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58" r:id="rId3"/>
    <p:sldId id="283" r:id="rId4"/>
    <p:sldId id="259" r:id="rId5"/>
    <p:sldId id="261" r:id="rId6"/>
    <p:sldId id="284" r:id="rId7"/>
    <p:sldId id="287" r:id="rId8"/>
    <p:sldId id="288" r:id="rId9"/>
    <p:sldId id="289" r:id="rId10"/>
    <p:sldId id="290" r:id="rId11"/>
    <p:sldId id="291" r:id="rId12"/>
    <p:sldId id="292" r:id="rId13"/>
    <p:sldId id="257" r:id="rId14"/>
    <p:sldId id="295" r:id="rId15"/>
    <p:sldId id="296" r:id="rId16"/>
    <p:sldId id="278" r:id="rId17"/>
  </p:sldIdLst>
  <p:sldSz cx="9144000" cy="5143500" type="screen16x9"/>
  <p:notesSz cx="6858000" cy="9144000"/>
  <p:embeddedFontLst>
    <p:embeddedFont>
      <p:font typeface="Titillium Web ExtraLight" panose="020B0604020202020204" charset="0"/>
      <p:regular r:id="rId19"/>
      <p:bold r:id="rId20"/>
      <p:italic r:id="rId21"/>
      <p:boldItalic r:id="rId22"/>
    </p:embeddedFont>
    <p:embeddedFont>
      <p:font typeface="Titillium Web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0E4F32-1A5F-4D28-9D27-0547C950F66B}">
  <a:tblStyle styleId="{A10E4F32-1A5F-4D28-9D27-0547C950F6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0E1DF3-C84B-40A6-AAF2-323925FF0086}" type="doc">
      <dgm:prSet loTypeId="urn:microsoft.com/office/officeart/2011/layout/HexagonRadial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7674DC8-E394-461E-BEE1-DEBDE6FF5028}">
      <dgm:prSet phldrT="[Text]"/>
      <dgm:spPr/>
      <dgm:t>
        <a:bodyPr/>
        <a:lstStyle/>
        <a:p>
          <a:r>
            <a:rPr lang="en-US" dirty="0"/>
            <a:t>BI Corporativo</a:t>
          </a:r>
        </a:p>
      </dgm:t>
    </dgm:pt>
    <dgm:pt modelId="{764032D4-4FF2-400D-86F1-FFCF9D3DFCA7}" type="parTrans" cxnId="{251E8A91-1CEA-45F9-9351-70951064AFC0}">
      <dgm:prSet/>
      <dgm:spPr/>
      <dgm:t>
        <a:bodyPr/>
        <a:lstStyle/>
        <a:p>
          <a:endParaRPr lang="en-US"/>
        </a:p>
      </dgm:t>
    </dgm:pt>
    <dgm:pt modelId="{41C14E39-301E-4709-884C-CD80E1D88E15}" type="sibTrans" cxnId="{251E8A91-1CEA-45F9-9351-70951064AFC0}">
      <dgm:prSet/>
      <dgm:spPr/>
      <dgm:t>
        <a:bodyPr/>
        <a:lstStyle/>
        <a:p>
          <a:endParaRPr lang="en-US"/>
        </a:p>
      </dgm:t>
    </dgm:pt>
    <dgm:pt modelId="{D7B6AE53-C218-4B8B-AF6B-6DFE073D7337}">
      <dgm:prSet phldrT="[Text]"/>
      <dgm:spPr/>
      <dgm:t>
        <a:bodyPr/>
        <a:lstStyle/>
        <a:p>
          <a:r>
            <a:rPr lang="en-US" dirty="0"/>
            <a:t>Modulos Power Shell</a:t>
          </a:r>
        </a:p>
      </dgm:t>
    </dgm:pt>
    <dgm:pt modelId="{6D5DC3C0-E736-4761-A97F-C32F8A05CB91}" type="parTrans" cxnId="{CF4DA3F7-49AF-4BBD-8356-472FF78B9A37}">
      <dgm:prSet/>
      <dgm:spPr/>
      <dgm:t>
        <a:bodyPr/>
        <a:lstStyle/>
        <a:p>
          <a:endParaRPr lang="en-US"/>
        </a:p>
      </dgm:t>
    </dgm:pt>
    <dgm:pt modelId="{422A7CBB-AF69-4751-B94B-461649B2BAF7}" type="sibTrans" cxnId="{CF4DA3F7-49AF-4BBD-8356-472FF78B9A37}">
      <dgm:prSet/>
      <dgm:spPr/>
      <dgm:t>
        <a:bodyPr/>
        <a:lstStyle/>
        <a:p>
          <a:endParaRPr lang="en-US"/>
        </a:p>
      </dgm:t>
    </dgm:pt>
    <dgm:pt modelId="{D511C633-7F2E-401B-80D5-EA7A6EDBBF68}">
      <dgm:prSet phldrT="[Text]"/>
      <dgm:spPr/>
      <dgm:t>
        <a:bodyPr/>
        <a:lstStyle/>
        <a:p>
          <a:r>
            <a:rPr lang="en-US" dirty="0"/>
            <a:t>Tenant Azure Active Directory</a:t>
          </a:r>
        </a:p>
      </dgm:t>
    </dgm:pt>
    <dgm:pt modelId="{9D5F3C09-E0D0-4687-B22C-151113EC49B2}" type="parTrans" cxnId="{97AC783C-92BA-44AD-AC79-247F2DB3D2D1}">
      <dgm:prSet/>
      <dgm:spPr/>
      <dgm:t>
        <a:bodyPr/>
        <a:lstStyle/>
        <a:p>
          <a:endParaRPr lang="en-US"/>
        </a:p>
      </dgm:t>
    </dgm:pt>
    <dgm:pt modelId="{313EB713-8DE4-4FC9-BE07-D0C5BBE54B03}" type="sibTrans" cxnId="{97AC783C-92BA-44AD-AC79-247F2DB3D2D1}">
      <dgm:prSet/>
      <dgm:spPr/>
      <dgm:t>
        <a:bodyPr/>
        <a:lstStyle/>
        <a:p>
          <a:endParaRPr lang="en-US"/>
        </a:p>
      </dgm:t>
    </dgm:pt>
    <dgm:pt modelId="{154B6839-C4A7-4A74-8464-7B0C3FB9299A}">
      <dgm:prSet phldrT="[Text]"/>
      <dgm:spPr/>
      <dgm:t>
        <a:bodyPr/>
        <a:lstStyle/>
        <a:p>
          <a:r>
            <a:rPr lang="en-US" dirty="0" err="1"/>
            <a:t>Registro</a:t>
          </a:r>
          <a:r>
            <a:rPr lang="en-US" dirty="0"/>
            <a:t> de App</a:t>
          </a:r>
        </a:p>
      </dgm:t>
    </dgm:pt>
    <dgm:pt modelId="{C6BB34DF-EE27-4CC2-B266-EA7B971C95DD}" type="parTrans" cxnId="{3E9CD40E-0C13-46E1-93A6-07D785A000AE}">
      <dgm:prSet/>
      <dgm:spPr/>
      <dgm:t>
        <a:bodyPr/>
        <a:lstStyle/>
        <a:p>
          <a:endParaRPr lang="en-US"/>
        </a:p>
      </dgm:t>
    </dgm:pt>
    <dgm:pt modelId="{5CF674DD-925D-4D73-9CC3-A715FA52C1AD}" type="sibTrans" cxnId="{3E9CD40E-0C13-46E1-93A6-07D785A000AE}">
      <dgm:prSet/>
      <dgm:spPr/>
      <dgm:t>
        <a:bodyPr/>
        <a:lstStyle/>
        <a:p>
          <a:endParaRPr lang="en-US"/>
        </a:p>
      </dgm:t>
    </dgm:pt>
    <dgm:pt modelId="{2B471FEF-FB4D-48A0-8B42-061376EAC2F8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 err="1"/>
            <a:t>Permisos</a:t>
          </a:r>
          <a:r>
            <a:rPr lang="en-US" dirty="0"/>
            <a:t> App</a:t>
          </a:r>
        </a:p>
      </dgm:t>
    </dgm:pt>
    <dgm:pt modelId="{65A24BFC-ABB9-4639-B202-611AA1904172}" type="parTrans" cxnId="{09196503-6959-4EFF-9F3E-65DCB2BF998A}">
      <dgm:prSet/>
      <dgm:spPr/>
      <dgm:t>
        <a:bodyPr/>
        <a:lstStyle/>
        <a:p>
          <a:endParaRPr lang="en-US"/>
        </a:p>
      </dgm:t>
    </dgm:pt>
    <dgm:pt modelId="{CFA1D10A-99C1-4E17-B977-756034B6D3D8}" type="sibTrans" cxnId="{09196503-6959-4EFF-9F3E-65DCB2BF998A}">
      <dgm:prSet/>
      <dgm:spPr/>
      <dgm:t>
        <a:bodyPr/>
        <a:lstStyle/>
        <a:p>
          <a:endParaRPr lang="en-US"/>
        </a:p>
      </dgm:t>
    </dgm:pt>
    <dgm:pt modelId="{DC08F8C7-F1CB-4D44-B9FB-7071378E2883}">
      <dgm:prSet phldrT="[Text]"/>
      <dgm:spPr/>
      <dgm:t>
        <a:bodyPr/>
        <a:lstStyle/>
        <a:p>
          <a:r>
            <a:rPr lang="en-US" dirty="0" err="1"/>
            <a:t>Instalación</a:t>
          </a:r>
          <a:r>
            <a:rPr lang="en-US" dirty="0"/>
            <a:t> Modulos</a:t>
          </a:r>
        </a:p>
      </dgm:t>
    </dgm:pt>
    <dgm:pt modelId="{E72216D3-A6FA-4DA7-8AFE-7F72A4913517}" type="parTrans" cxnId="{5631AB98-A628-4118-BAFD-18EC7A7290E7}">
      <dgm:prSet/>
      <dgm:spPr/>
      <dgm:t>
        <a:bodyPr/>
        <a:lstStyle/>
        <a:p>
          <a:endParaRPr lang="en-US"/>
        </a:p>
      </dgm:t>
    </dgm:pt>
    <dgm:pt modelId="{9B4E3FB0-C428-4D17-87D3-A7729EEE962B}" type="sibTrans" cxnId="{5631AB98-A628-4118-BAFD-18EC7A7290E7}">
      <dgm:prSet/>
      <dgm:spPr/>
      <dgm:t>
        <a:bodyPr/>
        <a:lstStyle/>
        <a:p>
          <a:endParaRPr lang="en-US"/>
        </a:p>
      </dgm:t>
    </dgm:pt>
    <dgm:pt modelId="{640AB6E1-D2EE-4549-9B8D-96494B72CF49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Scripts</a:t>
          </a:r>
        </a:p>
      </dgm:t>
    </dgm:pt>
    <dgm:pt modelId="{74CD0536-060C-40DB-A770-EAE463E081AA}" type="parTrans" cxnId="{C548CE99-BACF-419E-831C-5DB464EDEA72}">
      <dgm:prSet/>
      <dgm:spPr/>
      <dgm:t>
        <a:bodyPr/>
        <a:lstStyle/>
        <a:p>
          <a:endParaRPr lang="en-US"/>
        </a:p>
      </dgm:t>
    </dgm:pt>
    <dgm:pt modelId="{4B242446-2CF9-44D3-A314-2486AF8791DD}" type="sibTrans" cxnId="{C548CE99-BACF-419E-831C-5DB464EDEA72}">
      <dgm:prSet/>
      <dgm:spPr/>
      <dgm:t>
        <a:bodyPr/>
        <a:lstStyle/>
        <a:p>
          <a:endParaRPr lang="en-US"/>
        </a:p>
      </dgm:t>
    </dgm:pt>
    <dgm:pt modelId="{A852E24F-A658-4791-870F-1A411A8AEEF1}" type="pres">
      <dgm:prSet presAssocID="{040E1DF3-C84B-40A6-AAF2-323925FF008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B1A7E07-99C7-46BC-BBD0-1AEDEED3369B}" type="pres">
      <dgm:prSet presAssocID="{27674DC8-E394-461E-BEE1-DEBDE6FF5028}" presName="Parent" presStyleLbl="node0" presStyleIdx="0" presStyleCnt="1">
        <dgm:presLayoutVars>
          <dgm:chMax val="6"/>
          <dgm:chPref val="6"/>
        </dgm:presLayoutVars>
      </dgm:prSet>
      <dgm:spPr/>
    </dgm:pt>
    <dgm:pt modelId="{5100760D-F740-481A-924C-D43B15336D97}" type="pres">
      <dgm:prSet presAssocID="{D7B6AE53-C218-4B8B-AF6B-6DFE073D7337}" presName="Accent1" presStyleCnt="0"/>
      <dgm:spPr/>
    </dgm:pt>
    <dgm:pt modelId="{97B5CE3B-00FF-4C91-A894-C2A78CE9812D}" type="pres">
      <dgm:prSet presAssocID="{D7B6AE53-C218-4B8B-AF6B-6DFE073D7337}" presName="Accent" presStyleLbl="bgShp" presStyleIdx="0" presStyleCnt="6"/>
      <dgm:spPr/>
    </dgm:pt>
    <dgm:pt modelId="{656A8537-057B-47D7-BBFE-F55B7143C143}" type="pres">
      <dgm:prSet presAssocID="{D7B6AE53-C218-4B8B-AF6B-6DFE073D7337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6850366C-693C-40ED-A27C-E8BE367D8E6E}" type="pres">
      <dgm:prSet presAssocID="{D511C633-7F2E-401B-80D5-EA7A6EDBBF68}" presName="Accent2" presStyleCnt="0"/>
      <dgm:spPr/>
    </dgm:pt>
    <dgm:pt modelId="{D015E50E-71E3-4DA9-9E1D-5EEA9D935455}" type="pres">
      <dgm:prSet presAssocID="{D511C633-7F2E-401B-80D5-EA7A6EDBBF68}" presName="Accent" presStyleLbl="bgShp" presStyleIdx="1" presStyleCnt="6"/>
      <dgm:spPr/>
    </dgm:pt>
    <dgm:pt modelId="{525B56E3-20A1-4721-BC48-B452D572FC7A}" type="pres">
      <dgm:prSet presAssocID="{D511C633-7F2E-401B-80D5-EA7A6EDBBF68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6D22FF0D-9B61-4F22-BC06-14C7A48DA528}" type="pres">
      <dgm:prSet presAssocID="{154B6839-C4A7-4A74-8464-7B0C3FB9299A}" presName="Accent3" presStyleCnt="0"/>
      <dgm:spPr/>
    </dgm:pt>
    <dgm:pt modelId="{E1B215F0-A3C9-4048-A90A-402A5B5E1629}" type="pres">
      <dgm:prSet presAssocID="{154B6839-C4A7-4A74-8464-7B0C3FB9299A}" presName="Accent" presStyleLbl="bgShp" presStyleIdx="2" presStyleCnt="6"/>
      <dgm:spPr/>
    </dgm:pt>
    <dgm:pt modelId="{59AE0D28-E3FC-44F3-A19D-B5A16A499E00}" type="pres">
      <dgm:prSet presAssocID="{154B6839-C4A7-4A74-8464-7B0C3FB9299A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29C9942-506A-4178-9D25-DC8918DFBB7A}" type="pres">
      <dgm:prSet presAssocID="{2B471FEF-FB4D-48A0-8B42-061376EAC2F8}" presName="Accent4" presStyleCnt="0"/>
      <dgm:spPr/>
    </dgm:pt>
    <dgm:pt modelId="{54E0F530-C6BF-4914-A405-EF085F4F9640}" type="pres">
      <dgm:prSet presAssocID="{2B471FEF-FB4D-48A0-8B42-061376EAC2F8}" presName="Accent" presStyleLbl="bgShp" presStyleIdx="3" presStyleCnt="6"/>
      <dgm:spPr/>
    </dgm:pt>
    <dgm:pt modelId="{234F02EB-5E75-4AA2-AD25-1D64CA8CA446}" type="pres">
      <dgm:prSet presAssocID="{2B471FEF-FB4D-48A0-8B42-061376EAC2F8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E8A3777B-5BE3-40BE-BAFF-8A156C568C08}" type="pres">
      <dgm:prSet presAssocID="{DC08F8C7-F1CB-4D44-B9FB-7071378E2883}" presName="Accent5" presStyleCnt="0"/>
      <dgm:spPr/>
    </dgm:pt>
    <dgm:pt modelId="{6C0CC806-1B76-4BF3-9A84-05531983547E}" type="pres">
      <dgm:prSet presAssocID="{DC08F8C7-F1CB-4D44-B9FB-7071378E2883}" presName="Accent" presStyleLbl="bgShp" presStyleIdx="4" presStyleCnt="6"/>
      <dgm:spPr/>
    </dgm:pt>
    <dgm:pt modelId="{1EA8BBC9-AB30-4E05-AAD1-28F858D1EBDB}" type="pres">
      <dgm:prSet presAssocID="{DC08F8C7-F1CB-4D44-B9FB-7071378E2883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DC7975F8-D1A5-445F-835A-AC7DDC2FF2C5}" type="pres">
      <dgm:prSet presAssocID="{640AB6E1-D2EE-4549-9B8D-96494B72CF49}" presName="Accent6" presStyleCnt="0"/>
      <dgm:spPr/>
    </dgm:pt>
    <dgm:pt modelId="{D9EC2FD1-20DF-4424-81AF-A5AE0CB6B6FF}" type="pres">
      <dgm:prSet presAssocID="{640AB6E1-D2EE-4549-9B8D-96494B72CF49}" presName="Accent" presStyleLbl="bgShp" presStyleIdx="5" presStyleCnt="6"/>
      <dgm:spPr/>
    </dgm:pt>
    <dgm:pt modelId="{67A71212-1895-40F3-A4C7-1D699BD3C32B}" type="pres">
      <dgm:prSet presAssocID="{640AB6E1-D2EE-4549-9B8D-96494B72CF49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9196503-6959-4EFF-9F3E-65DCB2BF998A}" srcId="{27674DC8-E394-461E-BEE1-DEBDE6FF5028}" destId="{2B471FEF-FB4D-48A0-8B42-061376EAC2F8}" srcOrd="3" destOrd="0" parTransId="{65A24BFC-ABB9-4639-B202-611AA1904172}" sibTransId="{CFA1D10A-99C1-4E17-B977-756034B6D3D8}"/>
    <dgm:cxn modelId="{3E9CD40E-0C13-46E1-93A6-07D785A000AE}" srcId="{27674DC8-E394-461E-BEE1-DEBDE6FF5028}" destId="{154B6839-C4A7-4A74-8464-7B0C3FB9299A}" srcOrd="2" destOrd="0" parTransId="{C6BB34DF-EE27-4CC2-B266-EA7B971C95DD}" sibTransId="{5CF674DD-925D-4D73-9CC3-A715FA52C1AD}"/>
    <dgm:cxn modelId="{A4E7583A-CB67-4E81-BD8A-D28DC0EB7947}" type="presOf" srcId="{27674DC8-E394-461E-BEE1-DEBDE6FF5028}" destId="{5B1A7E07-99C7-46BC-BBD0-1AEDEED3369B}" srcOrd="0" destOrd="0" presId="urn:microsoft.com/office/officeart/2011/layout/HexagonRadial"/>
    <dgm:cxn modelId="{97AC783C-92BA-44AD-AC79-247F2DB3D2D1}" srcId="{27674DC8-E394-461E-BEE1-DEBDE6FF5028}" destId="{D511C633-7F2E-401B-80D5-EA7A6EDBBF68}" srcOrd="1" destOrd="0" parTransId="{9D5F3C09-E0D0-4687-B22C-151113EC49B2}" sibTransId="{313EB713-8DE4-4FC9-BE07-D0C5BBE54B03}"/>
    <dgm:cxn modelId="{251E8A91-1CEA-45F9-9351-70951064AFC0}" srcId="{040E1DF3-C84B-40A6-AAF2-323925FF0086}" destId="{27674DC8-E394-461E-BEE1-DEBDE6FF5028}" srcOrd="0" destOrd="0" parTransId="{764032D4-4FF2-400D-86F1-FFCF9D3DFCA7}" sibTransId="{41C14E39-301E-4709-884C-CD80E1D88E15}"/>
    <dgm:cxn modelId="{5631AB98-A628-4118-BAFD-18EC7A7290E7}" srcId="{27674DC8-E394-461E-BEE1-DEBDE6FF5028}" destId="{DC08F8C7-F1CB-4D44-B9FB-7071378E2883}" srcOrd="4" destOrd="0" parTransId="{E72216D3-A6FA-4DA7-8AFE-7F72A4913517}" sibTransId="{9B4E3FB0-C428-4D17-87D3-A7729EEE962B}"/>
    <dgm:cxn modelId="{C548CE99-BACF-419E-831C-5DB464EDEA72}" srcId="{27674DC8-E394-461E-BEE1-DEBDE6FF5028}" destId="{640AB6E1-D2EE-4549-9B8D-96494B72CF49}" srcOrd="5" destOrd="0" parTransId="{74CD0536-060C-40DB-A770-EAE463E081AA}" sibTransId="{4B242446-2CF9-44D3-A314-2486AF8791DD}"/>
    <dgm:cxn modelId="{55468F9A-11A9-4DC4-8415-F41D84EE6A3E}" type="presOf" srcId="{2B471FEF-FB4D-48A0-8B42-061376EAC2F8}" destId="{234F02EB-5E75-4AA2-AD25-1D64CA8CA446}" srcOrd="0" destOrd="0" presId="urn:microsoft.com/office/officeart/2011/layout/HexagonRadial"/>
    <dgm:cxn modelId="{876519AB-B120-4028-8FFC-EFCAD88277F3}" type="presOf" srcId="{DC08F8C7-F1CB-4D44-B9FB-7071378E2883}" destId="{1EA8BBC9-AB30-4E05-AAD1-28F858D1EBDB}" srcOrd="0" destOrd="0" presId="urn:microsoft.com/office/officeart/2011/layout/HexagonRadial"/>
    <dgm:cxn modelId="{3454AAD8-E302-46B1-932C-2DAB72076AAE}" type="presOf" srcId="{D511C633-7F2E-401B-80D5-EA7A6EDBBF68}" destId="{525B56E3-20A1-4721-BC48-B452D572FC7A}" srcOrd="0" destOrd="0" presId="urn:microsoft.com/office/officeart/2011/layout/HexagonRadial"/>
    <dgm:cxn modelId="{E670AADE-59FA-41EB-B7EA-367DEAD4CCA9}" type="presOf" srcId="{040E1DF3-C84B-40A6-AAF2-323925FF0086}" destId="{A852E24F-A658-4791-870F-1A411A8AEEF1}" srcOrd="0" destOrd="0" presId="urn:microsoft.com/office/officeart/2011/layout/HexagonRadial"/>
    <dgm:cxn modelId="{65CF0FE0-020A-42C2-AF46-AC4FF07B72BD}" type="presOf" srcId="{154B6839-C4A7-4A74-8464-7B0C3FB9299A}" destId="{59AE0D28-E3FC-44F3-A19D-B5A16A499E00}" srcOrd="0" destOrd="0" presId="urn:microsoft.com/office/officeart/2011/layout/HexagonRadial"/>
    <dgm:cxn modelId="{CF4DA3F7-49AF-4BBD-8356-472FF78B9A37}" srcId="{27674DC8-E394-461E-BEE1-DEBDE6FF5028}" destId="{D7B6AE53-C218-4B8B-AF6B-6DFE073D7337}" srcOrd="0" destOrd="0" parTransId="{6D5DC3C0-E736-4761-A97F-C32F8A05CB91}" sibTransId="{422A7CBB-AF69-4751-B94B-461649B2BAF7}"/>
    <dgm:cxn modelId="{921097F8-2297-4B1A-96B5-AFF88872FB65}" type="presOf" srcId="{D7B6AE53-C218-4B8B-AF6B-6DFE073D7337}" destId="{656A8537-057B-47D7-BBFE-F55B7143C143}" srcOrd="0" destOrd="0" presId="urn:microsoft.com/office/officeart/2011/layout/HexagonRadial"/>
    <dgm:cxn modelId="{C3BD3AFF-F8E4-4828-9D5C-40761543520C}" type="presOf" srcId="{640AB6E1-D2EE-4549-9B8D-96494B72CF49}" destId="{67A71212-1895-40F3-A4C7-1D699BD3C32B}" srcOrd="0" destOrd="0" presId="urn:microsoft.com/office/officeart/2011/layout/HexagonRadial"/>
    <dgm:cxn modelId="{244EF5E2-5A4A-4EF7-9F71-0B42A2127205}" type="presParOf" srcId="{A852E24F-A658-4791-870F-1A411A8AEEF1}" destId="{5B1A7E07-99C7-46BC-BBD0-1AEDEED3369B}" srcOrd="0" destOrd="0" presId="urn:microsoft.com/office/officeart/2011/layout/HexagonRadial"/>
    <dgm:cxn modelId="{491E3756-54EA-4CD5-8BC0-8F2E60101B0F}" type="presParOf" srcId="{A852E24F-A658-4791-870F-1A411A8AEEF1}" destId="{5100760D-F740-481A-924C-D43B15336D97}" srcOrd="1" destOrd="0" presId="urn:microsoft.com/office/officeart/2011/layout/HexagonRadial"/>
    <dgm:cxn modelId="{475A0981-234F-4001-A593-0292E06D378E}" type="presParOf" srcId="{5100760D-F740-481A-924C-D43B15336D97}" destId="{97B5CE3B-00FF-4C91-A894-C2A78CE9812D}" srcOrd="0" destOrd="0" presId="urn:microsoft.com/office/officeart/2011/layout/HexagonRadial"/>
    <dgm:cxn modelId="{DC30867B-CEB6-4DF3-8393-B4F289C9FC35}" type="presParOf" srcId="{A852E24F-A658-4791-870F-1A411A8AEEF1}" destId="{656A8537-057B-47D7-BBFE-F55B7143C143}" srcOrd="2" destOrd="0" presId="urn:microsoft.com/office/officeart/2011/layout/HexagonRadial"/>
    <dgm:cxn modelId="{8B43F043-86BE-4988-BA24-7F3DBAB3CF42}" type="presParOf" srcId="{A852E24F-A658-4791-870F-1A411A8AEEF1}" destId="{6850366C-693C-40ED-A27C-E8BE367D8E6E}" srcOrd="3" destOrd="0" presId="urn:microsoft.com/office/officeart/2011/layout/HexagonRadial"/>
    <dgm:cxn modelId="{5B010FAE-A78F-4015-BC1F-19BEC313E77E}" type="presParOf" srcId="{6850366C-693C-40ED-A27C-E8BE367D8E6E}" destId="{D015E50E-71E3-4DA9-9E1D-5EEA9D935455}" srcOrd="0" destOrd="0" presId="urn:microsoft.com/office/officeart/2011/layout/HexagonRadial"/>
    <dgm:cxn modelId="{DD968703-FB74-47B5-AED9-E5B8B4A74C98}" type="presParOf" srcId="{A852E24F-A658-4791-870F-1A411A8AEEF1}" destId="{525B56E3-20A1-4721-BC48-B452D572FC7A}" srcOrd="4" destOrd="0" presId="urn:microsoft.com/office/officeart/2011/layout/HexagonRadial"/>
    <dgm:cxn modelId="{6B945BC2-6580-4120-828F-5D5D345D36CE}" type="presParOf" srcId="{A852E24F-A658-4791-870F-1A411A8AEEF1}" destId="{6D22FF0D-9B61-4F22-BC06-14C7A48DA528}" srcOrd="5" destOrd="0" presId="urn:microsoft.com/office/officeart/2011/layout/HexagonRadial"/>
    <dgm:cxn modelId="{592B283F-C64E-416B-B1BD-44A5476F7223}" type="presParOf" srcId="{6D22FF0D-9B61-4F22-BC06-14C7A48DA528}" destId="{E1B215F0-A3C9-4048-A90A-402A5B5E1629}" srcOrd="0" destOrd="0" presId="urn:microsoft.com/office/officeart/2011/layout/HexagonRadial"/>
    <dgm:cxn modelId="{19718C88-CD6E-4BAD-845D-CDBC30D80537}" type="presParOf" srcId="{A852E24F-A658-4791-870F-1A411A8AEEF1}" destId="{59AE0D28-E3FC-44F3-A19D-B5A16A499E00}" srcOrd="6" destOrd="0" presId="urn:microsoft.com/office/officeart/2011/layout/HexagonRadial"/>
    <dgm:cxn modelId="{F7C3BFC2-AFFD-4770-9320-0ECF4DF4BFC1}" type="presParOf" srcId="{A852E24F-A658-4791-870F-1A411A8AEEF1}" destId="{A29C9942-506A-4178-9D25-DC8918DFBB7A}" srcOrd="7" destOrd="0" presId="urn:microsoft.com/office/officeart/2011/layout/HexagonRadial"/>
    <dgm:cxn modelId="{69841A41-1F15-46EB-8EB2-DCE833F58B27}" type="presParOf" srcId="{A29C9942-506A-4178-9D25-DC8918DFBB7A}" destId="{54E0F530-C6BF-4914-A405-EF085F4F9640}" srcOrd="0" destOrd="0" presId="urn:microsoft.com/office/officeart/2011/layout/HexagonRadial"/>
    <dgm:cxn modelId="{5473AD79-A6A8-4FF5-A372-8CB929901791}" type="presParOf" srcId="{A852E24F-A658-4791-870F-1A411A8AEEF1}" destId="{234F02EB-5E75-4AA2-AD25-1D64CA8CA446}" srcOrd="8" destOrd="0" presId="urn:microsoft.com/office/officeart/2011/layout/HexagonRadial"/>
    <dgm:cxn modelId="{88A0A64C-9576-46AB-B32E-FC539038250A}" type="presParOf" srcId="{A852E24F-A658-4791-870F-1A411A8AEEF1}" destId="{E8A3777B-5BE3-40BE-BAFF-8A156C568C08}" srcOrd="9" destOrd="0" presId="urn:microsoft.com/office/officeart/2011/layout/HexagonRadial"/>
    <dgm:cxn modelId="{4914A94B-35EC-4CBA-ABB9-D8CEB228EB2C}" type="presParOf" srcId="{E8A3777B-5BE3-40BE-BAFF-8A156C568C08}" destId="{6C0CC806-1B76-4BF3-9A84-05531983547E}" srcOrd="0" destOrd="0" presId="urn:microsoft.com/office/officeart/2011/layout/HexagonRadial"/>
    <dgm:cxn modelId="{EBAA7A1E-C7C3-4DE8-8DDC-5996BF3ABDDD}" type="presParOf" srcId="{A852E24F-A658-4791-870F-1A411A8AEEF1}" destId="{1EA8BBC9-AB30-4E05-AAD1-28F858D1EBDB}" srcOrd="10" destOrd="0" presId="urn:microsoft.com/office/officeart/2011/layout/HexagonRadial"/>
    <dgm:cxn modelId="{5A49D985-C37B-4B74-BA01-F0CAAD1EE141}" type="presParOf" srcId="{A852E24F-A658-4791-870F-1A411A8AEEF1}" destId="{DC7975F8-D1A5-445F-835A-AC7DDC2FF2C5}" srcOrd="11" destOrd="0" presId="urn:microsoft.com/office/officeart/2011/layout/HexagonRadial"/>
    <dgm:cxn modelId="{22F21640-8F07-4FF7-A345-D9D3D91D6575}" type="presParOf" srcId="{DC7975F8-D1A5-445F-835A-AC7DDC2FF2C5}" destId="{D9EC2FD1-20DF-4424-81AF-A5AE0CB6B6FF}" srcOrd="0" destOrd="0" presId="urn:microsoft.com/office/officeart/2011/layout/HexagonRadial"/>
    <dgm:cxn modelId="{B615DC37-7361-4008-81F4-63C7D25F288F}" type="presParOf" srcId="{A852E24F-A658-4791-870F-1A411A8AEEF1}" destId="{67A71212-1895-40F3-A4C7-1D699BD3C32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A7E07-99C7-46BC-BBD0-1AEDEED3369B}">
      <dsp:nvSpPr>
        <dsp:cNvPr id="0" name=""/>
        <dsp:cNvSpPr/>
      </dsp:nvSpPr>
      <dsp:spPr>
        <a:xfrm>
          <a:off x="2060432" y="1318342"/>
          <a:ext cx="1675670" cy="144952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BI Corporativo</a:t>
          </a:r>
        </a:p>
      </dsp:txBody>
      <dsp:txXfrm>
        <a:off x="2338114" y="1558548"/>
        <a:ext cx="1120306" cy="969111"/>
      </dsp:txXfrm>
    </dsp:sp>
    <dsp:sp modelId="{D015E50E-71E3-4DA9-9E1D-5EEA9D935455}">
      <dsp:nvSpPr>
        <dsp:cNvPr id="0" name=""/>
        <dsp:cNvSpPr/>
      </dsp:nvSpPr>
      <dsp:spPr>
        <a:xfrm>
          <a:off x="3109724" y="624843"/>
          <a:ext cx="632225" cy="544746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6A8537-057B-47D7-BBFE-F55B7143C143}">
      <dsp:nvSpPr>
        <dsp:cNvPr id="0" name=""/>
        <dsp:cNvSpPr/>
      </dsp:nvSpPr>
      <dsp:spPr>
        <a:xfrm>
          <a:off x="2214786" y="0"/>
          <a:ext cx="1373200" cy="118797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Modulos Power Shell</a:t>
          </a:r>
        </a:p>
      </dsp:txBody>
      <dsp:txXfrm>
        <a:off x="2442355" y="196873"/>
        <a:ext cx="918062" cy="794233"/>
      </dsp:txXfrm>
    </dsp:sp>
    <dsp:sp modelId="{E1B215F0-A3C9-4048-A90A-402A5B5E1629}">
      <dsp:nvSpPr>
        <dsp:cNvPr id="0" name=""/>
        <dsp:cNvSpPr/>
      </dsp:nvSpPr>
      <dsp:spPr>
        <a:xfrm>
          <a:off x="3847581" y="1643228"/>
          <a:ext cx="632225" cy="544746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B56E3-20A1-4721-BC48-B452D572FC7A}">
      <dsp:nvSpPr>
        <dsp:cNvPr id="0" name=""/>
        <dsp:cNvSpPr/>
      </dsp:nvSpPr>
      <dsp:spPr>
        <a:xfrm>
          <a:off x="3474170" y="730687"/>
          <a:ext cx="1373200" cy="1187979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Tenant Azure Active Directory</a:t>
          </a:r>
        </a:p>
      </dsp:txBody>
      <dsp:txXfrm>
        <a:off x="3701739" y="927560"/>
        <a:ext cx="918062" cy="794233"/>
      </dsp:txXfrm>
    </dsp:sp>
    <dsp:sp modelId="{54E0F530-C6BF-4914-A405-EF085F4F9640}">
      <dsp:nvSpPr>
        <dsp:cNvPr id="0" name=""/>
        <dsp:cNvSpPr/>
      </dsp:nvSpPr>
      <dsp:spPr>
        <a:xfrm>
          <a:off x="3335018" y="2792794"/>
          <a:ext cx="632225" cy="544746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E0D28-E3FC-44F3-A19D-B5A16A499E00}">
      <dsp:nvSpPr>
        <dsp:cNvPr id="0" name=""/>
        <dsp:cNvSpPr/>
      </dsp:nvSpPr>
      <dsp:spPr>
        <a:xfrm>
          <a:off x="3474170" y="2167132"/>
          <a:ext cx="1373200" cy="1187979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Registro</a:t>
          </a:r>
          <a:r>
            <a:rPr lang="en-US" sz="1400" kern="1200" dirty="0"/>
            <a:t> de App</a:t>
          </a:r>
        </a:p>
      </dsp:txBody>
      <dsp:txXfrm>
        <a:off x="3701739" y="2364005"/>
        <a:ext cx="918062" cy="794233"/>
      </dsp:txXfrm>
    </dsp:sp>
    <dsp:sp modelId="{6C0CC806-1B76-4BF3-9A84-05531983547E}">
      <dsp:nvSpPr>
        <dsp:cNvPr id="0" name=""/>
        <dsp:cNvSpPr/>
      </dsp:nvSpPr>
      <dsp:spPr>
        <a:xfrm>
          <a:off x="2063550" y="2912123"/>
          <a:ext cx="632225" cy="544746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F02EB-5E75-4AA2-AD25-1D64CA8CA446}">
      <dsp:nvSpPr>
        <dsp:cNvPr id="0" name=""/>
        <dsp:cNvSpPr/>
      </dsp:nvSpPr>
      <dsp:spPr>
        <a:xfrm>
          <a:off x="2214786" y="2898637"/>
          <a:ext cx="1373200" cy="1187979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Permisos</a:t>
          </a:r>
          <a:r>
            <a:rPr lang="en-US" sz="1400" kern="1200" dirty="0"/>
            <a:t> App</a:t>
          </a:r>
        </a:p>
      </dsp:txBody>
      <dsp:txXfrm>
        <a:off x="2442355" y="3095510"/>
        <a:ext cx="918062" cy="794233"/>
      </dsp:txXfrm>
    </dsp:sp>
    <dsp:sp modelId="{D9EC2FD1-20DF-4424-81AF-A5AE0CB6B6FF}">
      <dsp:nvSpPr>
        <dsp:cNvPr id="0" name=""/>
        <dsp:cNvSpPr/>
      </dsp:nvSpPr>
      <dsp:spPr>
        <a:xfrm>
          <a:off x="1313611" y="1894146"/>
          <a:ext cx="632225" cy="544746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8BBC9-AB30-4E05-AAD1-28F858D1EBDB}">
      <dsp:nvSpPr>
        <dsp:cNvPr id="0" name=""/>
        <dsp:cNvSpPr/>
      </dsp:nvSpPr>
      <dsp:spPr>
        <a:xfrm>
          <a:off x="949555" y="2167950"/>
          <a:ext cx="1373200" cy="1187979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Instalación</a:t>
          </a:r>
          <a:r>
            <a:rPr lang="en-US" sz="1400" kern="1200" dirty="0"/>
            <a:t> Modulos</a:t>
          </a:r>
        </a:p>
      </dsp:txBody>
      <dsp:txXfrm>
        <a:off x="1177124" y="2364823"/>
        <a:ext cx="918062" cy="794233"/>
      </dsp:txXfrm>
    </dsp:sp>
    <dsp:sp modelId="{67A71212-1895-40F3-A4C7-1D699BD3C32B}">
      <dsp:nvSpPr>
        <dsp:cNvPr id="0" name=""/>
        <dsp:cNvSpPr/>
      </dsp:nvSpPr>
      <dsp:spPr>
        <a:xfrm>
          <a:off x="949555" y="729052"/>
          <a:ext cx="1373200" cy="118797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Scripts</a:t>
          </a:r>
        </a:p>
      </dsp:txBody>
      <dsp:txXfrm>
        <a:off x="1177124" y="925925"/>
        <a:ext cx="918062" cy="794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20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949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736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706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454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105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293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504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603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51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name="adj1" fmla="val 5397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1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696525" y="817290"/>
            <a:ext cx="7729200" cy="2805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UY" dirty="0"/>
              <a:t>POWER BI &amp; </a:t>
            </a:r>
            <a:br>
              <a:rPr lang="es-UY" dirty="0"/>
            </a:br>
            <a:r>
              <a:rPr lang="es-UY" dirty="0"/>
              <a:t>POWERSHELL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14;p20">
            <a:extLst>
              <a:ext uri="{FF2B5EF4-FFF2-40B4-BE49-F238E27FC236}">
                <a16:creationId xmlns:a16="http://schemas.microsoft.com/office/drawing/2014/main" id="{DDBBB22F-C90E-475D-A958-BDC84CF7DD7F}"/>
              </a:ext>
            </a:extLst>
          </p:cNvPr>
          <p:cNvSpPr txBox="1">
            <a:spLocks/>
          </p:cNvSpPr>
          <p:nvPr/>
        </p:nvSpPr>
        <p:spPr>
          <a:xfrm>
            <a:off x="236962" y="415155"/>
            <a:ext cx="3824261" cy="28111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UY" sz="3200" dirty="0">
                <a:solidFill>
                  <a:schemeClr val="bg1"/>
                </a:solidFill>
                <a:latin typeface="Titillium Web" panose="020B0604020202020204" charset="0"/>
              </a:rPr>
              <a:t>REGISTRO POWER BI APP EN AZURE</a:t>
            </a:r>
          </a:p>
          <a:p>
            <a:endParaRPr lang="es-UY" sz="3200" dirty="0">
              <a:solidFill>
                <a:schemeClr val="bg1"/>
              </a:solidFill>
              <a:latin typeface="Titillium Web" panose="020B0604020202020204" charset="0"/>
            </a:endParaRPr>
          </a:p>
          <a:p>
            <a:r>
              <a:rPr lang="es-UY" sz="2600" dirty="0">
                <a:solidFill>
                  <a:schemeClr val="bg1"/>
                </a:solidFill>
                <a:latin typeface="Titillium Web" panose="020B0604020202020204" charset="0"/>
              </a:rPr>
              <a:t>- Permisos</a:t>
            </a:r>
          </a:p>
        </p:txBody>
      </p:sp>
      <p:pic>
        <p:nvPicPr>
          <p:cNvPr id="5" name="Picture 4" descr="required p">
            <a:extLst>
              <a:ext uri="{FF2B5EF4-FFF2-40B4-BE49-F238E27FC236}">
                <a16:creationId xmlns:a16="http://schemas.microsoft.com/office/drawing/2014/main" id="{AD1D62A0-ED05-4C12-99B3-BA9B8CC9EBD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223" y="1209832"/>
            <a:ext cx="4702683" cy="23960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160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14;p20">
            <a:extLst>
              <a:ext uri="{FF2B5EF4-FFF2-40B4-BE49-F238E27FC236}">
                <a16:creationId xmlns:a16="http://schemas.microsoft.com/office/drawing/2014/main" id="{DDBBB22F-C90E-475D-A958-BDC84CF7DD7F}"/>
              </a:ext>
            </a:extLst>
          </p:cNvPr>
          <p:cNvSpPr txBox="1">
            <a:spLocks/>
          </p:cNvSpPr>
          <p:nvPr/>
        </p:nvSpPr>
        <p:spPr>
          <a:xfrm>
            <a:off x="236962" y="415155"/>
            <a:ext cx="3824261" cy="28111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UY" sz="3200" dirty="0">
                <a:solidFill>
                  <a:schemeClr val="bg1"/>
                </a:solidFill>
                <a:latin typeface="Titillium Web" panose="020B0604020202020204" charset="0"/>
              </a:rPr>
              <a:t>REGISTRO POWER BI APP EN AZURE</a:t>
            </a:r>
          </a:p>
          <a:p>
            <a:endParaRPr lang="es-UY" sz="3200" dirty="0">
              <a:solidFill>
                <a:schemeClr val="bg1"/>
              </a:solidFill>
              <a:latin typeface="Titillium Web" panose="020B0604020202020204" charset="0"/>
            </a:endParaRPr>
          </a:p>
          <a:p>
            <a:r>
              <a:rPr lang="es-UY" sz="2600" dirty="0">
                <a:solidFill>
                  <a:schemeClr val="bg1"/>
                </a:solidFill>
                <a:latin typeface="Titillium Web" panose="020B0604020202020204" charset="0"/>
              </a:rPr>
              <a:t>- Permisos</a:t>
            </a:r>
          </a:p>
        </p:txBody>
      </p:sp>
      <p:pic>
        <p:nvPicPr>
          <p:cNvPr id="6" name="Picture 5" descr="azure p.png">
            <a:extLst>
              <a:ext uri="{FF2B5EF4-FFF2-40B4-BE49-F238E27FC236}">
                <a16:creationId xmlns:a16="http://schemas.microsoft.com/office/drawing/2014/main" id="{7B1DB43A-2890-4963-AD21-EB816D2EC5C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4701"/>
            <a:ext cx="4014575" cy="41740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1409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14;p20">
            <a:extLst>
              <a:ext uri="{FF2B5EF4-FFF2-40B4-BE49-F238E27FC236}">
                <a16:creationId xmlns:a16="http://schemas.microsoft.com/office/drawing/2014/main" id="{DDBBB22F-C90E-475D-A958-BDC84CF7DD7F}"/>
              </a:ext>
            </a:extLst>
          </p:cNvPr>
          <p:cNvSpPr txBox="1">
            <a:spLocks/>
          </p:cNvSpPr>
          <p:nvPr/>
        </p:nvSpPr>
        <p:spPr>
          <a:xfrm>
            <a:off x="236962" y="415155"/>
            <a:ext cx="3824261" cy="28111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UY" sz="3200" dirty="0">
                <a:solidFill>
                  <a:schemeClr val="bg1"/>
                </a:solidFill>
                <a:latin typeface="Titillium Web" panose="020B0604020202020204" charset="0"/>
              </a:rPr>
              <a:t>REGISTRO POWER BI APP EN AZURE</a:t>
            </a:r>
          </a:p>
          <a:p>
            <a:endParaRPr lang="es-UY" sz="3200" dirty="0">
              <a:solidFill>
                <a:schemeClr val="bg1"/>
              </a:solidFill>
              <a:latin typeface="Titillium Web" panose="020B0604020202020204" charset="0"/>
            </a:endParaRPr>
          </a:p>
          <a:p>
            <a:r>
              <a:rPr lang="es-UY" sz="2600" dirty="0">
                <a:solidFill>
                  <a:schemeClr val="bg1"/>
                </a:solidFill>
                <a:latin typeface="Titillium Web" panose="020B0604020202020204" charset="0"/>
              </a:rPr>
              <a:t>- Permisos</a:t>
            </a:r>
          </a:p>
        </p:txBody>
      </p:sp>
      <p:pic>
        <p:nvPicPr>
          <p:cNvPr id="5" name="Picture 4" descr="power p.png">
            <a:extLst>
              <a:ext uri="{FF2B5EF4-FFF2-40B4-BE49-F238E27FC236}">
                <a16:creationId xmlns:a16="http://schemas.microsoft.com/office/drawing/2014/main" id="{D32DD34E-570D-47AE-B144-6258F12024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126" y="415155"/>
            <a:ext cx="3824261" cy="4294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1144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39675" y="366744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UY" dirty="0"/>
              <a:t>Módulos Power Shell</a:t>
            </a:r>
          </a:p>
        </p:txBody>
      </p:sp>
      <p:sp>
        <p:nvSpPr>
          <p:cNvPr id="786" name="Google Shape;786;p16"/>
          <p:cNvSpPr txBox="1">
            <a:spLocks noGrp="1"/>
          </p:cNvSpPr>
          <p:nvPr>
            <p:ph type="body" idx="1"/>
          </p:nvPr>
        </p:nvSpPr>
        <p:spPr>
          <a:xfrm>
            <a:off x="739675" y="1224144"/>
            <a:ext cx="7846900" cy="31377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s-UY" sz="2400" b="1" dirty="0"/>
              <a:t>Módulos: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s-UY" sz="2400" b="1" dirty="0"/>
              <a:t> 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s-UY" b="1" dirty="0" err="1"/>
              <a:t>Install</a:t>
            </a:r>
            <a:r>
              <a:rPr lang="es-UY" b="1" dirty="0"/>
              <a:t>-Module -</a:t>
            </a:r>
            <a:r>
              <a:rPr lang="es-UY" b="1" dirty="0" err="1"/>
              <a:t>Name</a:t>
            </a:r>
            <a:r>
              <a:rPr lang="es-UY" b="1" dirty="0"/>
              <a:t> </a:t>
            </a:r>
            <a:r>
              <a:rPr lang="es-UY" b="1" dirty="0" err="1"/>
              <a:t>PowerBIPS</a:t>
            </a:r>
            <a:endParaRPr lang="es-UY" b="1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s-UY" b="1" dirty="0" err="1"/>
              <a:t>Install</a:t>
            </a:r>
            <a:r>
              <a:rPr lang="es-UY" b="1" dirty="0"/>
              <a:t>-Module -</a:t>
            </a:r>
            <a:r>
              <a:rPr lang="es-UY" b="1" dirty="0" err="1"/>
              <a:t>Name</a:t>
            </a:r>
            <a:r>
              <a:rPr lang="es-UY" b="1" dirty="0"/>
              <a:t> </a:t>
            </a:r>
            <a:r>
              <a:rPr lang="es-UY" b="1" dirty="0" err="1"/>
              <a:t>Microsoft.ADAL.PowerShell</a:t>
            </a:r>
            <a:endParaRPr lang="es-UY" b="1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s-UY" b="1" dirty="0" err="1"/>
              <a:t>Install</a:t>
            </a:r>
            <a:r>
              <a:rPr lang="es-UY" b="1" dirty="0"/>
              <a:t>-Module -</a:t>
            </a:r>
            <a:r>
              <a:rPr lang="es-UY" b="1" dirty="0" err="1"/>
              <a:t>Name</a:t>
            </a:r>
            <a:r>
              <a:rPr lang="es-UY" b="1" dirty="0"/>
              <a:t> </a:t>
            </a:r>
            <a:r>
              <a:rPr lang="es-UY" b="1" dirty="0" err="1"/>
              <a:t>Microsoft.PowerBI.PowerShell</a:t>
            </a:r>
            <a:endParaRPr lang="es-UY" b="1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s-UY" b="1" dirty="0" err="1"/>
              <a:t>Install</a:t>
            </a:r>
            <a:r>
              <a:rPr lang="es-UY" b="1" dirty="0"/>
              <a:t>-Module </a:t>
            </a:r>
            <a:r>
              <a:rPr lang="es-UY" b="1" dirty="0" err="1"/>
              <a:t>MSOnline</a:t>
            </a:r>
            <a:endParaRPr lang="es-UY" b="1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s-UY" sz="2400" b="1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s-UY" sz="2400" b="1" dirty="0" err="1"/>
              <a:t>Guia</a:t>
            </a:r>
            <a:r>
              <a:rPr lang="es-UY" sz="2400" b="1" dirty="0"/>
              <a:t>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s-UY" sz="1800" b="1" dirty="0"/>
              <a:t>https://github.com/DevScope/powerbi-powershell-modules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/>
              <a:t>Volumen</a:t>
            </a:r>
            <a:endParaRPr dirty="0"/>
          </a:p>
        </p:txBody>
      </p:sp>
      <p:sp>
        <p:nvSpPr>
          <p:cNvPr id="808" name="Google Shape;808;p19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/>
              <a:t>¿Cuántos reportes, dashboards, conjunto de datos tengo en mi organización?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6115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/>
              <a:t>Volumen</a:t>
            </a:r>
            <a:endParaRPr dirty="0"/>
          </a:p>
        </p:txBody>
      </p:sp>
      <p:sp>
        <p:nvSpPr>
          <p:cNvPr id="808" name="Google Shape;808;p19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/>
              <a:t>¿Cuántos reportes, dashboards, conjunto de datos tengo en mi organización?</a:t>
            </a:r>
            <a:endParaRPr dirty="0"/>
          </a:p>
        </p:txBody>
      </p:sp>
      <p:sp>
        <p:nvSpPr>
          <p:cNvPr id="4" name="Google Shape;807;p19">
            <a:extLst>
              <a:ext uri="{FF2B5EF4-FFF2-40B4-BE49-F238E27FC236}">
                <a16:creationId xmlns:a16="http://schemas.microsoft.com/office/drawing/2014/main" id="{529DC006-7595-43E9-ACAE-6BED3BF114B9}"/>
              </a:ext>
            </a:extLst>
          </p:cNvPr>
          <p:cNvSpPr txBox="1">
            <a:spLocks/>
          </p:cNvSpPr>
          <p:nvPr/>
        </p:nvSpPr>
        <p:spPr>
          <a:xfrm>
            <a:off x="448270" y="2503304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s-UY" dirty="0"/>
              <a:t>Valor</a:t>
            </a:r>
          </a:p>
        </p:txBody>
      </p:sp>
      <p:sp>
        <p:nvSpPr>
          <p:cNvPr id="5" name="Google Shape;808;p19">
            <a:extLst>
              <a:ext uri="{FF2B5EF4-FFF2-40B4-BE49-F238E27FC236}">
                <a16:creationId xmlns:a16="http://schemas.microsoft.com/office/drawing/2014/main" id="{B4868BE8-8DEF-4E31-A823-8B044A6DAEAC}"/>
              </a:ext>
            </a:extLst>
          </p:cNvPr>
          <p:cNvSpPr txBox="1">
            <a:spLocks/>
          </p:cNvSpPr>
          <p:nvPr/>
        </p:nvSpPr>
        <p:spPr>
          <a:xfrm>
            <a:off x="448270" y="3419497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/>
            <a:r>
              <a:rPr lang="es-UY" dirty="0"/>
              <a:t>¿Cómo se están consumiendo estos reportes y dashboards?</a:t>
            </a:r>
          </a:p>
        </p:txBody>
      </p:sp>
    </p:spTree>
    <p:extLst>
      <p:ext uri="{BB962C8B-B14F-4D97-AF65-F5344CB8AC3E}">
        <p14:creationId xmlns:p14="http://schemas.microsoft.com/office/powerpoint/2010/main" val="3918349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7"/>
          <p:cNvSpPr txBox="1">
            <a:spLocks noGrp="1"/>
          </p:cNvSpPr>
          <p:nvPr>
            <p:ph type="title"/>
          </p:nvPr>
        </p:nvSpPr>
        <p:spPr>
          <a:xfrm>
            <a:off x="452724" y="796914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 sz="6000" dirty="0"/>
              <a:t>Gracias</a:t>
            </a:r>
            <a:r>
              <a:rPr lang="en" sz="6000" dirty="0"/>
              <a:t>!</a:t>
            </a:r>
            <a:endParaRPr sz="6000" dirty="0"/>
          </a:p>
        </p:txBody>
      </p:sp>
      <p:sp>
        <p:nvSpPr>
          <p:cNvPr id="1013" name="Google Shape;1013;p37"/>
          <p:cNvSpPr txBox="1">
            <a:spLocks noGrp="1"/>
          </p:cNvSpPr>
          <p:nvPr>
            <p:ph type="body" idx="1"/>
          </p:nvPr>
        </p:nvSpPr>
        <p:spPr>
          <a:xfrm>
            <a:off x="452727" y="1967225"/>
            <a:ext cx="4300026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UY" b="1" dirty="0"/>
              <a:t>Preguntas</a:t>
            </a:r>
            <a:r>
              <a:rPr lang="en" b="1" dirty="0"/>
              <a:t>?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UY" dirty="0"/>
              <a:t>Pueden encontrarnos en:</a:t>
            </a:r>
            <a:endParaRPr dirty="0"/>
          </a:p>
          <a:p>
            <a:pPr lvl="0"/>
            <a:r>
              <a:rPr lang="es-UY" dirty="0"/>
              <a:t>@</a:t>
            </a:r>
            <a:r>
              <a:rPr lang="es-UY" dirty="0" err="1"/>
              <a:t>gastonfcruz</a:t>
            </a:r>
            <a:endParaRPr lang="es-UY" dirty="0"/>
          </a:p>
          <a:p>
            <a:pPr lvl="0">
              <a:spcBef>
                <a:spcPts val="0"/>
              </a:spcBef>
            </a:pPr>
            <a:r>
              <a:rPr lang="es-UY" dirty="0"/>
              <a:t>gastoncruz@outlook.com</a:t>
            </a:r>
          </a:p>
          <a:p>
            <a:pPr lvl="0"/>
            <a:r>
              <a:rPr lang="es-UY" dirty="0"/>
              <a:t>@</a:t>
            </a:r>
            <a:r>
              <a:rPr lang="es-UY" dirty="0" err="1"/>
              <a:t>FelipeAgLima</a:t>
            </a:r>
            <a:endParaRPr lang="es-UY" dirty="0"/>
          </a:p>
          <a:p>
            <a:pPr lvl="0">
              <a:spcBef>
                <a:spcPts val="0"/>
              </a:spcBef>
            </a:pPr>
            <a:r>
              <a:rPr lang="es-UY" dirty="0"/>
              <a:t>felipe.lima@arkanosoft.com</a:t>
            </a:r>
          </a:p>
          <a:p>
            <a:pPr lvl="0">
              <a:spcBef>
                <a:spcPts val="0"/>
              </a:spcBef>
            </a:pPr>
            <a:endParaRPr lang="es-UY" dirty="0"/>
          </a:p>
        </p:txBody>
      </p:sp>
      <p:pic>
        <p:nvPicPr>
          <p:cNvPr id="1014" name="Google Shape;1014;p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618436" y="544875"/>
            <a:ext cx="2896428" cy="40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7"/>
          <p:cNvSpPr txBox="1">
            <a:spLocks noGrp="1"/>
          </p:cNvSpPr>
          <p:nvPr>
            <p:ph type="body" idx="1"/>
          </p:nvPr>
        </p:nvSpPr>
        <p:spPr>
          <a:xfrm>
            <a:off x="492720" y="1210472"/>
            <a:ext cx="4516088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UY" b="1" dirty="0"/>
              <a:t>Speaker: Gastón Cruz</a:t>
            </a:r>
          </a:p>
          <a:p>
            <a:pPr marL="0" lvl="0" indent="0">
              <a:buNone/>
            </a:pPr>
            <a:r>
              <a:rPr lang="es-UY" dirty="0"/>
              <a:t>Twitter: @</a:t>
            </a:r>
            <a:r>
              <a:rPr lang="es-UY" dirty="0" err="1"/>
              <a:t>gastonfcruz</a:t>
            </a:r>
            <a:endParaRPr lang="es-UY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s-UY" dirty="0"/>
              <a:t>Email: gastoncruz@outlook.com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s-UY" dirty="0"/>
              <a:t>Blog: www.gastoncruz.com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2E02B7-242A-4152-A069-DD5202619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237" y="749178"/>
            <a:ext cx="1468719" cy="158411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FADA7-F11B-47E0-AFA6-C0FBE4FA60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445" y="2759672"/>
            <a:ext cx="906133" cy="14347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7"/>
          <p:cNvSpPr txBox="1">
            <a:spLocks noGrp="1"/>
          </p:cNvSpPr>
          <p:nvPr>
            <p:ph type="body" idx="1"/>
          </p:nvPr>
        </p:nvSpPr>
        <p:spPr>
          <a:xfrm>
            <a:off x="216673" y="1210472"/>
            <a:ext cx="4786647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UY" b="1" dirty="0"/>
              <a:t>Speaker: Felipe Lima</a:t>
            </a:r>
          </a:p>
          <a:p>
            <a:pPr marL="0" lvl="0" indent="0">
              <a:buNone/>
            </a:pPr>
            <a:r>
              <a:rPr lang="es-UY" dirty="0"/>
              <a:t>Twitter: @</a:t>
            </a:r>
            <a:r>
              <a:rPr lang="es-UY" dirty="0" err="1"/>
              <a:t>FelipeAgLima</a:t>
            </a:r>
            <a:endParaRPr lang="es-UY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s-UY" dirty="0"/>
              <a:t>Email: felipe.lima@arkanosoft.com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2E02B7-242A-4152-A069-DD5202619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674" y="1210472"/>
            <a:ext cx="2026145" cy="20261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401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3063A0E-BD98-426D-B9CE-41C5726FBC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5375028"/>
              </p:ext>
            </p:extLst>
          </p:nvPr>
        </p:nvGraphicFramePr>
        <p:xfrm>
          <a:off x="3347049" y="724619"/>
          <a:ext cx="5796926" cy="4086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784;p16">
            <a:extLst>
              <a:ext uri="{FF2B5EF4-FFF2-40B4-BE49-F238E27FC236}">
                <a16:creationId xmlns:a16="http://schemas.microsoft.com/office/drawing/2014/main" id="{907FBED1-E07A-48C0-8D62-5427615E926E}"/>
              </a:ext>
            </a:extLst>
          </p:cNvPr>
          <p:cNvSpPr txBox="1">
            <a:spLocks/>
          </p:cNvSpPr>
          <p:nvPr/>
        </p:nvSpPr>
        <p:spPr>
          <a:xfrm>
            <a:off x="360113" y="936088"/>
            <a:ext cx="3832325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UY" sz="3200" dirty="0">
                <a:solidFill>
                  <a:schemeClr val="bg1"/>
                </a:solidFill>
                <a:latin typeface="Titillium Web" panose="020B0604020202020204" charset="0"/>
              </a:rPr>
              <a:t>REQUERIMIENTOS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276045" y="262025"/>
            <a:ext cx="8867955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UY" dirty="0"/>
              <a:t>REGISTRO POWER BI APP: dev.powerbi.com/apps</a:t>
            </a:r>
            <a:endParaRPr dirty="0"/>
          </a:p>
        </p:txBody>
      </p:sp>
      <p:pic>
        <p:nvPicPr>
          <p:cNvPr id="8" name="Picture 7" descr="app reg 1">
            <a:extLst>
              <a:ext uri="{FF2B5EF4-FFF2-40B4-BE49-F238E27FC236}">
                <a16:creationId xmlns:a16="http://schemas.microsoft.com/office/drawing/2014/main" id="{33607207-119C-4873-9859-5A75DD64EF1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89" y="1119425"/>
            <a:ext cx="7088422" cy="3612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276045" y="262025"/>
            <a:ext cx="8867955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UY" dirty="0"/>
              <a:t>REGISTRO POWER BI APP: dev.powerbi.com/apps</a:t>
            </a:r>
            <a:endParaRPr dirty="0"/>
          </a:p>
        </p:txBody>
      </p:sp>
      <p:pic>
        <p:nvPicPr>
          <p:cNvPr id="5" name="Picture 4" descr="app reg 2">
            <a:extLst>
              <a:ext uri="{FF2B5EF4-FFF2-40B4-BE49-F238E27FC236}">
                <a16:creationId xmlns:a16="http://schemas.microsoft.com/office/drawing/2014/main" id="{1FA9745B-5F8F-4492-B9DC-4D01492075A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09" y="1119425"/>
            <a:ext cx="6985846" cy="36251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03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pp registration">
            <a:extLst>
              <a:ext uri="{FF2B5EF4-FFF2-40B4-BE49-F238E27FC236}">
                <a16:creationId xmlns:a16="http://schemas.microsoft.com/office/drawing/2014/main" id="{492205D2-6B6C-41E6-8730-0B32601E8C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1" y="520499"/>
            <a:ext cx="3047702" cy="4102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814;p20">
            <a:extLst>
              <a:ext uri="{FF2B5EF4-FFF2-40B4-BE49-F238E27FC236}">
                <a16:creationId xmlns:a16="http://schemas.microsoft.com/office/drawing/2014/main" id="{DDBBB22F-C90E-475D-A958-BDC84CF7DD7F}"/>
              </a:ext>
            </a:extLst>
          </p:cNvPr>
          <p:cNvSpPr txBox="1">
            <a:spLocks/>
          </p:cNvSpPr>
          <p:nvPr/>
        </p:nvSpPr>
        <p:spPr>
          <a:xfrm>
            <a:off x="414068" y="535925"/>
            <a:ext cx="3824261" cy="25005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UY" sz="3200" dirty="0">
                <a:solidFill>
                  <a:schemeClr val="bg1"/>
                </a:solidFill>
                <a:latin typeface="Titillium Web" panose="020B0604020202020204" charset="0"/>
              </a:rPr>
              <a:t>REGISTRO POWER BI APP EN AZURE</a:t>
            </a:r>
          </a:p>
        </p:txBody>
      </p:sp>
    </p:spTree>
    <p:extLst>
      <p:ext uri="{BB962C8B-B14F-4D97-AF65-F5344CB8AC3E}">
        <p14:creationId xmlns:p14="http://schemas.microsoft.com/office/powerpoint/2010/main" val="236010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14;p20">
            <a:extLst>
              <a:ext uri="{FF2B5EF4-FFF2-40B4-BE49-F238E27FC236}">
                <a16:creationId xmlns:a16="http://schemas.microsoft.com/office/drawing/2014/main" id="{DDBBB22F-C90E-475D-A958-BDC84CF7DD7F}"/>
              </a:ext>
            </a:extLst>
          </p:cNvPr>
          <p:cNvSpPr txBox="1">
            <a:spLocks/>
          </p:cNvSpPr>
          <p:nvPr/>
        </p:nvSpPr>
        <p:spPr>
          <a:xfrm>
            <a:off x="431139" y="501419"/>
            <a:ext cx="3824261" cy="3932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UY" sz="3200" dirty="0">
                <a:solidFill>
                  <a:schemeClr val="bg1"/>
                </a:solidFill>
                <a:latin typeface="Titillium Web" panose="020B0604020202020204" charset="0"/>
              </a:rPr>
              <a:t>REGISTRO POWER BI APP EN AZURE</a:t>
            </a:r>
          </a:p>
          <a:p>
            <a:endParaRPr lang="es-UY" sz="3200" dirty="0">
              <a:solidFill>
                <a:schemeClr val="bg1"/>
              </a:solidFill>
              <a:latin typeface="Titillium Web" panose="020B0604020202020204" charset="0"/>
            </a:endParaRPr>
          </a:p>
          <a:p>
            <a:r>
              <a:rPr lang="es-UY" sz="2600" dirty="0">
                <a:solidFill>
                  <a:schemeClr val="bg1"/>
                </a:solidFill>
                <a:latin typeface="Titillium Web" panose="020B0604020202020204" charset="0"/>
              </a:rPr>
              <a:t>- Nuevo Registro App</a:t>
            </a:r>
          </a:p>
          <a:p>
            <a:r>
              <a:rPr lang="es-UY" sz="2600" dirty="0">
                <a:solidFill>
                  <a:schemeClr val="bg1"/>
                </a:solidFill>
                <a:latin typeface="Titillium Web" panose="020B0604020202020204" charset="0"/>
              </a:rPr>
              <a:t>Nombre </a:t>
            </a:r>
          </a:p>
          <a:p>
            <a:r>
              <a:rPr lang="es-UY" sz="2600" dirty="0">
                <a:solidFill>
                  <a:schemeClr val="bg1"/>
                </a:solidFill>
                <a:latin typeface="Titillium Web" panose="020B0604020202020204" charset="0"/>
              </a:rPr>
              <a:t>URL Redireccionamiento:</a:t>
            </a:r>
            <a:br>
              <a:rPr lang="es-UY" sz="3200" dirty="0">
                <a:solidFill>
                  <a:schemeClr val="bg1"/>
                </a:solidFill>
                <a:latin typeface="Titillium Web" panose="020B0604020202020204" charset="0"/>
              </a:rPr>
            </a:br>
            <a:r>
              <a:rPr lang="es-UY" dirty="0">
                <a:solidFill>
                  <a:schemeClr val="bg1"/>
                </a:solidFill>
                <a:latin typeface="Titillium Web" panose="020B0604020202020204" charset="0"/>
              </a:rPr>
              <a:t>https://login.microsoftonline.com/contoso.onmicrosoft.com/oauth2</a:t>
            </a:r>
          </a:p>
        </p:txBody>
      </p:sp>
      <p:pic>
        <p:nvPicPr>
          <p:cNvPr id="5" name="Picture 4" descr="azureapp">
            <a:extLst>
              <a:ext uri="{FF2B5EF4-FFF2-40B4-BE49-F238E27FC236}">
                <a16:creationId xmlns:a16="http://schemas.microsoft.com/office/drawing/2014/main" id="{F83B6D05-43B7-4CDF-B651-79CA552D3C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1" y="501419"/>
            <a:ext cx="3047701" cy="4102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1723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14;p20">
            <a:extLst>
              <a:ext uri="{FF2B5EF4-FFF2-40B4-BE49-F238E27FC236}">
                <a16:creationId xmlns:a16="http://schemas.microsoft.com/office/drawing/2014/main" id="{DDBBB22F-C90E-475D-A958-BDC84CF7DD7F}"/>
              </a:ext>
            </a:extLst>
          </p:cNvPr>
          <p:cNvSpPr txBox="1">
            <a:spLocks/>
          </p:cNvSpPr>
          <p:nvPr/>
        </p:nvSpPr>
        <p:spPr>
          <a:xfrm>
            <a:off x="236962" y="415155"/>
            <a:ext cx="3824261" cy="28111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UY" sz="3200" dirty="0">
                <a:solidFill>
                  <a:schemeClr val="bg1"/>
                </a:solidFill>
                <a:latin typeface="Titillium Web" panose="020B0604020202020204" charset="0"/>
              </a:rPr>
              <a:t>REGISTRO POWER BI APP EN AZURE</a:t>
            </a:r>
          </a:p>
          <a:p>
            <a:endParaRPr lang="es-UY" sz="3200" dirty="0">
              <a:solidFill>
                <a:schemeClr val="bg1"/>
              </a:solidFill>
              <a:latin typeface="Titillium Web" panose="020B0604020202020204" charset="0"/>
            </a:endParaRPr>
          </a:p>
          <a:p>
            <a:r>
              <a:rPr lang="es-UY" sz="2600" dirty="0">
                <a:solidFill>
                  <a:schemeClr val="bg1"/>
                </a:solidFill>
                <a:latin typeface="Titillium Web" panose="020B0604020202020204" charset="0"/>
              </a:rPr>
              <a:t>- Permisos</a:t>
            </a:r>
          </a:p>
        </p:txBody>
      </p:sp>
      <p:pic>
        <p:nvPicPr>
          <p:cNvPr id="6" name="Picture 5" descr="newlycreated">
            <a:extLst>
              <a:ext uri="{FF2B5EF4-FFF2-40B4-BE49-F238E27FC236}">
                <a16:creationId xmlns:a16="http://schemas.microsoft.com/office/drawing/2014/main" id="{D6A44C74-BB80-493D-A88B-F4D13F8B5E9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913" y="1165108"/>
            <a:ext cx="4685962" cy="2388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8994670"/>
      </p:ext>
    </p:extLst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</TotalTime>
  <Words>206</Words>
  <Application>Microsoft Office PowerPoint</Application>
  <PresentationFormat>On-screen Show (16:9)</PresentationFormat>
  <Paragraphs>59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Titillium Web ExtraLight</vt:lpstr>
      <vt:lpstr>Titillium Web</vt:lpstr>
      <vt:lpstr>Thaliard template</vt:lpstr>
      <vt:lpstr>POWER BI &amp;  POWERSHELL</vt:lpstr>
      <vt:lpstr>PowerPoint Presentation</vt:lpstr>
      <vt:lpstr>PowerPoint Presentation</vt:lpstr>
      <vt:lpstr>PowerPoint Presentation</vt:lpstr>
      <vt:lpstr>REGISTRO POWER BI APP: dev.powerbi.com/apps</vt:lpstr>
      <vt:lpstr>REGISTRO POWER BI APP: dev.powerbi.com/apps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Módulos Power Shell</vt:lpstr>
      <vt:lpstr>Volumen</vt:lpstr>
      <vt:lpstr>Volumen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AND  POWERSHELL</dc:title>
  <cp:lastModifiedBy>Felipe Lima</cp:lastModifiedBy>
  <cp:revision>16</cp:revision>
  <dcterms:modified xsi:type="dcterms:W3CDTF">2018-10-24T21:58:36Z</dcterms:modified>
</cp:coreProperties>
</file>