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2"/>
  </p:notesMasterIdLst>
  <p:sldIdLst>
    <p:sldId id="256" r:id="rId2"/>
    <p:sldId id="257" r:id="rId3"/>
    <p:sldId id="258" r:id="rId4"/>
    <p:sldId id="286" r:id="rId5"/>
    <p:sldId id="259" r:id="rId6"/>
    <p:sldId id="283" r:id="rId7"/>
    <p:sldId id="284" r:id="rId8"/>
    <p:sldId id="292" r:id="rId9"/>
    <p:sldId id="290" r:id="rId10"/>
    <p:sldId id="277" r:id="rId11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43" userDrawn="1">
          <p15:clr>
            <a:srgbClr val="A4A3A4"/>
          </p15:clr>
        </p15:guide>
        <p15:guide id="2" pos="3482" userDrawn="1">
          <p15:clr>
            <a:srgbClr val="A4A3A4"/>
          </p15:clr>
        </p15:guide>
        <p15:guide id="3" pos="12350" userDrawn="1">
          <p15:clr>
            <a:srgbClr val="A4A3A4"/>
          </p15:clr>
        </p15:guide>
        <p15:guide id="4" pos="7678" userDrawn="1">
          <p15:clr>
            <a:srgbClr val="A4A3A4"/>
          </p15:clr>
        </p15:guide>
        <p15:guide id="5" orient="horz" pos="29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9AD36F-9F2D-47A1-AEE6-AF2FE5644655}" v="16" dt="2018-10-04T07:45:25.753"/>
  </p1510:revLst>
</p1510:revInfo>
</file>

<file path=ppt/tableStyles.xml><?xml version="1.0" encoding="utf-8"?>
<a:tblStyleLst xmlns:a="http://schemas.openxmlformats.org/drawingml/2006/main" def="{8E579E2B-F828-4D1E-B09F-510346C4D345}">
  <a:tblStyle styleId="{8E579E2B-F828-4D1E-B09F-510346C4D345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DF6"/>
          </a:solidFill>
        </a:fill>
      </a:tcStyle>
    </a:wholeTbl>
    <a:band1H>
      <a:tcTxStyle/>
      <a:tcStyle>
        <a:tcBdr/>
        <a:fill>
          <a:solidFill>
            <a:srgbClr val="CBDAE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AE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77" autoAdjust="0"/>
  </p:normalViewPr>
  <p:slideViewPr>
    <p:cSldViewPr snapToGrid="0">
      <p:cViewPr>
        <p:scale>
          <a:sx n="25" d="100"/>
          <a:sy n="25" d="100"/>
        </p:scale>
        <p:origin x="1260" y="128"/>
      </p:cViewPr>
      <p:guideLst>
        <p:guide orient="horz" pos="4343"/>
        <p:guide pos="3482"/>
        <p:guide pos="12350"/>
        <p:guide pos="7678"/>
        <p:guide orient="horz" pos="29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Silva" userId="c218af731a3060a5" providerId="LiveId" clId="{CB9AD36F-9F2D-47A1-AEE6-AF2FE5644655}"/>
    <pc:docChg chg="custSel modSld">
      <pc:chgData name="Victor Silva" userId="c218af731a3060a5" providerId="LiveId" clId="{CB9AD36F-9F2D-47A1-AEE6-AF2FE5644655}" dt="2018-10-04T07:45:25.754" v="15" actId="14100"/>
      <pc:docMkLst>
        <pc:docMk/>
      </pc:docMkLst>
      <pc:sldChg chg="addSp delSp modSp">
        <pc:chgData name="Victor Silva" userId="c218af731a3060a5" providerId="LiveId" clId="{CB9AD36F-9F2D-47A1-AEE6-AF2FE5644655}" dt="2018-10-04T07:45:25.754" v="15" actId="14100"/>
        <pc:sldMkLst>
          <pc:docMk/>
          <pc:sldMk cId="2826248729" sldId="295"/>
        </pc:sldMkLst>
        <pc:picChg chg="add del">
          <ac:chgData name="Victor Silva" userId="c218af731a3060a5" providerId="LiveId" clId="{CB9AD36F-9F2D-47A1-AEE6-AF2FE5644655}" dt="2018-10-04T07:44:32.891" v="7" actId="478"/>
          <ac:picMkLst>
            <pc:docMk/>
            <pc:sldMk cId="2826248729" sldId="295"/>
            <ac:picMk id="2" creationId="{9658656C-3961-436E-9A59-AE97E52F52CC}"/>
          </ac:picMkLst>
        </pc:picChg>
        <pc:picChg chg="add del">
          <ac:chgData name="Victor Silva" userId="c218af731a3060a5" providerId="LiveId" clId="{CB9AD36F-9F2D-47A1-AEE6-AF2FE5644655}" dt="2018-10-04T07:44:24.268" v="1" actId="478"/>
          <ac:picMkLst>
            <pc:docMk/>
            <pc:sldMk cId="2826248729" sldId="295"/>
            <ac:picMk id="5" creationId="{C3FF9EF3-4D7B-4AF8-865F-EA97E96835CE}"/>
          </ac:picMkLst>
        </pc:picChg>
        <pc:picChg chg="add del">
          <ac:chgData name="Victor Silva" userId="c218af731a3060a5" providerId="LiveId" clId="{CB9AD36F-9F2D-47A1-AEE6-AF2FE5644655}" dt="2018-10-04T07:44:31.406" v="5"/>
          <ac:picMkLst>
            <pc:docMk/>
            <pc:sldMk cId="2826248729" sldId="295"/>
            <ac:picMk id="6" creationId="{AB8F6E89-E457-42C2-9EE8-D1409D8B27FC}"/>
          </ac:picMkLst>
        </pc:picChg>
        <pc:picChg chg="add mod">
          <ac:chgData name="Victor Silva" userId="c218af731a3060a5" providerId="LiveId" clId="{CB9AD36F-9F2D-47A1-AEE6-AF2FE5644655}" dt="2018-10-04T07:45:25.754" v="15" actId="14100"/>
          <ac:picMkLst>
            <pc:docMk/>
            <pc:sldMk cId="2826248729" sldId="295"/>
            <ac:picMk id="8" creationId="{DE4D2F49-C438-4BA2-9EA0-A4D4A08877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Adquirido por Red </a:t>
            </a:r>
            <a:r>
              <a:rPr lang="es-UY" dirty="0" err="1"/>
              <a:t>Hat</a:t>
            </a:r>
            <a:endParaRPr lang="es-UY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9946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883607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 smtClean="0"/>
              <a:t>CONTINUOUS</a:t>
            </a:r>
            <a:r>
              <a:rPr lang="es-UY" baseline="0" dirty="0" smtClean="0"/>
              <a:t> DELIVERY FOUNDATION (CLOUDBEES, GOOGLE, ETC.) </a:t>
            </a:r>
            <a:r>
              <a:rPr lang="es-UY" baseline="0" dirty="0" smtClean="0">
                <a:sym typeface="Wingdings" panose="05000000000000000000" pitchFamily="2" charset="2"/>
              </a:rPr>
              <a:t> Neutral </a:t>
            </a:r>
            <a:r>
              <a:rPr lang="es-UY" baseline="0" dirty="0" err="1" smtClean="0">
                <a:sym typeface="Wingdings" panose="05000000000000000000" pitchFamily="2" charset="2"/>
              </a:rPr>
              <a:t>vendors</a:t>
            </a:r>
            <a:endParaRPr lang="es-UY" dirty="0"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4983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018817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182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efault">
  <p:cSld name="2_Defaul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Shape 38"/>
          <p:cNvGrpSpPr/>
          <p:nvPr userDrawn="1"/>
        </p:nvGrpSpPr>
        <p:grpSpPr>
          <a:xfrm rot="10800000">
            <a:off x="-23445" y="10974729"/>
            <a:ext cx="24535151" cy="4304369"/>
            <a:chOff x="0" y="-156114"/>
            <a:chExt cx="24535151" cy="4304369"/>
          </a:xfrm>
        </p:grpSpPr>
        <p:sp>
          <p:nvSpPr>
            <p:cNvPr id="39" name="Shape 39"/>
            <p:cNvSpPr/>
            <p:nvPr/>
          </p:nvSpPr>
          <p:spPr>
            <a:xfrm>
              <a:off x="23378291" y="2431564"/>
              <a:ext cx="1134322" cy="17166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23079220" y="-88970"/>
              <a:ext cx="1455931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20776620" y="-88970"/>
              <a:ext cx="2646748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20420244" y="-88970"/>
              <a:ext cx="3003125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17677877" y="-88971"/>
              <a:ext cx="2785824" cy="31421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17608342" y="-88971"/>
              <a:ext cx="2168684" cy="192530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14888519" y="-88734"/>
              <a:ext cx="2811899" cy="192530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13589856" y="-88970"/>
              <a:ext cx="4137447" cy="35203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11104147" y="-111272"/>
              <a:ext cx="4346058" cy="35203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9793019" y="-88970"/>
              <a:ext cx="369415" cy="1955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9698211" y="-88970"/>
              <a:ext cx="225996" cy="1955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8502000" y="61758"/>
              <a:ext cx="2646751" cy="2259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6821130" y="61996"/>
              <a:ext cx="2985743" cy="2259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6829814" y="-88970"/>
              <a:ext cx="2985743" cy="8083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5975275" y="-88970"/>
              <a:ext cx="943094" cy="8083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5608571" y="674793"/>
              <a:ext cx="2916204" cy="16428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5092201" y="-155877"/>
              <a:ext cx="1760153" cy="21121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443059" y="190760"/>
              <a:ext cx="5232654" cy="297705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1264131" y="-156113"/>
              <a:ext cx="4393864" cy="21121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1264131" y="-133574"/>
              <a:ext cx="921364" cy="3694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734484" y="-133574"/>
              <a:ext cx="621488" cy="3694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885559"/>
              <a:ext cx="447642" cy="2259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-156114"/>
              <a:ext cx="1286433" cy="33421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8462804" y="1591817"/>
              <a:ext cx="6988462" cy="1786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9776123" y="-125128"/>
              <a:ext cx="2307757" cy="17340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powershel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owershellgallery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powershell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enkins.io/doc/" TargetMode="External"/><Relationship Id="rId4" Type="http://schemas.openxmlformats.org/officeDocument/2006/relationships/hyperlink" Target="https://jenkins.io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1914525" y="4769463"/>
            <a:ext cx="20548598" cy="321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800" b="1" dirty="0" smtClean="0">
                <a:solidFill>
                  <a:schemeClr val="dk1"/>
                </a:solidFill>
                <a:latin typeface="Nunito"/>
                <a:ea typeface="Nunito"/>
                <a:cs typeface="Segoe UI" panose="020B0502040204020203" pitchFamily="34" charset="0"/>
                <a:sym typeface="Nunito"/>
              </a:rPr>
              <a:t>POWERSHELL CORE WITH JENKINS</a:t>
            </a:r>
            <a:endParaRPr sz="9800" b="1" dirty="0">
              <a:solidFill>
                <a:schemeClr val="dk1"/>
              </a:solidFill>
              <a:latin typeface="Nunito"/>
              <a:ea typeface="Nunito"/>
              <a:cs typeface="Segoe UI" panose="020B0502040204020203" pitchFamily="34" charset="0"/>
              <a:sym typeface="Nunito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5092201" y="7981350"/>
            <a:ext cx="14193246" cy="17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On Azure</a:t>
            </a:r>
            <a:endParaRPr sz="80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70" name="Shape 70"/>
          <p:cNvGrpSpPr/>
          <p:nvPr/>
        </p:nvGrpSpPr>
        <p:grpSpPr>
          <a:xfrm>
            <a:off x="0" y="-1211293"/>
            <a:ext cx="24535151" cy="4304369"/>
            <a:chOff x="0" y="-156114"/>
            <a:chExt cx="24535151" cy="4304369"/>
          </a:xfrm>
        </p:grpSpPr>
        <p:sp>
          <p:nvSpPr>
            <p:cNvPr id="71" name="Shape 71"/>
            <p:cNvSpPr/>
            <p:nvPr/>
          </p:nvSpPr>
          <p:spPr>
            <a:xfrm>
              <a:off x="23378291" y="2431564"/>
              <a:ext cx="1134322" cy="17166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23079220" y="-88970"/>
              <a:ext cx="1455931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20776620" y="-88970"/>
              <a:ext cx="2646748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20420244" y="-88970"/>
              <a:ext cx="3003125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7677877" y="-88971"/>
              <a:ext cx="2785824" cy="31421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7608342" y="-88971"/>
              <a:ext cx="2168684" cy="192530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4888519" y="-88734"/>
              <a:ext cx="2811899" cy="192530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3589856" y="-88970"/>
              <a:ext cx="4137447" cy="35203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1104147" y="-111272"/>
              <a:ext cx="4346058" cy="35203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9793019" y="-88970"/>
              <a:ext cx="369415" cy="1955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9698211" y="-88970"/>
              <a:ext cx="225996" cy="1955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8502000" y="61758"/>
              <a:ext cx="2646751" cy="2259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6821130" y="61996"/>
              <a:ext cx="2985743" cy="2259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6829814" y="-88970"/>
              <a:ext cx="2985743" cy="8083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5975275" y="-88970"/>
              <a:ext cx="943094" cy="8083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5608571" y="674793"/>
              <a:ext cx="2916204" cy="16428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5092201" y="-155877"/>
              <a:ext cx="1760153" cy="21121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443059" y="190760"/>
              <a:ext cx="5232654" cy="297705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264131" y="-156113"/>
              <a:ext cx="4393864" cy="21121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264131" y="-133574"/>
              <a:ext cx="921364" cy="3694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734484" y="-133574"/>
              <a:ext cx="621488" cy="3694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0" y="885559"/>
              <a:ext cx="447642" cy="2259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0" y="-156114"/>
              <a:ext cx="1286433" cy="33421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8462804" y="1591817"/>
              <a:ext cx="6988462" cy="1786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9776123" y="-125128"/>
              <a:ext cx="2307757" cy="17340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/>
        </p:nvSpPr>
        <p:spPr>
          <a:xfrm>
            <a:off x="7353275" y="2418488"/>
            <a:ext cx="9671100" cy="4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97275" rIns="91425" bIns="45700" anchor="t" anchorCtr="0">
            <a:noAutofit/>
          </a:bodyPr>
          <a:lstStyle/>
          <a:p>
            <a:pPr marL="0" marR="0" lvl="0" indent="0" algn="ctr" rtl="0">
              <a:lnSpc>
                <a:spcPct val="663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663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Thanks!</a:t>
            </a:r>
            <a:endParaRPr sz="113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3543300" y="9113678"/>
            <a:ext cx="17335654" cy="214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You can find me at: </a:t>
            </a:r>
          </a:p>
          <a:p>
            <a:pPr marL="0" marR="0" lvl="0" indent="0" algn="ctr" rtl="0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@vmsilvamolina / blog.victorsilva.com.uy</a:t>
            </a:r>
            <a:endParaRPr sz="60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8448853" y="6568954"/>
            <a:ext cx="7524572" cy="111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Any questions?</a:t>
            </a:r>
            <a:endParaRPr sz="7200" dirty="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11085395" y="996078"/>
            <a:ext cx="2251464" cy="24402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273" y="67075"/>
                </a:moveTo>
                <a:lnTo>
                  <a:pt x="116273" y="67075"/>
                </a:lnTo>
                <a:cubicBezTo>
                  <a:pt x="118696" y="63486"/>
                  <a:pt x="119979" y="59614"/>
                  <a:pt x="119979" y="55292"/>
                </a:cubicBezTo>
                <a:cubicBezTo>
                  <a:pt x="119979" y="50368"/>
                  <a:pt x="118045" y="46045"/>
                  <a:pt x="114176" y="42474"/>
                </a:cubicBezTo>
                <a:cubicBezTo>
                  <a:pt x="110123" y="38753"/>
                  <a:pt x="105440" y="36967"/>
                  <a:pt x="99962" y="36967"/>
                </a:cubicBezTo>
                <a:cubicBezTo>
                  <a:pt x="86217" y="36967"/>
                  <a:pt x="86217" y="36967"/>
                  <a:pt x="86217" y="36967"/>
                </a:cubicBezTo>
                <a:cubicBezTo>
                  <a:pt x="88803" y="32194"/>
                  <a:pt x="90106" y="27570"/>
                  <a:pt x="90106" y="23097"/>
                </a:cubicBezTo>
                <a:cubicBezTo>
                  <a:pt x="90106" y="17440"/>
                  <a:pt x="89129" y="12967"/>
                  <a:pt x="87357" y="9678"/>
                </a:cubicBezTo>
                <a:cubicBezTo>
                  <a:pt x="85423" y="6408"/>
                  <a:pt x="82837" y="3871"/>
                  <a:pt x="79294" y="2386"/>
                </a:cubicBezTo>
                <a:cubicBezTo>
                  <a:pt x="75893" y="751"/>
                  <a:pt x="71861" y="0"/>
                  <a:pt x="67503" y="0"/>
                </a:cubicBezTo>
                <a:cubicBezTo>
                  <a:pt x="64917" y="0"/>
                  <a:pt x="62494" y="902"/>
                  <a:pt x="60559" y="2687"/>
                </a:cubicBezTo>
                <a:cubicBezTo>
                  <a:pt x="58299" y="4773"/>
                  <a:pt x="56670" y="7310"/>
                  <a:pt x="55713" y="10430"/>
                </a:cubicBezTo>
                <a:cubicBezTo>
                  <a:pt x="54736" y="13719"/>
                  <a:pt x="53921" y="16689"/>
                  <a:pt x="53290" y="19527"/>
                </a:cubicBezTo>
                <a:cubicBezTo>
                  <a:pt x="52638" y="22515"/>
                  <a:pt x="51681" y="24601"/>
                  <a:pt x="50541" y="25785"/>
                </a:cubicBezTo>
                <a:cubicBezTo>
                  <a:pt x="47955" y="28322"/>
                  <a:pt x="45206" y="31442"/>
                  <a:pt x="42151" y="35032"/>
                </a:cubicBezTo>
                <a:cubicBezTo>
                  <a:pt x="36816" y="41290"/>
                  <a:pt x="33253" y="45011"/>
                  <a:pt x="31481" y="46195"/>
                </a:cubicBezTo>
                <a:cubicBezTo>
                  <a:pt x="9998" y="46195"/>
                  <a:pt x="9998" y="46195"/>
                  <a:pt x="9998" y="46195"/>
                </a:cubicBezTo>
                <a:cubicBezTo>
                  <a:pt x="7269" y="46195"/>
                  <a:pt x="4846" y="47097"/>
                  <a:pt x="2891" y="48883"/>
                </a:cubicBezTo>
                <a:cubicBezTo>
                  <a:pt x="957" y="50668"/>
                  <a:pt x="0" y="52924"/>
                  <a:pt x="0" y="55442"/>
                </a:cubicBezTo>
                <a:cubicBezTo>
                  <a:pt x="0" y="101506"/>
                  <a:pt x="0" y="101506"/>
                  <a:pt x="0" y="101506"/>
                </a:cubicBezTo>
                <a:cubicBezTo>
                  <a:pt x="0" y="104025"/>
                  <a:pt x="957" y="106280"/>
                  <a:pt x="2891" y="108065"/>
                </a:cubicBezTo>
                <a:cubicBezTo>
                  <a:pt x="4846" y="109851"/>
                  <a:pt x="7269" y="110734"/>
                  <a:pt x="9998" y="110734"/>
                </a:cubicBezTo>
                <a:cubicBezTo>
                  <a:pt x="32458" y="110734"/>
                  <a:pt x="32458" y="110734"/>
                  <a:pt x="32458" y="110734"/>
                </a:cubicBezTo>
                <a:cubicBezTo>
                  <a:pt x="33741" y="110734"/>
                  <a:pt x="37305" y="111787"/>
                  <a:pt x="43271" y="113722"/>
                </a:cubicBezTo>
                <a:cubicBezTo>
                  <a:pt x="49726" y="115658"/>
                  <a:pt x="55387" y="117293"/>
                  <a:pt x="60234" y="118346"/>
                </a:cubicBezTo>
                <a:cubicBezTo>
                  <a:pt x="65080" y="119379"/>
                  <a:pt x="70089" y="119981"/>
                  <a:pt x="75078" y="119981"/>
                </a:cubicBezTo>
                <a:cubicBezTo>
                  <a:pt x="85097" y="119981"/>
                  <a:pt x="85097" y="119981"/>
                  <a:pt x="85097" y="119981"/>
                </a:cubicBezTo>
                <a:cubicBezTo>
                  <a:pt x="92367" y="119981"/>
                  <a:pt x="98333" y="118045"/>
                  <a:pt x="102854" y="114173"/>
                </a:cubicBezTo>
                <a:cubicBezTo>
                  <a:pt x="107374" y="110302"/>
                  <a:pt x="109492" y="105077"/>
                  <a:pt x="109492" y="98368"/>
                </a:cubicBezTo>
                <a:cubicBezTo>
                  <a:pt x="112547" y="94646"/>
                  <a:pt x="114176" y="90324"/>
                  <a:pt x="114176" y="85550"/>
                </a:cubicBezTo>
                <a:cubicBezTo>
                  <a:pt x="114176" y="84516"/>
                  <a:pt x="114013" y="83464"/>
                  <a:pt x="114013" y="82411"/>
                </a:cubicBezTo>
                <a:cubicBezTo>
                  <a:pt x="115947" y="79141"/>
                  <a:pt x="116925" y="75721"/>
                  <a:pt x="116925" y="71981"/>
                </a:cubicBezTo>
                <a:cubicBezTo>
                  <a:pt x="116925" y="70346"/>
                  <a:pt x="116599" y="68711"/>
                  <a:pt x="116273" y="67075"/>
                </a:cubicBezTo>
                <a:close/>
                <a:moveTo>
                  <a:pt x="18571" y="100153"/>
                </a:moveTo>
                <a:lnTo>
                  <a:pt x="18571" y="100153"/>
                </a:lnTo>
                <a:cubicBezTo>
                  <a:pt x="17593" y="101055"/>
                  <a:pt x="16473" y="101506"/>
                  <a:pt x="15007" y="101506"/>
                </a:cubicBezTo>
                <a:cubicBezTo>
                  <a:pt x="13724" y="101506"/>
                  <a:pt x="12421" y="101055"/>
                  <a:pt x="11464" y="100153"/>
                </a:cubicBezTo>
                <a:cubicBezTo>
                  <a:pt x="10487" y="99270"/>
                  <a:pt x="9998" y="98217"/>
                  <a:pt x="9998" y="96883"/>
                </a:cubicBezTo>
                <a:cubicBezTo>
                  <a:pt x="9998" y="95680"/>
                  <a:pt x="10487" y="94646"/>
                  <a:pt x="11464" y="93744"/>
                </a:cubicBezTo>
                <a:cubicBezTo>
                  <a:pt x="12421" y="92711"/>
                  <a:pt x="13724" y="92259"/>
                  <a:pt x="15007" y="92259"/>
                </a:cubicBezTo>
                <a:cubicBezTo>
                  <a:pt x="16473" y="92259"/>
                  <a:pt x="17593" y="92711"/>
                  <a:pt x="18571" y="93744"/>
                </a:cubicBezTo>
                <a:cubicBezTo>
                  <a:pt x="19528" y="94646"/>
                  <a:pt x="20016" y="95680"/>
                  <a:pt x="20016" y="96883"/>
                </a:cubicBezTo>
                <a:cubicBezTo>
                  <a:pt x="20016" y="98217"/>
                  <a:pt x="19528" y="99270"/>
                  <a:pt x="18571" y="100153"/>
                </a:cubicBezTo>
                <a:close/>
                <a:moveTo>
                  <a:pt x="108352" y="61268"/>
                </a:moveTo>
                <a:lnTo>
                  <a:pt x="108352" y="61268"/>
                </a:lnTo>
                <a:cubicBezTo>
                  <a:pt x="107232" y="63486"/>
                  <a:pt x="105766" y="64538"/>
                  <a:pt x="104157" y="64689"/>
                </a:cubicBezTo>
                <a:cubicBezTo>
                  <a:pt x="104972" y="65440"/>
                  <a:pt x="105603" y="66624"/>
                  <a:pt x="106091" y="68109"/>
                </a:cubicBezTo>
                <a:cubicBezTo>
                  <a:pt x="106580" y="69444"/>
                  <a:pt x="106906" y="70797"/>
                  <a:pt x="106906" y="71981"/>
                </a:cubicBezTo>
                <a:cubicBezTo>
                  <a:pt x="106906" y="75420"/>
                  <a:pt x="105440" y="78239"/>
                  <a:pt x="102711" y="80626"/>
                </a:cubicBezTo>
                <a:cubicBezTo>
                  <a:pt x="103668" y="82129"/>
                  <a:pt x="104157" y="83765"/>
                  <a:pt x="104157" y="85550"/>
                </a:cubicBezTo>
                <a:cubicBezTo>
                  <a:pt x="104157" y="87335"/>
                  <a:pt x="103668" y="89140"/>
                  <a:pt x="102854" y="90925"/>
                </a:cubicBezTo>
                <a:cubicBezTo>
                  <a:pt x="101897" y="92711"/>
                  <a:pt x="100593" y="93895"/>
                  <a:pt x="99148" y="94646"/>
                </a:cubicBezTo>
                <a:cubicBezTo>
                  <a:pt x="99311" y="96131"/>
                  <a:pt x="99473" y="97465"/>
                  <a:pt x="99473" y="98668"/>
                </a:cubicBezTo>
                <a:cubicBezTo>
                  <a:pt x="99473" y="106712"/>
                  <a:pt x="94464" y="110734"/>
                  <a:pt x="84466" y="110734"/>
                </a:cubicBezTo>
                <a:cubicBezTo>
                  <a:pt x="75078" y="110734"/>
                  <a:pt x="75078" y="110734"/>
                  <a:pt x="75078" y="110734"/>
                </a:cubicBezTo>
                <a:cubicBezTo>
                  <a:pt x="68135" y="110734"/>
                  <a:pt x="59256" y="108949"/>
                  <a:pt x="48281" y="105528"/>
                </a:cubicBezTo>
                <a:cubicBezTo>
                  <a:pt x="48118" y="105378"/>
                  <a:pt x="47303" y="105227"/>
                  <a:pt x="46020" y="104776"/>
                </a:cubicBezTo>
                <a:cubicBezTo>
                  <a:pt x="44737" y="104325"/>
                  <a:pt x="43923" y="104025"/>
                  <a:pt x="43271" y="103893"/>
                </a:cubicBezTo>
                <a:cubicBezTo>
                  <a:pt x="42620" y="103592"/>
                  <a:pt x="41825" y="103442"/>
                  <a:pt x="40522" y="102991"/>
                </a:cubicBezTo>
                <a:cubicBezTo>
                  <a:pt x="39239" y="102690"/>
                  <a:pt x="38262" y="102389"/>
                  <a:pt x="37631" y="102239"/>
                </a:cubicBezTo>
                <a:cubicBezTo>
                  <a:pt x="36816" y="102089"/>
                  <a:pt x="36022" y="101938"/>
                  <a:pt x="35044" y="101807"/>
                </a:cubicBezTo>
                <a:cubicBezTo>
                  <a:pt x="34067" y="101638"/>
                  <a:pt x="33253" y="101506"/>
                  <a:pt x="32458" y="101506"/>
                </a:cubicBezTo>
                <a:cubicBezTo>
                  <a:pt x="30035" y="101506"/>
                  <a:pt x="30035" y="101506"/>
                  <a:pt x="30035" y="101506"/>
                </a:cubicBezTo>
                <a:cubicBezTo>
                  <a:pt x="30035" y="55442"/>
                  <a:pt x="30035" y="55442"/>
                  <a:pt x="30035" y="55442"/>
                </a:cubicBezTo>
                <a:cubicBezTo>
                  <a:pt x="32458" y="55442"/>
                  <a:pt x="32458" y="55442"/>
                  <a:pt x="32458" y="55442"/>
                </a:cubicBezTo>
                <a:cubicBezTo>
                  <a:pt x="33436" y="55442"/>
                  <a:pt x="34230" y="55141"/>
                  <a:pt x="35370" y="54709"/>
                </a:cubicBezTo>
                <a:cubicBezTo>
                  <a:pt x="36327" y="54258"/>
                  <a:pt x="37305" y="53657"/>
                  <a:pt x="38425" y="52754"/>
                </a:cubicBezTo>
                <a:cubicBezTo>
                  <a:pt x="39565" y="51871"/>
                  <a:pt x="40522" y="51119"/>
                  <a:pt x="41500" y="50236"/>
                </a:cubicBezTo>
                <a:cubicBezTo>
                  <a:pt x="42294" y="49334"/>
                  <a:pt x="43434" y="48281"/>
                  <a:pt x="44574" y="47097"/>
                </a:cubicBezTo>
                <a:cubicBezTo>
                  <a:pt x="45694" y="45763"/>
                  <a:pt x="46672" y="44711"/>
                  <a:pt x="47303" y="43978"/>
                </a:cubicBezTo>
                <a:cubicBezTo>
                  <a:pt x="47955" y="43226"/>
                  <a:pt x="48769" y="42173"/>
                  <a:pt x="49726" y="40989"/>
                </a:cubicBezTo>
                <a:cubicBezTo>
                  <a:pt x="50704" y="39805"/>
                  <a:pt x="51355" y="39204"/>
                  <a:pt x="51518" y="38903"/>
                </a:cubicBezTo>
                <a:cubicBezTo>
                  <a:pt x="54410" y="35614"/>
                  <a:pt x="56344" y="33397"/>
                  <a:pt x="57485" y="32344"/>
                </a:cubicBezTo>
                <a:cubicBezTo>
                  <a:pt x="59582" y="30258"/>
                  <a:pt x="61191" y="27570"/>
                  <a:pt x="62168" y="24451"/>
                </a:cubicBezTo>
                <a:cubicBezTo>
                  <a:pt x="63146" y="21162"/>
                  <a:pt x="63940" y="18173"/>
                  <a:pt x="64591" y="15354"/>
                </a:cubicBezTo>
                <a:cubicBezTo>
                  <a:pt x="65243" y="12516"/>
                  <a:pt x="66200" y="10430"/>
                  <a:pt x="67503" y="9246"/>
                </a:cubicBezTo>
                <a:cubicBezTo>
                  <a:pt x="72513" y="9246"/>
                  <a:pt x="75893" y="10430"/>
                  <a:pt x="77502" y="12667"/>
                </a:cubicBezTo>
                <a:cubicBezTo>
                  <a:pt x="79131" y="14903"/>
                  <a:pt x="80088" y="18342"/>
                  <a:pt x="80088" y="23097"/>
                </a:cubicBezTo>
                <a:cubicBezTo>
                  <a:pt x="80088" y="25935"/>
                  <a:pt x="78805" y="29807"/>
                  <a:pt x="76219" y="34731"/>
                </a:cubicBezTo>
                <a:cubicBezTo>
                  <a:pt x="73796" y="39486"/>
                  <a:pt x="72513" y="43376"/>
                  <a:pt x="72513" y="46195"/>
                </a:cubicBezTo>
                <a:cubicBezTo>
                  <a:pt x="99962" y="46195"/>
                  <a:pt x="99962" y="46195"/>
                  <a:pt x="99962" y="46195"/>
                </a:cubicBezTo>
                <a:cubicBezTo>
                  <a:pt x="102711" y="46195"/>
                  <a:pt x="104972" y="47097"/>
                  <a:pt x="106906" y="48883"/>
                </a:cubicBezTo>
                <a:cubicBezTo>
                  <a:pt x="109003" y="50819"/>
                  <a:pt x="109960" y="52924"/>
                  <a:pt x="109960" y="55442"/>
                </a:cubicBezTo>
                <a:cubicBezTo>
                  <a:pt x="109960" y="57096"/>
                  <a:pt x="109492" y="59013"/>
                  <a:pt x="108352" y="61268"/>
                </a:cubicBezTo>
                <a:close/>
                <a:moveTo>
                  <a:pt x="108352" y="61268"/>
                </a:moveTo>
                <a:lnTo>
                  <a:pt x="108352" y="612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-1" y="0"/>
            <a:ext cx="11351942" cy="137160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711325" y="6852725"/>
            <a:ext cx="814357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Twitter: @vmsilvamolina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4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Blog: https://blog.victorsilva.com.uy</a:t>
            </a:r>
            <a:endParaRPr sz="40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622117" y="3447556"/>
            <a:ext cx="458170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Hello!</a:t>
            </a:r>
            <a:endParaRPr sz="120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711325" y="5076154"/>
            <a:ext cx="6088526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 Am </a:t>
            </a:r>
            <a:r>
              <a:rPr lang="en-US" sz="5500" dirty="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Victor Silva</a:t>
            </a:r>
            <a:endParaRPr sz="5500" dirty="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l="25482" r="25481"/>
          <a:stretch/>
        </p:blipFill>
        <p:spPr>
          <a:xfrm>
            <a:off x="14433683" y="3094762"/>
            <a:ext cx="6550131" cy="751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073F7A-8EB5-4B15-A469-A1E589905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0361" y="3094762"/>
            <a:ext cx="7916773" cy="75159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5326916" y="5512552"/>
            <a:ext cx="12643032" cy="3790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3333"/>
              </a:lnSpc>
            </a:pPr>
            <a:r>
              <a:rPr lang="es-419" sz="8000" b="1" dirty="0" smtClean="0">
                <a:solidFill>
                  <a:schemeClr val="dk1"/>
                </a:solidFill>
                <a:latin typeface="Nunito"/>
                <a:ea typeface="Nunito"/>
                <a:cs typeface="Segoe UI" panose="020B0502040204020203" pitchFamily="34" charset="0"/>
                <a:sym typeface="Nunito"/>
              </a:rPr>
              <a:t>POWERSHELL CORE</a:t>
            </a:r>
            <a:endParaRPr sz="80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12" name="Shape 112"/>
          <p:cNvGrpSpPr/>
          <p:nvPr/>
        </p:nvGrpSpPr>
        <p:grpSpPr>
          <a:xfrm>
            <a:off x="-858390" y="4477832"/>
            <a:ext cx="4092370" cy="4233061"/>
            <a:chOff x="-858390" y="4477832"/>
            <a:chExt cx="4092370" cy="4233061"/>
          </a:xfrm>
        </p:grpSpPr>
        <p:sp>
          <p:nvSpPr>
            <p:cNvPr id="113" name="Shape 113"/>
            <p:cNvSpPr/>
            <p:nvPr/>
          </p:nvSpPr>
          <p:spPr>
            <a:xfrm>
              <a:off x="2099658" y="6974920"/>
              <a:ext cx="1134322" cy="17166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777142" y="4477832"/>
              <a:ext cx="1455931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-525459" y="4477832"/>
              <a:ext cx="2646748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-858390" y="4477832"/>
              <a:ext cx="3003125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6465" y="411480"/>
            <a:ext cx="381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2187C14-B97F-4004-8D75-327FDADB598A}"/>
              </a:ext>
            </a:extLst>
          </p:cNvPr>
          <p:cNvSpPr/>
          <p:nvPr/>
        </p:nvSpPr>
        <p:spPr>
          <a:xfrm>
            <a:off x="4366812" y="9813305"/>
            <a:ext cx="1777121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 smtClean="0">
                <a:latin typeface="Nunito"/>
              </a:rPr>
              <a:t>New CPU Architectures (ARM)</a:t>
            </a:r>
            <a:endParaRPr lang="en-US" sz="6600" dirty="0">
              <a:latin typeface="Nunito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7D4D1-A81E-4ECB-8DE4-F4AD8840D666}"/>
              </a:ext>
            </a:extLst>
          </p:cNvPr>
          <p:cNvSpPr/>
          <p:nvPr/>
        </p:nvSpPr>
        <p:spPr>
          <a:xfrm>
            <a:off x="4366812" y="7451105"/>
            <a:ext cx="1374607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atin typeface="Nunito"/>
              </a:rPr>
              <a:t>Dozens of new platforms to support</a:t>
            </a:r>
            <a:endParaRPr lang="en-US" sz="6600" dirty="0">
              <a:latin typeface="Nunito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34C454-4809-4FAC-8EE6-8BB5BF1474B3}"/>
              </a:ext>
            </a:extLst>
          </p:cNvPr>
          <p:cNvSpPr/>
          <p:nvPr/>
        </p:nvSpPr>
        <p:spPr>
          <a:xfrm>
            <a:off x="4366811" y="4884118"/>
            <a:ext cx="177712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 smtClean="0">
                <a:latin typeface="Nunito"/>
              </a:rPr>
              <a:t>Two flavors of our favorite scripting language</a:t>
            </a:r>
            <a:endParaRPr lang="en-US" sz="6600" dirty="0">
              <a:latin typeface="Nunito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80D17C-56E0-4A79-A7DD-24DB091157EC}"/>
              </a:ext>
            </a:extLst>
          </p:cNvPr>
          <p:cNvSpPr/>
          <p:nvPr/>
        </p:nvSpPr>
        <p:spPr>
          <a:xfrm>
            <a:off x="4366812" y="2302844"/>
            <a:ext cx="177712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 smtClean="0">
                <a:latin typeface="Nunito"/>
              </a:rPr>
              <a:t>A new era of PowerShell (January 19, 2018)</a:t>
            </a:r>
            <a:endParaRPr lang="en-US" sz="6600" dirty="0"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61050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86"/>
          <p:cNvSpPr txBox="1"/>
          <p:nvPr/>
        </p:nvSpPr>
        <p:spPr>
          <a:xfrm>
            <a:off x="4096837" y="5008781"/>
            <a:ext cx="16183976" cy="107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6000" b="1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Blog PowerShell team:</a:t>
            </a:r>
            <a:endParaRPr lang="en-US" sz="6000" b="1" dirty="0" smtClea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  <a:hlinkClick r:id="rId3"/>
            </a:endParaRPr>
          </a:p>
          <a:p>
            <a:pPr lvl="0"/>
            <a:r>
              <a:rPr lang="en-US" sz="6000" b="1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</a:t>
            </a:r>
            <a:r>
              <a:rPr lang="en-US" sz="60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://devblogs.microsoft.com/powershell</a:t>
            </a:r>
            <a:r>
              <a:rPr lang="en-US" sz="6000" b="1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/</a:t>
            </a:r>
            <a:endParaRPr lang="en-US" sz="6000" b="1" dirty="0" smtClea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lvl="0"/>
            <a:endParaRPr lang="es-419" sz="6000" b="1" dirty="0" smtClea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lvl="0"/>
            <a:r>
              <a:rPr lang="es-419" sz="6000" b="1" dirty="0" err="1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Public</a:t>
            </a:r>
            <a:r>
              <a:rPr lang="es-419" sz="6000" b="1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-419" sz="6000" b="1" dirty="0" err="1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s-419" sz="6000" b="1" dirty="0" err="1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epository</a:t>
            </a:r>
            <a:r>
              <a:rPr lang="es-419" sz="6000" b="1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lang="es-419" sz="60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lvl="0"/>
            <a:r>
              <a:rPr lang="en-US" sz="60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https://www.powershellgallery.com</a:t>
            </a:r>
            <a:r>
              <a:rPr lang="en-US" sz="6000" b="1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/</a:t>
            </a:r>
            <a:endParaRPr lang="en-US" sz="6000" b="1" dirty="0" smtClea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lvl="0"/>
            <a:endParaRPr sz="60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5403607" y="5424404"/>
            <a:ext cx="11373645" cy="3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3333"/>
              </a:lnSpc>
            </a:pPr>
            <a:r>
              <a:rPr lang="es-UY" sz="8000" b="1" dirty="0" smtClean="0">
                <a:solidFill>
                  <a:schemeClr val="dk1"/>
                </a:solidFill>
                <a:latin typeface="Nunito"/>
                <a:ea typeface="Nunito"/>
                <a:cs typeface="Segoe UI" panose="020B0502040204020203" pitchFamily="34" charset="0"/>
                <a:sym typeface="Nunito"/>
              </a:rPr>
              <a:t>JENKINS</a:t>
            </a:r>
            <a:endParaRPr sz="80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12" name="Shape 112"/>
          <p:cNvGrpSpPr/>
          <p:nvPr/>
        </p:nvGrpSpPr>
        <p:grpSpPr>
          <a:xfrm>
            <a:off x="-858390" y="4477832"/>
            <a:ext cx="4092370" cy="4233061"/>
            <a:chOff x="-858390" y="4477832"/>
            <a:chExt cx="4092370" cy="4233061"/>
          </a:xfrm>
        </p:grpSpPr>
        <p:sp>
          <p:nvSpPr>
            <p:cNvPr id="113" name="Shape 113"/>
            <p:cNvSpPr/>
            <p:nvPr/>
          </p:nvSpPr>
          <p:spPr>
            <a:xfrm>
              <a:off x="2099658" y="6974920"/>
              <a:ext cx="1134322" cy="17166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777142" y="4477832"/>
              <a:ext cx="1455931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-525459" y="4477832"/>
              <a:ext cx="2646748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-858390" y="4477832"/>
              <a:ext cx="3003125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24" y="92843"/>
            <a:ext cx="3736975" cy="464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86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/>
        </p:nvSpPr>
        <p:spPr bwMode="auto">
          <a:xfrm>
            <a:off x="8074025" y="39528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00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Jenkins for Continuous Integration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187C14-B97F-4004-8D75-327FDADB598A}"/>
              </a:ext>
            </a:extLst>
          </p:cNvPr>
          <p:cNvSpPr/>
          <p:nvPr/>
        </p:nvSpPr>
        <p:spPr>
          <a:xfrm>
            <a:off x="4366812" y="9813305"/>
            <a:ext cx="1777121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 smtClean="0">
                <a:latin typeface="Nunito"/>
              </a:rPr>
              <a:t>Extensible and Free</a:t>
            </a:r>
            <a:endParaRPr lang="en-US" sz="6600" dirty="0">
              <a:latin typeface="Nunito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07D4D1-A81E-4ECB-8DE4-F4AD8840D666}"/>
              </a:ext>
            </a:extLst>
          </p:cNvPr>
          <p:cNvSpPr/>
          <p:nvPr/>
        </p:nvSpPr>
        <p:spPr>
          <a:xfrm>
            <a:off x="4366812" y="7451105"/>
            <a:ext cx="1007198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atin typeface="Nunito"/>
              </a:rPr>
              <a:t>Multi: technology, platform</a:t>
            </a:r>
            <a:endParaRPr lang="en-US" sz="6600" dirty="0">
              <a:latin typeface="Nunit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34C454-4809-4FAC-8EE6-8BB5BF1474B3}"/>
              </a:ext>
            </a:extLst>
          </p:cNvPr>
          <p:cNvSpPr/>
          <p:nvPr/>
        </p:nvSpPr>
        <p:spPr>
          <a:xfrm>
            <a:off x="4366811" y="4884118"/>
            <a:ext cx="177712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 smtClean="0">
                <a:latin typeface="Nunito"/>
              </a:rPr>
              <a:t>Easy to install / to use</a:t>
            </a:r>
            <a:endParaRPr lang="en-US" sz="6600" dirty="0">
              <a:latin typeface="Nunito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80D17C-56E0-4A79-A7DD-24DB091157EC}"/>
              </a:ext>
            </a:extLst>
          </p:cNvPr>
          <p:cNvSpPr/>
          <p:nvPr/>
        </p:nvSpPr>
        <p:spPr>
          <a:xfrm>
            <a:off x="4366812" y="2302844"/>
            <a:ext cx="177712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6600" dirty="0" smtClean="0">
                <a:latin typeface="Nunito"/>
              </a:rPr>
              <a:t>Open </a:t>
            </a:r>
            <a:r>
              <a:rPr lang="es-419" sz="6600" dirty="0">
                <a:latin typeface="Nunito"/>
              </a:rPr>
              <a:t>S</a:t>
            </a:r>
            <a:r>
              <a:rPr lang="es-419" sz="6600" dirty="0" smtClean="0">
                <a:latin typeface="Nunito"/>
              </a:rPr>
              <a:t>ource CI server</a:t>
            </a:r>
            <a:endParaRPr lang="en-US" sz="6600" dirty="0">
              <a:latin typeface="Nuni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7178">
            <a:off x="16791909" y="2259747"/>
            <a:ext cx="5782881" cy="4283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7902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86"/>
          <p:cNvSpPr txBox="1"/>
          <p:nvPr/>
        </p:nvSpPr>
        <p:spPr>
          <a:xfrm>
            <a:off x="4096837" y="5008781"/>
            <a:ext cx="16183976" cy="107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6000" b="1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Web:</a:t>
            </a:r>
            <a:endParaRPr lang="en-US" sz="6000" b="1" dirty="0" smtClea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  <a:hlinkClick r:id="rId3"/>
            </a:endParaRPr>
          </a:p>
          <a:p>
            <a:pPr lvl="0"/>
            <a:r>
              <a:rPr lang="en-US" sz="60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https://jenkins.io</a:t>
            </a:r>
            <a:r>
              <a:rPr lang="en-US" sz="6000" b="1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/</a:t>
            </a:r>
            <a:endParaRPr lang="en-US" sz="6000" b="1" dirty="0" smtClea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lvl="0"/>
            <a:endParaRPr lang="es-419" sz="6000" b="1" dirty="0" smtClea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lvl="0"/>
            <a:r>
              <a:rPr lang="es-419" sz="6000" b="1" dirty="0" err="1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Documentation</a:t>
            </a:r>
            <a:r>
              <a:rPr lang="es-419" sz="6000" b="1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lang="es-419" sz="60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lvl="0"/>
            <a:r>
              <a:rPr lang="en-US" sz="60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https://jenkins.io/doc</a:t>
            </a:r>
            <a:r>
              <a:rPr lang="en-US" sz="6000" b="1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/</a:t>
            </a:r>
            <a:endParaRPr lang="en-US" sz="6000" b="1" dirty="0" smtClea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lvl="0"/>
            <a:endParaRPr sz="60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4177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Shape 329"/>
          <p:cNvGrpSpPr/>
          <p:nvPr/>
        </p:nvGrpSpPr>
        <p:grpSpPr>
          <a:xfrm>
            <a:off x="2120016" y="3540907"/>
            <a:ext cx="10068808" cy="5796090"/>
            <a:chOff x="5898415" y="1976415"/>
            <a:chExt cx="5654530" cy="3255020"/>
          </a:xfrm>
        </p:grpSpPr>
        <p:sp>
          <p:nvSpPr>
            <p:cNvPr id="330" name="Shape 330"/>
            <p:cNvSpPr/>
            <p:nvPr/>
          </p:nvSpPr>
          <p:spPr>
            <a:xfrm>
              <a:off x="5898415" y="5105745"/>
              <a:ext cx="2848207" cy="1256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9230"/>
                  </a:moveTo>
                  <a:cubicBezTo>
                    <a:pt x="0" y="70769"/>
                    <a:pt x="4067" y="120000"/>
                    <a:pt x="10576" y="120000"/>
                  </a:cubicBezTo>
                  <a:cubicBezTo>
                    <a:pt x="17084" y="120000"/>
                    <a:pt x="120000" y="120000"/>
                    <a:pt x="120000" y="12000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923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8704736" y="5105745"/>
              <a:ext cx="2848207" cy="1256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9230"/>
                  </a:moveTo>
                  <a:cubicBezTo>
                    <a:pt x="120000" y="70769"/>
                    <a:pt x="115927" y="120000"/>
                    <a:pt x="109411" y="120000"/>
                  </a:cubicBezTo>
                  <a:cubicBezTo>
                    <a:pt x="102895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0000" y="0"/>
                    <a:pt x="120000" y="0"/>
                    <a:pt x="120000" y="0"/>
                  </a:cubicBezTo>
                  <a:lnTo>
                    <a:pt x="120000" y="4923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6455812" y="1976415"/>
              <a:ext cx="4581618" cy="3138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05" y="0"/>
                  </a:moveTo>
                  <a:cubicBezTo>
                    <a:pt x="3794" y="0"/>
                    <a:pt x="3794" y="0"/>
                    <a:pt x="3794" y="0"/>
                  </a:cubicBezTo>
                  <a:cubicBezTo>
                    <a:pt x="1686" y="0"/>
                    <a:pt x="0" y="2464"/>
                    <a:pt x="0" y="5544"/>
                  </a:cubicBezTo>
                  <a:cubicBezTo>
                    <a:pt x="0" y="26858"/>
                    <a:pt x="0" y="26858"/>
                    <a:pt x="0" y="26858"/>
                  </a:cubicBezTo>
                  <a:cubicBezTo>
                    <a:pt x="0" y="114455"/>
                    <a:pt x="0" y="114455"/>
                    <a:pt x="0" y="114455"/>
                  </a:cubicBezTo>
                  <a:cubicBezTo>
                    <a:pt x="0" y="117535"/>
                    <a:pt x="1686" y="120000"/>
                    <a:pt x="3794" y="120000"/>
                  </a:cubicBezTo>
                  <a:cubicBezTo>
                    <a:pt x="116205" y="120000"/>
                    <a:pt x="116205" y="120000"/>
                    <a:pt x="116205" y="120000"/>
                  </a:cubicBezTo>
                  <a:cubicBezTo>
                    <a:pt x="118313" y="120000"/>
                    <a:pt x="120000" y="117535"/>
                    <a:pt x="120000" y="114455"/>
                  </a:cubicBezTo>
                  <a:cubicBezTo>
                    <a:pt x="120000" y="5544"/>
                    <a:pt x="120000" y="5544"/>
                    <a:pt x="120000" y="5544"/>
                  </a:cubicBezTo>
                  <a:cubicBezTo>
                    <a:pt x="120000" y="2464"/>
                    <a:pt x="118313" y="0"/>
                    <a:pt x="116205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6471923" y="1992528"/>
              <a:ext cx="4552622" cy="310677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94" y="120000"/>
                  </a:moveTo>
                  <a:cubicBezTo>
                    <a:pt x="1527" y="120000"/>
                    <a:pt x="0" y="117759"/>
                    <a:pt x="0" y="115020"/>
                  </a:cubicBezTo>
                  <a:cubicBezTo>
                    <a:pt x="0" y="4979"/>
                    <a:pt x="0" y="4979"/>
                    <a:pt x="0" y="4979"/>
                  </a:cubicBezTo>
                  <a:cubicBezTo>
                    <a:pt x="0" y="2240"/>
                    <a:pt x="1527" y="0"/>
                    <a:pt x="3394" y="0"/>
                  </a:cubicBezTo>
                  <a:cubicBezTo>
                    <a:pt x="116520" y="0"/>
                    <a:pt x="116520" y="0"/>
                    <a:pt x="116520" y="0"/>
                  </a:cubicBezTo>
                  <a:cubicBezTo>
                    <a:pt x="118472" y="0"/>
                    <a:pt x="120000" y="2240"/>
                    <a:pt x="120000" y="4979"/>
                  </a:cubicBezTo>
                  <a:cubicBezTo>
                    <a:pt x="120000" y="115020"/>
                    <a:pt x="120000" y="115020"/>
                    <a:pt x="120000" y="115020"/>
                  </a:cubicBezTo>
                  <a:cubicBezTo>
                    <a:pt x="120000" y="117759"/>
                    <a:pt x="118472" y="120000"/>
                    <a:pt x="116520" y="120000"/>
                  </a:cubicBezTo>
                  <a:lnTo>
                    <a:pt x="3394" y="12000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5898415" y="5054180"/>
              <a:ext cx="5654530" cy="1031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8318101" y="5054180"/>
              <a:ext cx="811932" cy="580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952" y="66666"/>
                    <a:pt x="5238" y="120000"/>
                    <a:pt x="10476" y="120000"/>
                  </a:cubicBezTo>
                  <a:cubicBezTo>
                    <a:pt x="109523" y="120000"/>
                    <a:pt x="109523" y="120000"/>
                    <a:pt x="109523" y="120000"/>
                  </a:cubicBezTo>
                  <a:cubicBezTo>
                    <a:pt x="114761" y="120000"/>
                    <a:pt x="119047" y="66666"/>
                    <a:pt x="1200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6623354" y="2189119"/>
              <a:ext cx="4249758" cy="268458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8743399" y="2092436"/>
              <a:ext cx="3223" cy="64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lnTo>
                    <a:pt x="120000" y="120000"/>
                  </a:lnTo>
                  <a:lnTo>
                    <a:pt x="0" y="60000"/>
                  </a:lnTo>
                  <a:lnTo>
                    <a:pt x="120000" y="0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42" name="Shape 342"/>
          <p:cNvSpPr txBox="1"/>
          <p:nvPr/>
        </p:nvSpPr>
        <p:spPr>
          <a:xfrm>
            <a:off x="12991713" y="4063956"/>
            <a:ext cx="9477066" cy="323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DEMO</a:t>
            </a:r>
            <a:endParaRPr dirty="0"/>
          </a:p>
        </p:txBody>
      </p:sp>
      <p:pic>
        <p:nvPicPr>
          <p:cNvPr id="344" name="Shape 344"/>
          <p:cNvPicPr preferRelativeResize="0"/>
          <p:nvPr/>
        </p:nvPicPr>
        <p:blipFill rotWithShape="1">
          <a:blip r:embed="rId3">
            <a:alphaModFix/>
          </a:blip>
          <a:srcRect t="2616" b="2617"/>
          <a:stretch/>
        </p:blipFill>
        <p:spPr>
          <a:xfrm>
            <a:off x="3410888" y="3912686"/>
            <a:ext cx="7567384" cy="4780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https://images.unsplash.com/photo-1509803874385-db7c23652552?ixlib=rb-0.3.5&amp;ixid=eyJhcHBfaWQiOjEyMDd9&amp;s=8e284ad0c21a68c58d77d584d3cd8aa1&amp;dpr=1&amp;auto=format&amp;fit=crop&amp;w=1000&amp;q=80&amp;cs=tinysrgb">
            <a:extLst>
              <a:ext uri="{FF2B5EF4-FFF2-40B4-BE49-F238E27FC236}">
                <a16:creationId xmlns:a16="http://schemas.microsoft.com/office/drawing/2014/main" id="{3642C814-4A84-4456-AED9-4FAACADC0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87" y="3909409"/>
            <a:ext cx="7567384" cy="47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hape 129">
            <a:extLst>
              <a:ext uri="{FF2B5EF4-FFF2-40B4-BE49-F238E27FC236}">
                <a16:creationId xmlns:a16="http://schemas.microsoft.com/office/drawing/2014/main" id="{DE8A742D-274C-4939-87ED-0DFC6C15624D}"/>
              </a:ext>
            </a:extLst>
          </p:cNvPr>
          <p:cNvSpPr txBox="1"/>
          <p:nvPr/>
        </p:nvSpPr>
        <p:spPr>
          <a:xfrm>
            <a:off x="13993972" y="8544092"/>
            <a:ext cx="5645749" cy="66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 dirty="0" err="1" smtClean="0">
                <a:solidFill>
                  <a:schemeClr val="dk2"/>
                </a:solidFill>
                <a:latin typeface="Nunito"/>
                <a:sym typeface="Nunito"/>
              </a:rPr>
              <a:t>Execute</a:t>
            </a:r>
            <a:r>
              <a:rPr lang="es-419" sz="3600" dirty="0" smtClean="0">
                <a:solidFill>
                  <a:schemeClr val="dk2"/>
                </a:solidFill>
                <a:latin typeface="Nunito"/>
                <a:sym typeface="Nunito"/>
              </a:rPr>
              <a:t> </a:t>
            </a:r>
            <a:r>
              <a:rPr lang="es-419" sz="3600" dirty="0" err="1" smtClean="0">
                <a:solidFill>
                  <a:schemeClr val="dk2"/>
                </a:solidFill>
                <a:latin typeface="Nunito"/>
                <a:sym typeface="Nunito"/>
              </a:rPr>
              <a:t>the</a:t>
            </a:r>
            <a:r>
              <a:rPr lang="es-419" sz="3600" dirty="0" smtClean="0">
                <a:solidFill>
                  <a:schemeClr val="dk2"/>
                </a:solidFill>
                <a:latin typeface="Nunito"/>
                <a:sym typeface="Nunito"/>
              </a:rPr>
              <a:t> </a:t>
            </a:r>
            <a:r>
              <a:rPr lang="es-419" sz="3600" dirty="0" err="1" smtClean="0">
                <a:solidFill>
                  <a:schemeClr val="dk2"/>
                </a:solidFill>
                <a:latin typeface="Nunito"/>
                <a:sym typeface="Nunito"/>
              </a:rPr>
              <a:t>job</a:t>
            </a:r>
            <a:endParaRPr dirty="0"/>
          </a:p>
        </p:txBody>
      </p:sp>
      <p:sp>
        <p:nvSpPr>
          <p:cNvPr id="19" name="Shape 130">
            <a:extLst>
              <a:ext uri="{FF2B5EF4-FFF2-40B4-BE49-F238E27FC236}">
                <a16:creationId xmlns:a16="http://schemas.microsoft.com/office/drawing/2014/main" id="{FCFE6C2D-2225-438F-AA2E-CCFC2A5DCFA7}"/>
              </a:ext>
            </a:extLst>
          </p:cNvPr>
          <p:cNvSpPr/>
          <p:nvPr/>
        </p:nvSpPr>
        <p:spPr>
          <a:xfrm>
            <a:off x="13181360" y="8574103"/>
            <a:ext cx="558655" cy="5586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" name="Shape 131">
            <a:extLst>
              <a:ext uri="{FF2B5EF4-FFF2-40B4-BE49-F238E27FC236}">
                <a16:creationId xmlns:a16="http://schemas.microsoft.com/office/drawing/2014/main" id="{6D981CF0-EBAC-4667-9228-8C53EEB02D43}"/>
              </a:ext>
            </a:extLst>
          </p:cNvPr>
          <p:cNvSpPr txBox="1"/>
          <p:nvPr/>
        </p:nvSpPr>
        <p:spPr>
          <a:xfrm>
            <a:off x="13937065" y="6656091"/>
            <a:ext cx="8531713" cy="6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Jenkins tour</a:t>
            </a:r>
            <a:endParaRPr dirty="0"/>
          </a:p>
        </p:txBody>
      </p:sp>
      <p:sp>
        <p:nvSpPr>
          <p:cNvPr id="21" name="Shape 132">
            <a:extLst>
              <a:ext uri="{FF2B5EF4-FFF2-40B4-BE49-F238E27FC236}">
                <a16:creationId xmlns:a16="http://schemas.microsoft.com/office/drawing/2014/main" id="{116C57ED-4803-4C3D-94A7-72D3234092A2}"/>
              </a:ext>
            </a:extLst>
          </p:cNvPr>
          <p:cNvSpPr/>
          <p:nvPr/>
        </p:nvSpPr>
        <p:spPr>
          <a:xfrm>
            <a:off x="13181360" y="6656091"/>
            <a:ext cx="558655" cy="5586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" name="Shape 133">
            <a:extLst>
              <a:ext uri="{FF2B5EF4-FFF2-40B4-BE49-F238E27FC236}">
                <a16:creationId xmlns:a16="http://schemas.microsoft.com/office/drawing/2014/main" id="{360B335A-1191-401B-AC3B-775420347335}"/>
              </a:ext>
            </a:extLst>
          </p:cNvPr>
          <p:cNvSpPr txBox="1"/>
          <p:nvPr/>
        </p:nvSpPr>
        <p:spPr>
          <a:xfrm>
            <a:off x="13981149" y="7585086"/>
            <a:ext cx="624995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Create a Jenkins job</a:t>
            </a:r>
            <a:endParaRPr dirty="0"/>
          </a:p>
        </p:txBody>
      </p:sp>
      <p:sp>
        <p:nvSpPr>
          <p:cNvPr id="23" name="Shape 134">
            <a:extLst>
              <a:ext uri="{FF2B5EF4-FFF2-40B4-BE49-F238E27FC236}">
                <a16:creationId xmlns:a16="http://schemas.microsoft.com/office/drawing/2014/main" id="{F0116F85-9255-42F4-8A45-7F9EBF279ACD}"/>
              </a:ext>
            </a:extLst>
          </p:cNvPr>
          <p:cNvSpPr/>
          <p:nvPr/>
        </p:nvSpPr>
        <p:spPr>
          <a:xfrm>
            <a:off x="13181360" y="7615097"/>
            <a:ext cx="558655" cy="5586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91125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145</Words>
  <Application>Microsoft Office PowerPoint</Application>
  <PresentationFormat>Custom</PresentationFormat>
  <Paragraphs>38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Nunito</vt:lpstr>
      <vt:lpstr>Segoe UI</vt:lpstr>
      <vt:lpstr>Wingdings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Victor Silva</cp:lastModifiedBy>
  <cp:revision>54</cp:revision>
  <dcterms:modified xsi:type="dcterms:W3CDTF">2019-03-21T14:16:59Z</dcterms:modified>
</cp:coreProperties>
</file>