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66" r:id="rId6"/>
    <p:sldId id="267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DFB-903B-4E98-B2DD-3C501663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E308-9FDE-44EF-9FD7-5210F676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07-D2F2-455F-A8DD-E901CCB3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E82-0ECA-4E89-82AF-2226984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2789-3477-4DD3-AB82-15E68B6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66-21CC-4541-8016-A90E9E9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FF1-AD90-477D-9886-057DD582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D9C-0AF2-4D89-BD58-BBD8DBF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B60-7FD6-4BC2-9591-9843B16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B16B-5E60-4656-A24D-5D92AF6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A772-83E6-4243-A223-F3C1F50B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D2D3-3D65-4144-B5C5-84B7D1C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084-0BB5-4E9C-BFA5-3322D81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19C-44B5-47EF-B8EE-BCD4FE0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64D9-9185-47FD-A5FE-194267B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E05-AE38-4EBA-8A34-B5488AF1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D7D5-D6FF-4E62-8769-CA7CCC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73-135B-49D1-8E59-7F38CFE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393-1F9A-4173-A231-1DEE6CD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2BD9-853F-4358-A579-655DF8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B26-8EEA-44D8-BB8C-C8B3DAF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227-1A23-4814-9619-82D75AAB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487-C423-48C9-A3A4-495FD1D2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BBDE-0622-45E5-B13B-105C855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DBAA-CDE8-4AAA-95B7-CB71772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9F-8577-45CC-A859-05B17DF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6A45-5937-4503-93EB-83F57A7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83F5-0FA8-49A0-8086-61B83AB7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2E38-0793-4D95-B0EA-6494E7D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5D97-F2C3-4D9B-B732-2DE4213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2BA-7C1A-4BFA-A9C6-33301F2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F0B-C31A-4F5F-B7FE-12716E0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1722-4FFE-43A4-9B25-1657E60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611B-5DBB-4684-A127-4A0B9D4A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D066A-A31B-4422-A50E-B3AF22D7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FCF3-552A-4185-9F12-79A86C51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DC08-14F5-4A8B-9748-A000E39C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71F4-AD4D-4A12-842F-CB8CCCF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BA88-AA86-4BEF-92A9-FEC8034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E30-387A-4F2E-B771-1410C3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3D69-1711-4D6A-A40C-6497FA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171-18AB-46E1-8CCA-80DB04D4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B687-5DB9-404F-BFA4-20C04C6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15D-BAD6-4DF6-91EB-8F2FB060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F3B3-4E5C-463F-AB5F-DB7EB37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8071-6563-49B9-A924-B22F65E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F54-91FA-4699-BAD9-DC5966C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E9FB-E2C5-4A71-AEF7-5F81E272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003A-175F-46FD-BE72-DC149D66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FCC9-B54F-4B60-89CA-059B672C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0A7-05A3-47F7-8627-51428C7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8510-9F07-4721-BEF3-7F1D8631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145-97E0-4EAF-B71A-D64D407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0DDA4-7508-44A8-91BE-9AB5EB36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B5C-4204-40CC-AB02-CADBB723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E4E-8825-4DB9-8C5B-9332F0B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940-9D08-41F1-BE67-26F7C76D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0210-2ACE-40F1-BB3A-BF6CD04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0C5-7B2A-4DC6-B24F-7170C4A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F57-B9ED-46D8-928E-E0F99EC3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F04-CA4D-4943-9F5E-89A48F74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5AF-9146-4F4C-9627-0FB71B10F345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3A39-8D84-4905-B359-32886668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02D-3A89-45BE-99FA-CCC338A2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iossec/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701698" y="772999"/>
            <a:ext cx="4232635" cy="36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Co-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organisateur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French PowerShell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WinOps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0" b="1" dirty="0">
              <a:ln/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@</a:t>
            </a:r>
            <a:r>
              <a:rPr lang="en-US" sz="4500" b="1" cap="none" spc="0" dirty="0" err="1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omiossec_med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ln/>
                <a:solidFill>
                  <a:schemeClr val="bg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4500" b="1" dirty="0">
              <a:ln/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https://dev.to/omiossec</a:t>
            </a:r>
            <a:b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fr-FR" sz="4800" dirty="0">
                <a:solidFill>
                  <a:schemeClr val="bg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78CF0F7B-8B69-4CAD-A0D0-10137DC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2" y="467254"/>
            <a:ext cx="6064797" cy="60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221414" y="148721"/>
            <a:ext cx="803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B566-C21A-47E6-9087-CC854F466E21}"/>
              </a:ext>
            </a:extLst>
          </p:cNvPr>
          <p:cNvSpPr txBox="1"/>
          <p:nvPr/>
        </p:nvSpPr>
        <p:spPr>
          <a:xfrm>
            <a:off x="1916349" y="2607013"/>
            <a:ext cx="734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GitHub Actions&amp; PowerShell </a:t>
            </a:r>
          </a:p>
          <a:p>
            <a:pPr algn="ctr"/>
            <a:endParaRPr lang="fr-FR" sz="4400" b="1" spc="600" dirty="0">
              <a:latin typeface="Arial Nova" panose="020B0504020202020204" pitchFamily="34" charset="0"/>
            </a:endParaRPr>
          </a:p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Workshop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02" y="0"/>
            <a:ext cx="2131979" cy="213197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73" y="690664"/>
            <a:ext cx="1441315" cy="144131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CE209-628C-4A9C-AA01-D34193F7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42" y="2516233"/>
            <a:ext cx="2891547" cy="28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">
            <a:extLst>
              <a:ext uri="{FF2B5EF4-FFF2-40B4-BE49-F238E27FC236}">
                <a16:creationId xmlns:a16="http://schemas.microsoft.com/office/drawing/2014/main" id="{56AC38DD-15D9-4E22-A8BF-164A23C8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8" y="2323167"/>
            <a:ext cx="3368458" cy="33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8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480767" y="1696825"/>
            <a:ext cx="1133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 Actions help to automate Software </a:t>
            </a:r>
            <a:r>
              <a:rPr lang="fr-FR" dirty="0" err="1"/>
              <a:t>creation</a:t>
            </a:r>
            <a:r>
              <a:rPr lang="fr-FR" dirty="0"/>
              <a:t> workflow.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User interactions on Issues or Pull </a:t>
            </a:r>
            <a:r>
              <a:rPr lang="fr-FR" dirty="0" err="1"/>
              <a:t>Request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Deploy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Workflows run on Linux, Windows, Mac and Containers </a:t>
            </a:r>
          </a:p>
        </p:txBody>
      </p:sp>
    </p:spTree>
    <p:extLst>
      <p:ext uri="{BB962C8B-B14F-4D97-AF65-F5344CB8AC3E}">
        <p14:creationId xmlns:p14="http://schemas.microsoft.com/office/powerpoint/2010/main" val="29708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247863" y="1866507"/>
            <a:ext cx="11331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worklow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YAML file in  .</a:t>
            </a:r>
            <a:r>
              <a:rPr lang="fr-FR" dirty="0" err="1"/>
              <a:t>github</a:t>
            </a:r>
            <a:r>
              <a:rPr lang="fr-FR" dirty="0"/>
              <a:t>/workflows</a:t>
            </a:r>
          </a:p>
          <a:p>
            <a:endParaRPr lang="fr-FR" dirty="0"/>
          </a:p>
          <a:p>
            <a:r>
              <a:rPr lang="fr-FR" dirty="0"/>
              <a:t>A workflow must have a </a:t>
            </a:r>
            <a:r>
              <a:rPr lang="fr-FR" dirty="0" err="1"/>
              <a:t>name</a:t>
            </a:r>
            <a:r>
              <a:rPr lang="fr-FR" dirty="0"/>
              <a:t> and at least one job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job </a:t>
            </a:r>
            <a:r>
              <a:rPr lang="fr-FR" dirty="0" err="1"/>
              <a:t>contains</a:t>
            </a:r>
            <a:r>
              <a:rPr lang="fr-FR" dirty="0"/>
              <a:t> one or more </a:t>
            </a:r>
            <a:r>
              <a:rPr lang="fr-FR" dirty="0" err="1"/>
              <a:t>step</a:t>
            </a:r>
            <a:endParaRPr lang="fr-FR" dirty="0"/>
          </a:p>
          <a:p>
            <a:endParaRPr lang="fr-FR" dirty="0"/>
          </a:p>
          <a:p>
            <a:r>
              <a:rPr lang="fr-FR" dirty="0"/>
              <a:t>Workflow are </a:t>
            </a:r>
            <a:r>
              <a:rPr lang="fr-FR" dirty="0" err="1"/>
              <a:t>triggered</a:t>
            </a:r>
            <a:r>
              <a:rPr lang="fr-FR" dirty="0"/>
              <a:t> by an </a:t>
            </a:r>
            <a:r>
              <a:rPr lang="fr-FR" dirty="0" err="1"/>
              <a:t>event</a:t>
            </a:r>
            <a:r>
              <a:rPr lang="fr-FR" dirty="0"/>
              <a:t>; new issue, pull </a:t>
            </a:r>
            <a:r>
              <a:rPr lang="fr-FR" dirty="0" err="1"/>
              <a:t>request</a:t>
            </a:r>
            <a:r>
              <a:rPr lang="fr-FR" dirty="0"/>
              <a:t>, push or </a:t>
            </a:r>
            <a:r>
              <a:rPr lang="fr-FR" dirty="0" err="1"/>
              <a:t>schedule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filter</a:t>
            </a:r>
            <a:r>
              <a:rPr lang="fr-FR" dirty="0"/>
              <a:t> by </a:t>
            </a:r>
            <a:r>
              <a:rPr lang="fr-FR" dirty="0" err="1"/>
              <a:t>branch</a:t>
            </a:r>
            <a:r>
              <a:rPr lang="fr-FR" dirty="0"/>
              <a:t>, tags or </a:t>
            </a:r>
            <a:r>
              <a:rPr lang="fr-FR" dirty="0" err="1"/>
              <a:t>path</a:t>
            </a:r>
            <a:endParaRPr lang="fr-FR" dirty="0"/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plateform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workflow </a:t>
            </a:r>
            <a:r>
              <a:rPr lang="fr-FR" dirty="0" err="1"/>
              <a:t>from</a:t>
            </a:r>
            <a:r>
              <a:rPr lang="fr-FR" dirty="0"/>
              <a:t> GitHub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secret and </a:t>
            </a:r>
            <a:r>
              <a:rPr lang="fr-FR" dirty="0" err="1"/>
              <a:t>environement</a:t>
            </a:r>
            <a:r>
              <a:rPr lang="fr-FR" dirty="0"/>
              <a:t> variable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78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247863" y="1563740"/>
            <a:ext cx="11331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 are </a:t>
            </a:r>
            <a:r>
              <a:rPr lang="fr-FR" dirty="0" err="1"/>
              <a:t>based</a:t>
            </a:r>
            <a:r>
              <a:rPr lang="fr-FR" dirty="0"/>
              <a:t> on actions </a:t>
            </a:r>
            <a:r>
              <a:rPr lang="fr-FR" dirty="0" err="1"/>
              <a:t>you</a:t>
            </a:r>
            <a:r>
              <a:rPr lang="fr-FR" dirty="0"/>
              <a:t> can use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Workflow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Checkout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Upload</a:t>
            </a:r>
            <a:r>
              <a:rPr lang="fr-FR" dirty="0"/>
              <a:t>/download-artefact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Github</a:t>
            </a:r>
            <a:r>
              <a:rPr lang="fr-FR" dirty="0"/>
              <a:t>-script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-/</a:t>
            </a:r>
            <a:r>
              <a:rPr lang="fr-FR" dirty="0" err="1"/>
              <a:t>upload</a:t>
            </a:r>
            <a:r>
              <a:rPr lang="fr-FR" dirty="0"/>
              <a:t>-release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First-interaction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Stale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action or </a:t>
            </a:r>
            <a:r>
              <a:rPr lang="fr-FR" dirty="0" err="1"/>
              <a:t>community</a:t>
            </a:r>
            <a:r>
              <a:rPr lang="fr-FR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0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12</cp:revision>
  <dcterms:created xsi:type="dcterms:W3CDTF">2019-11-11T16:20:52Z</dcterms:created>
  <dcterms:modified xsi:type="dcterms:W3CDTF">2019-11-19T22:58:04Z</dcterms:modified>
</cp:coreProperties>
</file>