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65" r:id="rId5"/>
    <p:sldId id="266" r:id="rId6"/>
    <p:sldId id="267" r:id="rId7"/>
    <p:sldId id="268" r:id="rId8"/>
    <p:sldId id="2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DDFB-903B-4E98-B2DD-3C5016630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9E308-9FDE-44EF-9FD7-5210F676B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8AC07-D2F2-455F-A8DD-E901CCB3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58E82-0ECA-4E89-82AF-2226984C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2789-3477-4DD3-AB82-15E68B69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52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C466-21CC-4541-8016-A90E9E9B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18FF1-AD90-477D-9886-057DD582E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BD9C-0AF2-4D89-BD58-BBD8DBF4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48B60-7FD6-4BC2-9591-9843B16B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EB16B-5E60-4656-A24D-5D92AF6F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19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DA772-83E6-4243-A223-F3C1F50BD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ED2D3-3D65-4144-B5C5-84B7D1C22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4F084-0BB5-4E9C-BFA5-3322D818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9D19C-44B5-47EF-B8EE-BCD4FE0D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64D9-9185-47FD-A5FE-194267BD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2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5E05-AE38-4EBA-8A34-B5488AF1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D7D5-D6FF-4E62-8769-CA7CCC1F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94A73-135B-49D1-8E59-7F38CFE0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F393-1F9A-4173-A231-1DEE6CDF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2BD9-853F-4358-A579-655DF8D2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15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FB26-8EEA-44D8-BB8C-C8B3DAF9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7F227-1A23-4814-9619-82D75AABC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E487-C423-48C9-A3A4-495FD1D2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ABBDE-0622-45E5-B13B-105C8556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1DBAA-CDE8-4AAA-95B7-CB71772C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EF9F-8577-45CC-A859-05B17DF7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6A45-5937-4503-93EB-83F57A7DD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583F5-0FA8-49A0-8086-61B83AB70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52E38-0793-4D95-B0EA-6494E7D3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25D97-F2C3-4D9B-B732-2DE42134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12BA-7C1A-4BFA-A9C6-33301F26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39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BF0B-C31A-4F5F-B7FE-12716E0B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1722-4FFE-43A4-9B25-1657E60F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9611B-5DBB-4684-A127-4A0B9D4A4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D066A-A31B-4422-A50E-B3AF22D77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8FCF3-552A-4185-9F12-79A86C516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6DC08-14F5-4A8B-9748-A000E39C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371F4-AD4D-4A12-842F-CB8CCCF5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5BA88-AA86-4BEF-92A9-FEC8034F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60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CE30-387A-4F2E-B771-1410C35E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A3D69-1711-4D6A-A40C-6497FAD8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F1171-18AB-46E1-8CCA-80DB04D4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9B687-5DB9-404F-BFA4-20C04C69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32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2715D-BAD6-4DF6-91EB-8F2FB060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6F3B3-4E5C-463F-AB5F-DB7EB37E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18071-6563-49B9-A924-B22F65ED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75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3F54-91FA-4699-BAD9-DC5966C7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E9FB-E2C5-4A71-AEF7-5F81E272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003A-175F-46FD-BE72-DC149D66D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FFCC9-B54F-4B60-89CA-059B672C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D10A7-05A3-47F7-8627-51428C78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38510-9F07-4721-BEF3-7F1D8631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3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C145-97E0-4EAF-B71A-D64D4072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0DDA4-7508-44A8-91BE-9AB5EB362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2FB5C-4204-40CC-AB02-CADBB723A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56E4E-8825-4DB9-8C5B-9332F0B5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D940-9D08-41F1-BE67-26F7C76D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00210-2ACE-40F1-BB3A-BF6CD046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78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A20C5-7B2A-4DC6-B24F-7170C4A5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72F57-B9ED-46D8-928E-E0F99EC3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16F04-CA4D-4943-9F5E-89A48F747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95AF-9146-4F4C-9627-0FB71B10F345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3A39-8D84-4905-B359-32886668E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2B02D-3A89-45BE-99FA-CCC338A26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91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omiossec/" TargetMode="External"/><Relationship Id="rId2" Type="http://schemas.openxmlformats.org/officeDocument/2006/relationships/hyperlink" Target="https://github.com/omiossec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sdras/awesome-ac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elp.github.com/en/actions/automating-your-workflow-with-github-actions/managing-a-workflow-run" TargetMode="External"/><Relationship Id="rId5" Type="http://schemas.openxmlformats.org/officeDocument/2006/relationships/hyperlink" Target="https://github.com/actions" TargetMode="External"/><Relationship Id="rId4" Type="http://schemas.openxmlformats.org/officeDocument/2006/relationships/hyperlink" Target="https://help.github.com/en/actions/automating-your-workflow-with-github-actio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35BA6-4E22-48A8-A38A-04A98F4DD928}"/>
              </a:ext>
            </a:extLst>
          </p:cNvPr>
          <p:cNvSpPr/>
          <p:nvPr/>
        </p:nvSpPr>
        <p:spPr>
          <a:xfrm>
            <a:off x="7830255" y="1122363"/>
            <a:ext cx="3971220" cy="3249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Paris PowerShell &amp; WinOps</a:t>
            </a:r>
          </a:p>
        </p:txBody>
      </p:sp>
      <p:sp>
        <p:nvSpPr>
          <p:cNvPr id="36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651A77C-2773-4D11-A213-B3837DD9B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776372"/>
            <a:ext cx="2375236" cy="2375236"/>
          </a:xfrm>
          <a:prstGeom prst="rect">
            <a:avLst/>
          </a:prstGeom>
        </p:spPr>
      </p:pic>
      <p:sp>
        <p:nvSpPr>
          <p:cNvPr id="37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86671A6-82D6-4BB2-849C-C3CFB411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43" y="3563471"/>
            <a:ext cx="2392207" cy="2392207"/>
          </a:xfrm>
          <a:prstGeom prst="rect">
            <a:avLst/>
          </a:prstGeom>
        </p:spPr>
      </p:pic>
      <p:sp>
        <p:nvSpPr>
          <p:cNvPr id="39" name="Rectangle: Top Corners Rounded 18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1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35BA6-4E22-48A8-A38A-04A98F4DD928}"/>
              </a:ext>
            </a:extLst>
          </p:cNvPr>
          <p:cNvSpPr/>
          <p:nvPr/>
        </p:nvSpPr>
        <p:spPr>
          <a:xfrm>
            <a:off x="7701698" y="772999"/>
            <a:ext cx="4232635" cy="36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 dirty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Olivier Miossec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cap="none" spc="0" dirty="0">
              <a:ln/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 dirty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Co-</a:t>
            </a:r>
            <a:r>
              <a:rPr lang="en-US" sz="5400" b="1" cap="none" spc="0" dirty="0" err="1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organisateur</a:t>
            </a:r>
            <a:endParaRPr lang="en-US" sz="5400" b="1" cap="none" spc="0" dirty="0">
              <a:ln/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 dirty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French PowerShell User Group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 dirty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Paris PowerShell &amp; </a:t>
            </a:r>
            <a:r>
              <a:rPr lang="en-US" sz="5400" b="1" cap="none" spc="0" dirty="0" err="1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WinOps</a:t>
            </a:r>
            <a:endParaRPr lang="en-US" sz="5400" b="1" cap="none" spc="0" dirty="0">
              <a:ln/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cap="none" spc="0" dirty="0">
              <a:ln/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0000" b="1" dirty="0">
              <a:ln/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cap="none" spc="0" dirty="0">
                <a:ln/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@</a:t>
            </a:r>
            <a:r>
              <a:rPr lang="en-US" sz="4500" b="1" cap="none" spc="0" dirty="0" err="1">
                <a:ln/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omiossec_med</a:t>
            </a:r>
            <a:endParaRPr lang="en-US" sz="4500" b="1" cap="none" spc="0" dirty="0">
              <a:ln/>
              <a:solidFill>
                <a:schemeClr val="bg2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dirty="0">
                <a:ln/>
                <a:solidFill>
                  <a:schemeClr val="bg2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https://github.com/omiossec</a:t>
            </a:r>
            <a:endParaRPr lang="en-US" sz="4500" b="1" dirty="0">
              <a:ln/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cap="none" spc="0" dirty="0">
                <a:ln/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https://dev.to/omiossec</a:t>
            </a:r>
            <a:br>
              <a:rPr lang="en-US" sz="4500" b="1" cap="none" spc="0" dirty="0">
                <a:ln/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fr-FR" sz="4800" dirty="0">
                <a:solidFill>
                  <a:schemeClr val="bg2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https://www.linkedin.com/in/omiossec/</a:t>
            </a:r>
            <a:endParaRPr lang="en-US" sz="4500" b="1" cap="none" spc="0" dirty="0">
              <a:ln/>
              <a:solidFill>
                <a:schemeClr val="bg2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6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Top Corners Rounded 18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erson wearing sunglasses taking a selfie&#10;&#10;Description automatically generated">
            <a:extLst>
              <a:ext uri="{FF2B5EF4-FFF2-40B4-BE49-F238E27FC236}">
                <a16:creationId xmlns:a16="http://schemas.microsoft.com/office/drawing/2014/main" id="{78CF0F7B-8B69-4CAD-A0D0-10137DC4A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02" y="467254"/>
            <a:ext cx="6064797" cy="60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8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EB8B7-5C99-416D-AF95-B7AA69280724}"/>
              </a:ext>
            </a:extLst>
          </p:cNvPr>
          <p:cNvSpPr/>
          <p:nvPr/>
        </p:nvSpPr>
        <p:spPr>
          <a:xfrm>
            <a:off x="221414" y="148721"/>
            <a:ext cx="8035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Paris PowerShell &amp; WinOps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7B566-C21A-47E6-9087-CC854F466E21}"/>
              </a:ext>
            </a:extLst>
          </p:cNvPr>
          <p:cNvSpPr txBox="1"/>
          <p:nvPr/>
        </p:nvSpPr>
        <p:spPr>
          <a:xfrm>
            <a:off x="1916349" y="2607013"/>
            <a:ext cx="73443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spc="600" dirty="0">
                <a:latin typeface="Arial Nova" panose="020B0504020202020204" pitchFamily="34" charset="0"/>
              </a:rPr>
              <a:t>GitHub Actions&amp; PowerShell </a:t>
            </a:r>
          </a:p>
          <a:p>
            <a:pPr algn="ctr"/>
            <a:endParaRPr lang="fr-FR" sz="4400" b="1" spc="600" dirty="0">
              <a:latin typeface="Arial Nova" panose="020B0504020202020204" pitchFamily="34" charset="0"/>
            </a:endParaRPr>
          </a:p>
          <a:p>
            <a:pPr algn="ctr"/>
            <a:r>
              <a:rPr lang="fr-FR" sz="4400" b="1" spc="600" dirty="0">
                <a:latin typeface="Arial Nova" panose="020B0504020202020204" pitchFamily="34" charset="0"/>
              </a:rPr>
              <a:t>Workshop 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8143BEA-96C0-41F1-B868-3A9E390322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202" y="0"/>
            <a:ext cx="2131979" cy="213197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C84A18E-AE27-4902-9CEE-7A4E64A06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973" y="690664"/>
            <a:ext cx="1441315" cy="144131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5CE209-628C-4A9C-AA01-D34193F7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542" y="2516233"/>
            <a:ext cx="2891547" cy="289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ithub">
            <a:extLst>
              <a:ext uri="{FF2B5EF4-FFF2-40B4-BE49-F238E27FC236}">
                <a16:creationId xmlns:a16="http://schemas.microsoft.com/office/drawing/2014/main" id="{56AC38DD-15D9-4E22-A8BF-164A23C8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268" y="2323167"/>
            <a:ext cx="3368458" cy="336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08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EB8B7-5C99-416D-AF95-B7AA69280724}"/>
              </a:ext>
            </a:extLst>
          </p:cNvPr>
          <p:cNvSpPr/>
          <p:nvPr/>
        </p:nvSpPr>
        <p:spPr>
          <a:xfrm>
            <a:off x="362146" y="148721"/>
            <a:ext cx="60001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Paris PowerShell &amp; WinOps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8143BEA-96C0-41F1-B868-3A9E390322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407" y="1"/>
            <a:ext cx="1357460" cy="135746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C84A18E-AE27-4902-9CEE-7A4E64A06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177" y="323018"/>
            <a:ext cx="917705" cy="91770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A39731-4DFE-4EFF-BF20-50B84BDED928}"/>
              </a:ext>
            </a:extLst>
          </p:cNvPr>
          <p:cNvSpPr txBox="1"/>
          <p:nvPr/>
        </p:nvSpPr>
        <p:spPr>
          <a:xfrm>
            <a:off x="480767" y="1696825"/>
            <a:ext cx="11331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GitHub Actions help to automate Software </a:t>
            </a:r>
            <a:r>
              <a:rPr lang="fr-FR" dirty="0" err="1"/>
              <a:t>creation</a:t>
            </a:r>
            <a:r>
              <a:rPr lang="fr-FR" dirty="0"/>
              <a:t> workflow.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User interactions on Issues or Pull </a:t>
            </a:r>
            <a:r>
              <a:rPr lang="fr-FR" dirty="0" err="1"/>
              <a:t>Request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Build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Deploy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Workflows run on Linux, Windows, Mac and Containers </a:t>
            </a:r>
          </a:p>
        </p:txBody>
      </p:sp>
    </p:spTree>
    <p:extLst>
      <p:ext uri="{BB962C8B-B14F-4D97-AF65-F5344CB8AC3E}">
        <p14:creationId xmlns:p14="http://schemas.microsoft.com/office/powerpoint/2010/main" val="297082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EB8B7-5C99-416D-AF95-B7AA69280724}"/>
              </a:ext>
            </a:extLst>
          </p:cNvPr>
          <p:cNvSpPr/>
          <p:nvPr/>
        </p:nvSpPr>
        <p:spPr>
          <a:xfrm>
            <a:off x="362146" y="148721"/>
            <a:ext cx="60001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Paris PowerShell &amp; WinOps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8143BEA-96C0-41F1-B868-3A9E390322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407" y="1"/>
            <a:ext cx="1357460" cy="135746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C84A18E-AE27-4902-9CEE-7A4E64A06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177" y="323018"/>
            <a:ext cx="917705" cy="91770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A39731-4DFE-4EFF-BF20-50B84BDED928}"/>
              </a:ext>
            </a:extLst>
          </p:cNvPr>
          <p:cNvSpPr txBox="1"/>
          <p:nvPr/>
        </p:nvSpPr>
        <p:spPr>
          <a:xfrm>
            <a:off x="247863" y="1866507"/>
            <a:ext cx="113310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worklow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 YAML file in  .</a:t>
            </a:r>
            <a:r>
              <a:rPr lang="fr-FR" dirty="0" err="1"/>
              <a:t>github</a:t>
            </a:r>
            <a:r>
              <a:rPr lang="fr-FR" dirty="0"/>
              <a:t>/workflows</a:t>
            </a:r>
          </a:p>
          <a:p>
            <a:endParaRPr lang="fr-FR" dirty="0"/>
          </a:p>
          <a:p>
            <a:r>
              <a:rPr lang="fr-FR" dirty="0"/>
              <a:t>A workflow must have a </a:t>
            </a:r>
            <a:r>
              <a:rPr lang="fr-FR" dirty="0" err="1"/>
              <a:t>name</a:t>
            </a:r>
            <a:r>
              <a:rPr lang="fr-FR" dirty="0"/>
              <a:t> and at least one job</a:t>
            </a:r>
          </a:p>
          <a:p>
            <a:endParaRPr lang="fr-FR" dirty="0"/>
          </a:p>
          <a:p>
            <a:r>
              <a:rPr lang="fr-FR" dirty="0" err="1"/>
              <a:t>Each</a:t>
            </a:r>
            <a:r>
              <a:rPr lang="fr-FR" dirty="0"/>
              <a:t> job </a:t>
            </a:r>
            <a:r>
              <a:rPr lang="fr-FR" dirty="0" err="1"/>
              <a:t>contains</a:t>
            </a:r>
            <a:r>
              <a:rPr lang="fr-FR" dirty="0"/>
              <a:t> one or more </a:t>
            </a:r>
            <a:r>
              <a:rPr lang="fr-FR" dirty="0" err="1"/>
              <a:t>step</a:t>
            </a:r>
            <a:endParaRPr lang="fr-FR" dirty="0"/>
          </a:p>
          <a:p>
            <a:endParaRPr lang="fr-FR" dirty="0"/>
          </a:p>
          <a:p>
            <a:r>
              <a:rPr lang="fr-FR" dirty="0"/>
              <a:t>Workflow are </a:t>
            </a:r>
            <a:r>
              <a:rPr lang="fr-FR" dirty="0" err="1"/>
              <a:t>triggered</a:t>
            </a:r>
            <a:r>
              <a:rPr lang="fr-FR" dirty="0"/>
              <a:t> by an </a:t>
            </a:r>
            <a:r>
              <a:rPr lang="fr-FR" dirty="0" err="1"/>
              <a:t>event</a:t>
            </a:r>
            <a:r>
              <a:rPr lang="fr-FR" dirty="0"/>
              <a:t>; new issue, pull </a:t>
            </a:r>
            <a:r>
              <a:rPr lang="fr-FR" dirty="0" err="1"/>
              <a:t>request</a:t>
            </a:r>
            <a:r>
              <a:rPr lang="fr-FR" dirty="0"/>
              <a:t>, push or </a:t>
            </a:r>
            <a:r>
              <a:rPr lang="fr-FR" dirty="0" err="1"/>
              <a:t>schedule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You can </a:t>
            </a:r>
            <a:r>
              <a:rPr lang="fr-FR" dirty="0" err="1"/>
              <a:t>filter</a:t>
            </a:r>
            <a:r>
              <a:rPr lang="fr-FR" dirty="0"/>
              <a:t> by </a:t>
            </a:r>
            <a:r>
              <a:rPr lang="fr-FR" dirty="0" err="1"/>
              <a:t>branch</a:t>
            </a:r>
            <a:r>
              <a:rPr lang="fr-FR" dirty="0"/>
              <a:t>, tags or </a:t>
            </a:r>
            <a:r>
              <a:rPr lang="fr-FR" dirty="0" err="1"/>
              <a:t>path</a:t>
            </a:r>
            <a:endParaRPr lang="fr-FR" dirty="0"/>
          </a:p>
          <a:p>
            <a:endParaRPr lang="fr-FR" dirty="0"/>
          </a:p>
          <a:p>
            <a:r>
              <a:rPr lang="fr-FR" dirty="0"/>
              <a:t>You can </a:t>
            </a:r>
            <a:r>
              <a:rPr lang="fr-FR" dirty="0" err="1"/>
              <a:t>choose</a:t>
            </a:r>
            <a:r>
              <a:rPr lang="fr-FR" dirty="0"/>
              <a:t> the </a:t>
            </a:r>
            <a:r>
              <a:rPr lang="fr-FR" dirty="0" err="1"/>
              <a:t>plateform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You can </a:t>
            </a:r>
            <a:r>
              <a:rPr lang="fr-FR" dirty="0" err="1"/>
              <a:t>see</a:t>
            </a:r>
            <a:r>
              <a:rPr lang="fr-FR" dirty="0"/>
              <a:t> the </a:t>
            </a:r>
            <a:r>
              <a:rPr lang="fr-FR" dirty="0" err="1"/>
              <a:t>result</a:t>
            </a:r>
            <a:r>
              <a:rPr lang="fr-FR" dirty="0"/>
              <a:t> of the workflow </a:t>
            </a:r>
            <a:r>
              <a:rPr lang="fr-FR" dirty="0" err="1"/>
              <a:t>from</a:t>
            </a:r>
            <a:r>
              <a:rPr lang="fr-FR" dirty="0"/>
              <a:t> GitHub </a:t>
            </a:r>
          </a:p>
          <a:p>
            <a:endParaRPr lang="fr-FR" dirty="0"/>
          </a:p>
          <a:p>
            <a:r>
              <a:rPr lang="fr-FR" dirty="0"/>
              <a:t>You can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secret and </a:t>
            </a:r>
            <a:r>
              <a:rPr lang="fr-FR" dirty="0" err="1"/>
              <a:t>environement</a:t>
            </a:r>
            <a:r>
              <a:rPr lang="fr-FR" dirty="0"/>
              <a:t> variable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278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EB8B7-5C99-416D-AF95-B7AA69280724}"/>
              </a:ext>
            </a:extLst>
          </p:cNvPr>
          <p:cNvSpPr/>
          <p:nvPr/>
        </p:nvSpPr>
        <p:spPr>
          <a:xfrm>
            <a:off x="362146" y="148721"/>
            <a:ext cx="60001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Paris PowerShell &amp; WinOps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8143BEA-96C0-41F1-B868-3A9E390322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407" y="1"/>
            <a:ext cx="1357460" cy="135746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C84A18E-AE27-4902-9CEE-7A4E64A06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177" y="323018"/>
            <a:ext cx="917705" cy="91770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A39731-4DFE-4EFF-BF20-50B84BDED928}"/>
              </a:ext>
            </a:extLst>
          </p:cNvPr>
          <p:cNvSpPr txBox="1"/>
          <p:nvPr/>
        </p:nvSpPr>
        <p:spPr>
          <a:xfrm>
            <a:off x="247863" y="1563740"/>
            <a:ext cx="113310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Workflow are </a:t>
            </a:r>
            <a:r>
              <a:rPr lang="fr-FR" dirty="0" err="1"/>
              <a:t>based</a:t>
            </a:r>
            <a:r>
              <a:rPr lang="fr-FR" dirty="0"/>
              <a:t> on actions </a:t>
            </a:r>
            <a:r>
              <a:rPr lang="fr-FR" dirty="0" err="1"/>
              <a:t>you</a:t>
            </a:r>
            <a:r>
              <a:rPr lang="fr-FR" dirty="0"/>
              <a:t> can use to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tasks</a:t>
            </a: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Workflow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Checkout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Upload</a:t>
            </a:r>
            <a:r>
              <a:rPr lang="fr-FR" dirty="0"/>
              <a:t>/download-artefact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Github</a:t>
            </a:r>
            <a:r>
              <a:rPr lang="fr-FR" dirty="0"/>
              <a:t>-script</a:t>
            </a:r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Automation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create</a:t>
            </a:r>
            <a:r>
              <a:rPr lang="fr-FR" dirty="0"/>
              <a:t>-/</a:t>
            </a:r>
            <a:r>
              <a:rPr lang="fr-FR" dirty="0" err="1"/>
              <a:t>upload</a:t>
            </a:r>
            <a:r>
              <a:rPr lang="fr-FR" dirty="0"/>
              <a:t>-release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First-interaction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Stale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You can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action or </a:t>
            </a:r>
            <a:r>
              <a:rPr lang="fr-FR" dirty="0" err="1"/>
              <a:t>community</a:t>
            </a:r>
            <a:r>
              <a:rPr lang="fr-FR"/>
              <a:t>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09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EB8B7-5C99-416D-AF95-B7AA69280724}"/>
              </a:ext>
            </a:extLst>
          </p:cNvPr>
          <p:cNvSpPr/>
          <p:nvPr/>
        </p:nvSpPr>
        <p:spPr>
          <a:xfrm>
            <a:off x="362146" y="148721"/>
            <a:ext cx="60001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Paris PowerShell &amp; WinOps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8143BEA-96C0-41F1-B868-3A9E390322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407" y="1"/>
            <a:ext cx="1357460" cy="135746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C84A18E-AE27-4902-9CEE-7A4E64A06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177" y="323018"/>
            <a:ext cx="917705" cy="91770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A39731-4DFE-4EFF-BF20-50B84BDED928}"/>
              </a:ext>
            </a:extLst>
          </p:cNvPr>
          <p:cNvSpPr txBox="1"/>
          <p:nvPr/>
        </p:nvSpPr>
        <p:spPr>
          <a:xfrm>
            <a:off x="247863" y="1563740"/>
            <a:ext cx="113310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Links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hlinkClick r:id="rId4"/>
              </a:rPr>
              <a:t>https://help.github.com/en/actions/automating-your-workflow-with-github-actions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hlinkClick r:id="rId5"/>
              </a:rPr>
              <a:t>https://github.com/actions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hlinkClick r:id="rId6"/>
              </a:rPr>
              <a:t>https://help.github.com/en/actions/automating-your-workflow-with-github-actions/managing-a-workflow-run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hlinkClick r:id="rId7"/>
              </a:rPr>
              <a:t>https://github.com/sdras/awesome-actions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37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35BA6-4E22-48A8-A38A-04A98F4DD928}"/>
              </a:ext>
            </a:extLst>
          </p:cNvPr>
          <p:cNvSpPr/>
          <p:nvPr/>
        </p:nvSpPr>
        <p:spPr>
          <a:xfrm>
            <a:off x="7830255" y="1122363"/>
            <a:ext cx="3971220" cy="3249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Paris PowerShell &amp; WinOps</a:t>
            </a:r>
          </a:p>
        </p:txBody>
      </p:sp>
      <p:sp>
        <p:nvSpPr>
          <p:cNvPr id="36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651A77C-2773-4D11-A213-B3837DD9B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776372"/>
            <a:ext cx="2375236" cy="2375236"/>
          </a:xfrm>
          <a:prstGeom prst="rect">
            <a:avLst/>
          </a:prstGeom>
        </p:spPr>
      </p:pic>
      <p:sp>
        <p:nvSpPr>
          <p:cNvPr id="37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86671A6-82D6-4BB2-849C-C3CFB411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43" y="3563471"/>
            <a:ext cx="2392207" cy="2392207"/>
          </a:xfrm>
          <a:prstGeom prst="rect">
            <a:avLst/>
          </a:prstGeom>
        </p:spPr>
      </p:pic>
      <p:sp>
        <p:nvSpPr>
          <p:cNvPr id="39" name="Rectangle: Top Corners Rounded 18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85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269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MIOSSEC</dc:creator>
  <cp:lastModifiedBy>Olivier MIOSSEC</cp:lastModifiedBy>
  <cp:revision>14</cp:revision>
  <dcterms:created xsi:type="dcterms:W3CDTF">2019-11-11T16:20:52Z</dcterms:created>
  <dcterms:modified xsi:type="dcterms:W3CDTF">2019-11-20T07:26:54Z</dcterms:modified>
</cp:coreProperties>
</file>