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DDFB-903B-4E98-B2DD-3C501663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E308-9FDE-44EF-9FD7-5210F676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07-D2F2-455F-A8DD-E901CCB3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8E82-0ECA-4E89-82AF-2226984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2789-3477-4DD3-AB82-15E68B6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466-21CC-4541-8016-A90E9E9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8FF1-AD90-477D-9886-057DD582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D9C-0AF2-4D89-BD58-BBD8DBF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8B60-7FD6-4BC2-9591-9843B16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B16B-5E60-4656-A24D-5D92AF6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A772-83E6-4243-A223-F3C1F50B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D2D3-3D65-4144-B5C5-84B7D1C2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F084-0BB5-4E9C-BFA5-3322D81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D19C-44B5-47EF-B8EE-BCD4FE0D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64D9-9185-47FD-A5FE-194267B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E05-AE38-4EBA-8A34-B5488AF1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D7D5-D6FF-4E62-8769-CA7CCC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73-135B-49D1-8E59-7F38CFE0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F393-1F9A-4173-A231-1DEE6CD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2BD9-853F-4358-A579-655DF8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B26-8EEA-44D8-BB8C-C8B3DAF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F227-1A23-4814-9619-82D75AAB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487-C423-48C9-A3A4-495FD1D2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BBDE-0622-45E5-B13B-105C855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DBAA-CDE8-4AAA-95B7-CB71772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9F-8577-45CC-A859-05B17DF7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6A45-5937-4503-93EB-83F57A7D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83F5-0FA8-49A0-8086-61B83AB7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52E38-0793-4D95-B0EA-6494E7D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5D97-F2C3-4D9B-B732-2DE4213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12BA-7C1A-4BFA-A9C6-33301F2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3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F0B-C31A-4F5F-B7FE-12716E0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1722-4FFE-43A4-9B25-1657E60F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611B-5DBB-4684-A127-4A0B9D4A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D066A-A31B-4422-A50E-B3AF22D7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FCF3-552A-4185-9F12-79A86C51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6DC08-14F5-4A8B-9748-A000E39C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71F4-AD4D-4A12-842F-CB8CCCF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BA88-AA86-4BEF-92A9-FEC8034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E30-387A-4F2E-B771-1410C3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3D69-1711-4D6A-A40C-6497FA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171-18AB-46E1-8CCA-80DB04D4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B687-5DB9-404F-BFA4-20C04C6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715D-BAD6-4DF6-91EB-8F2FB060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6F3B3-4E5C-463F-AB5F-DB7EB37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8071-6563-49B9-A924-B22F65ED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F54-91FA-4699-BAD9-DC5966C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E9FB-E2C5-4A71-AEF7-5F81E272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003A-175F-46FD-BE72-DC149D66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FCC9-B54F-4B60-89CA-059B672C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10A7-05A3-47F7-8627-51428C78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8510-9F07-4721-BEF3-7F1D8631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145-97E0-4EAF-B71A-D64D4072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0DDA4-7508-44A8-91BE-9AB5EB36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FB5C-4204-40CC-AB02-CADBB723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6E4E-8825-4DB9-8C5B-9332F0B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D940-9D08-41F1-BE67-26F7C76D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0210-2ACE-40F1-BB3A-BF6CD04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20C5-7B2A-4DC6-B24F-7170C4A5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2F57-B9ED-46D8-928E-E0F99EC3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F04-CA4D-4943-9F5E-89A48F74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5AF-9146-4F4C-9627-0FB71B10F345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3A39-8D84-4905-B359-32886668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B02D-3A89-45BE-99FA-CCC338A2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221414" y="148721"/>
            <a:ext cx="8035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B566-C21A-47E6-9087-CC854F466E21}"/>
              </a:ext>
            </a:extLst>
          </p:cNvPr>
          <p:cNvSpPr txBox="1"/>
          <p:nvPr/>
        </p:nvSpPr>
        <p:spPr>
          <a:xfrm>
            <a:off x="1916349" y="2607013"/>
            <a:ext cx="7344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Azure </a:t>
            </a:r>
            <a:r>
              <a:rPr lang="fr-FR" sz="4400" b="1" spc="600" dirty="0" err="1">
                <a:latin typeface="Arial Nova" panose="020B0504020202020204" pitchFamily="34" charset="0"/>
              </a:rPr>
              <a:t>Functions</a:t>
            </a:r>
            <a:r>
              <a:rPr lang="fr-FR" sz="4400" b="1" spc="600" dirty="0">
                <a:latin typeface="Arial Nova" panose="020B0504020202020204" pitchFamily="34" charset="0"/>
              </a:rPr>
              <a:t> &amp; PowerShell </a:t>
            </a:r>
          </a:p>
          <a:p>
            <a:pPr algn="ctr"/>
            <a:endParaRPr lang="fr-FR" sz="4400" b="1" spc="600" dirty="0">
              <a:latin typeface="Arial Nova" panose="020B0504020202020204" pitchFamily="34" charset="0"/>
            </a:endParaRPr>
          </a:p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Workshop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0ADEFCB-3F03-46A0-A1B7-25E94BD7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0" y="1450220"/>
            <a:ext cx="7344383" cy="49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02" y="0"/>
            <a:ext cx="2131979" cy="213197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73" y="690664"/>
            <a:ext cx="1441315" cy="144131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00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0C9CC-E632-4140-991D-DB97B03F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802804"/>
            <a:ext cx="11058525" cy="5648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D3D1F-2526-46EC-B44D-E85F256503E4}"/>
              </a:ext>
            </a:extLst>
          </p:cNvPr>
          <p:cNvSpPr txBox="1"/>
          <p:nvPr/>
        </p:nvSpPr>
        <p:spPr>
          <a:xfrm>
            <a:off x="1593130" y="235670"/>
            <a:ext cx="92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Functions</a:t>
            </a:r>
            <a:r>
              <a:rPr lang="fr-FR" dirty="0"/>
              <a:t>, An Event </a:t>
            </a:r>
            <a:r>
              <a:rPr lang="fr-FR" dirty="0" err="1"/>
              <a:t>Based</a:t>
            </a:r>
            <a:r>
              <a:rPr lang="fr-FR" dirty="0"/>
              <a:t> automation </a:t>
            </a:r>
            <a:r>
              <a:rPr lang="fr-FR" dirty="0" err="1"/>
              <a:t>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15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BD69-02D6-4DA2-97BC-3A13D7340640}"/>
              </a:ext>
            </a:extLst>
          </p:cNvPr>
          <p:cNvSpPr txBox="1"/>
          <p:nvPr/>
        </p:nvSpPr>
        <p:spPr>
          <a:xfrm>
            <a:off x="650449" y="970961"/>
            <a:ext cx="439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When</a:t>
            </a:r>
            <a:r>
              <a:rPr lang="fr-FR" dirty="0"/>
              <a:t> a VM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compoments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Verify</a:t>
            </a:r>
            <a:r>
              <a:rPr lang="fr-FR" dirty="0"/>
              <a:t> backup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Add</a:t>
            </a:r>
            <a:r>
              <a:rPr lang="fr-FR" dirty="0"/>
              <a:t> tag to </a:t>
            </a:r>
            <a:r>
              <a:rPr lang="fr-FR" dirty="0" err="1"/>
              <a:t>Resources</a:t>
            </a:r>
            <a:r>
              <a:rPr lang="fr-FR" dirty="0"/>
              <a:t> Group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creation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Start VM </a:t>
            </a:r>
            <a:r>
              <a:rPr lang="fr-FR" dirty="0" err="1"/>
              <a:t>when</a:t>
            </a:r>
            <a:r>
              <a:rPr lang="fr-FR" dirty="0"/>
              <a:t> new data arrive in a Storage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Start/Stop VM on a </a:t>
            </a:r>
            <a:r>
              <a:rPr lang="fr-FR" dirty="0" err="1"/>
              <a:t>schedule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CD8CA-81E7-45C1-A81C-17387283B16D}"/>
              </a:ext>
            </a:extLst>
          </p:cNvPr>
          <p:cNvSpPr txBox="1"/>
          <p:nvPr/>
        </p:nvSpPr>
        <p:spPr>
          <a:xfrm>
            <a:off x="6161987" y="970961"/>
            <a:ext cx="4392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Respond</a:t>
            </a:r>
            <a:r>
              <a:rPr lang="fr-FR" dirty="0"/>
              <a:t> to queue, </a:t>
            </a:r>
            <a:r>
              <a:rPr lang="fr-FR" dirty="0" err="1"/>
              <a:t>storage</a:t>
            </a:r>
            <a:r>
              <a:rPr lang="fr-FR" dirty="0"/>
              <a:t> and </a:t>
            </a:r>
            <a:r>
              <a:rPr lang="fr-FR" dirty="0" err="1"/>
              <a:t>other</a:t>
            </a:r>
            <a:r>
              <a:rPr lang="fr-FR" dirty="0"/>
              <a:t> Azure Event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Use API Management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8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9445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App </a:t>
            </a:r>
          </a:p>
          <a:p>
            <a:endParaRPr lang="fr-FR" dirty="0"/>
          </a:p>
          <a:p>
            <a:r>
              <a:rPr lang="fr-FR" dirty="0"/>
              <a:t>Use App Plan </a:t>
            </a:r>
          </a:p>
          <a:p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One runtime per </a:t>
            </a:r>
            <a:r>
              <a:rPr lang="fr-FR" dirty="0" err="1"/>
              <a:t>function</a:t>
            </a:r>
            <a:r>
              <a:rPr lang="fr-FR" dirty="0"/>
              <a:t> App</a:t>
            </a:r>
          </a:p>
          <a:p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limit</a:t>
            </a:r>
            <a:r>
              <a:rPr lang="fr-FR" dirty="0"/>
              <a:t> to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function</a:t>
            </a:r>
            <a:r>
              <a:rPr lang="fr-FR" dirty="0"/>
              <a:t> in a </a:t>
            </a:r>
            <a:r>
              <a:rPr lang="fr-FR" dirty="0" err="1"/>
              <a:t>Function</a:t>
            </a:r>
            <a:r>
              <a:rPr lang="fr-FR" dirty="0"/>
              <a:t> App  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pricing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Consompution</a:t>
            </a:r>
            <a:r>
              <a:rPr lang="fr-FR" dirty="0"/>
              <a:t>/Premium </a:t>
            </a:r>
          </a:p>
          <a:p>
            <a:endParaRPr lang="fr-FR" dirty="0"/>
          </a:p>
          <a:p>
            <a:r>
              <a:rPr lang="fr-FR" dirty="0"/>
              <a:t>Free Tiers 400Tb/s for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</a:t>
            </a:r>
          </a:p>
          <a:p>
            <a:r>
              <a:rPr lang="fr-FR" dirty="0"/>
              <a:t>1M </a:t>
            </a:r>
            <a:r>
              <a:rPr lang="fr-FR" dirty="0" err="1"/>
              <a:t>execution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€0.000014/GB-s / €0.169 per M </a:t>
            </a:r>
            <a:r>
              <a:rPr lang="fr-FR" dirty="0" err="1"/>
              <a:t>executions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71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PowerShell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9445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November</a:t>
            </a:r>
            <a:r>
              <a:rPr lang="fr-FR" dirty="0"/>
              <a:t> 2019!!!! </a:t>
            </a:r>
          </a:p>
          <a:p>
            <a:endParaRPr lang="fr-FR" dirty="0"/>
          </a:p>
          <a:p>
            <a:r>
              <a:rPr lang="fr-FR" dirty="0"/>
              <a:t>V3 in </a:t>
            </a:r>
            <a:r>
              <a:rPr lang="fr-FR" dirty="0" err="1"/>
              <a:t>December</a:t>
            </a:r>
            <a:r>
              <a:rPr lang="fr-FR"/>
              <a:t> 2019</a:t>
            </a:r>
            <a:endParaRPr lang="fr-FR" dirty="0"/>
          </a:p>
          <a:p>
            <a:endParaRPr lang="fr-FR" dirty="0"/>
          </a:p>
          <a:p>
            <a:r>
              <a:rPr lang="fr-FR" dirty="0"/>
              <a:t>PowerShell </a:t>
            </a:r>
            <a:r>
              <a:rPr lang="fr-FR" dirty="0" err="1"/>
              <a:t>Core</a:t>
            </a:r>
            <a:r>
              <a:rPr lang="fr-FR" dirty="0"/>
              <a:t> Support 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Identities</a:t>
            </a:r>
            <a:r>
              <a:rPr lang="fr-FR" dirty="0"/>
              <a:t> to </a:t>
            </a:r>
            <a:r>
              <a:rPr lang="fr-FR" dirty="0" err="1"/>
              <a:t>interact</a:t>
            </a:r>
            <a:r>
              <a:rPr lang="fr-FR" dirty="0"/>
              <a:t>  </a:t>
            </a:r>
            <a:r>
              <a:rPr lang="fr-FR" dirty="0" err="1"/>
              <a:t>with</a:t>
            </a:r>
            <a:r>
              <a:rPr lang="fr-FR" dirty="0"/>
              <a:t> Azure </a:t>
            </a:r>
            <a:r>
              <a:rPr lang="fr-FR" dirty="0" err="1"/>
              <a:t>resources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Différents triggers and </a:t>
            </a:r>
            <a:r>
              <a:rPr lang="fr-FR" dirty="0" err="1"/>
              <a:t>bidings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</a:t>
            </a:r>
            <a:r>
              <a:rPr lang="fr-FR" dirty="0" err="1"/>
              <a:t>private</a:t>
            </a:r>
            <a:r>
              <a:rPr lang="fr-FR" dirty="0"/>
              <a:t> modules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r>
              <a:rPr lang="fr-FR" dirty="0"/>
              <a:t> for module installation</a:t>
            </a:r>
          </a:p>
          <a:p>
            <a:endParaRPr lang="fr-FR" dirty="0"/>
          </a:p>
          <a:p>
            <a:r>
              <a:rPr lang="fr-FR" dirty="0"/>
              <a:t>Management a profile.ps1 to setup the host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64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PowerShell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5128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Support module installation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PowerShellGallery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Enabled</a:t>
            </a:r>
            <a:r>
              <a:rPr lang="fr-FR" dirty="0"/>
              <a:t> by default in </a:t>
            </a:r>
            <a:r>
              <a:rPr lang="fr-FR" dirty="0" err="1"/>
              <a:t>Host.json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Requirements.psd1 to </a:t>
            </a:r>
            <a:r>
              <a:rPr lang="fr-FR" dirty="0" err="1"/>
              <a:t>add</a:t>
            </a:r>
            <a:r>
              <a:rPr lang="fr-FR" dirty="0"/>
              <a:t> module </a:t>
            </a:r>
            <a:r>
              <a:rPr lang="fr-FR" dirty="0" err="1"/>
              <a:t>name</a:t>
            </a:r>
            <a:r>
              <a:rPr lang="fr-FR" dirty="0"/>
              <a:t> and version </a:t>
            </a:r>
            <a:r>
              <a:rPr lang="fr-FR" dirty="0" err="1"/>
              <a:t>number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 are </a:t>
            </a:r>
            <a:r>
              <a:rPr lang="fr-FR" dirty="0" err="1"/>
              <a:t>installed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App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3471B-C59E-40DC-9C3E-C12DA102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46" y="3429000"/>
            <a:ext cx="3248025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72623-6E18-43F3-BB9D-C23ED960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46" y="746404"/>
            <a:ext cx="3105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9662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Storage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en-US" dirty="0"/>
              <a:t> There are two components of the price, memory consumption, and resource consumption.</a:t>
            </a:r>
          </a:p>
          <a:p>
            <a:endParaRPr lang="en-US" dirty="0"/>
          </a:p>
          <a:p>
            <a:r>
              <a:rPr lang="en-US" dirty="0"/>
              <a:t>If the script in the function uses 730 MB for 5 seconds and it’s executed 1500 per mouth you got.</a:t>
            </a:r>
          </a:p>
          <a:p>
            <a:endParaRPr lang="en-US" dirty="0"/>
          </a:p>
          <a:p>
            <a:r>
              <a:rPr lang="en-US" dirty="0"/>
              <a:t>1500 * 5 = 7500 seconds</a:t>
            </a:r>
          </a:p>
          <a:p>
            <a:r>
              <a:rPr lang="en-US" dirty="0"/>
              <a:t>(730/1024) * 7500 = 5346,68 GB/s</a:t>
            </a:r>
          </a:p>
          <a:p>
            <a:endParaRPr lang="en-US" dirty="0"/>
          </a:p>
          <a:p>
            <a:r>
              <a:rPr lang="en-US" dirty="0"/>
              <a:t>Resource consumption is measured by the number of the function execution, here 1500</a:t>
            </a:r>
          </a:p>
          <a:p>
            <a:endParaRPr lang="en-US" dirty="0"/>
          </a:p>
          <a:p>
            <a:r>
              <a:rPr lang="en-US" dirty="0"/>
              <a:t>Price €0.000014/GB-s and €0,169 per Millions of executions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/>
              <a:t>ree </a:t>
            </a:r>
            <a:r>
              <a:rPr lang="en-US" dirty="0"/>
              <a:t>tier, 400,000 GB-s (About 6666 minutes for a 1Gb scripts) and 1 million executions per subscription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63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4</cp:revision>
  <dcterms:created xsi:type="dcterms:W3CDTF">2019-11-11T16:20:52Z</dcterms:created>
  <dcterms:modified xsi:type="dcterms:W3CDTF">2019-12-11T07:50:28Z</dcterms:modified>
</cp:coreProperties>
</file>