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70" d="100"/>
          <a:sy n="70" d="100"/>
        </p:scale>
        <p:origin x="984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4C54-607E-4467-A16A-A47D9BCA7B7E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3691" y="4068497"/>
            <a:ext cx="1571625" cy="857250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Client running as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20491" y="4078022"/>
            <a:ext cx="1571625" cy="857250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running as NetworkService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n 6"/>
          <p:cNvSpPr>
            <a:spLocks noChangeArrowheads="1"/>
          </p:cNvSpPr>
          <p:nvPr/>
        </p:nvSpPr>
        <p:spPr bwMode="auto">
          <a:xfrm>
            <a:off x="2110266" y="5448035"/>
            <a:ext cx="533400" cy="695325"/>
          </a:xfrm>
          <a:prstGeom prst="can">
            <a:avLst>
              <a:gd name="adj" fmla="val 24997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n 7"/>
          <p:cNvSpPr>
            <a:spLocks noChangeArrowheads="1"/>
          </p:cNvSpPr>
          <p:nvPr/>
        </p:nvSpPr>
        <p:spPr bwMode="auto">
          <a:xfrm>
            <a:off x="3128940" y="5468672"/>
            <a:ext cx="591051" cy="6096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Known hosts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n 9"/>
          <p:cNvSpPr>
            <a:spLocks noChangeArrowheads="1"/>
          </p:cNvSpPr>
          <p:nvPr/>
        </p:nvSpPr>
        <p:spPr bwMode="auto">
          <a:xfrm>
            <a:off x="8253891" y="5276585"/>
            <a:ext cx="533400" cy="733425"/>
          </a:xfrm>
          <a:prstGeom prst="can">
            <a:avLst>
              <a:gd name="adj" fmla="val 24998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n 12"/>
          <p:cNvSpPr>
            <a:spLocks noChangeArrowheads="1"/>
          </p:cNvSpPr>
          <p:nvPr/>
        </p:nvSpPr>
        <p:spPr bwMode="auto">
          <a:xfrm>
            <a:off x="4339116" y="5467085"/>
            <a:ext cx="533400" cy="695325"/>
          </a:xfrm>
          <a:prstGeom prst="can">
            <a:avLst>
              <a:gd name="adj" fmla="val 24997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User 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eft-Right Arrow 13"/>
          <p:cNvSpPr>
            <a:spLocks noChangeArrowheads="1"/>
          </p:cNvSpPr>
          <p:nvPr/>
        </p:nvSpPr>
        <p:spPr bwMode="auto">
          <a:xfrm>
            <a:off x="4415316" y="4278047"/>
            <a:ext cx="3286125" cy="484188"/>
          </a:xfrm>
          <a:prstGeom prst="leftRightArrow">
            <a:avLst>
              <a:gd name="adj1" fmla="val 50000"/>
              <a:gd name="adj2" fmla="val 50022"/>
            </a:avLst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Network (secure channel, auth, session protocol)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00778" y="4884472"/>
            <a:ext cx="447675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85376" y="4914635"/>
            <a:ext cx="762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3286" y="4914635"/>
            <a:ext cx="2190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23097" y="49146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4" idx="3"/>
          </p:cNvCxnSpPr>
          <p:nvPr/>
        </p:nvCxnSpPr>
        <p:spPr>
          <a:xfrm flipV="1">
            <a:off x="9040027" y="2858696"/>
            <a:ext cx="839238" cy="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1"/>
          <p:cNvSpPr>
            <a:spLocks noChangeArrowheads="1"/>
          </p:cNvSpPr>
          <p:nvPr/>
        </p:nvSpPr>
        <p:spPr bwMode="auto">
          <a:xfrm>
            <a:off x="1986441" y="5259122"/>
            <a:ext cx="3105150" cy="12954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User profile - RW by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ounded Rectangle 22"/>
          <p:cNvSpPr>
            <a:spLocks noChangeArrowheads="1"/>
          </p:cNvSpPr>
          <p:nvPr/>
        </p:nvSpPr>
        <p:spPr bwMode="auto">
          <a:xfrm>
            <a:off x="9635956" y="2081407"/>
            <a:ext cx="1245893" cy="176605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User profile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RW by user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738667" y="3504935"/>
            <a:ext cx="2019300" cy="1581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System profile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 by any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W by admin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an 25"/>
          <p:cNvSpPr>
            <a:spLocks noChangeArrowheads="1"/>
          </p:cNvSpPr>
          <p:nvPr/>
        </p:nvSpPr>
        <p:spPr bwMode="auto">
          <a:xfrm>
            <a:off x="1986441" y="3600185"/>
            <a:ext cx="533400" cy="733425"/>
          </a:xfrm>
          <a:prstGeom prst="can">
            <a:avLst>
              <a:gd name="adj" fmla="val 24998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493148" y="3834758"/>
            <a:ext cx="35242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7936988" y="5143235"/>
            <a:ext cx="1167206" cy="14112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 by SSHD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Admin 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251284" y="10828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1251284" y="15400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Can 7"/>
          <p:cNvSpPr>
            <a:spLocks noChangeArrowheads="1"/>
          </p:cNvSpPr>
          <p:nvPr/>
        </p:nvSpPr>
        <p:spPr bwMode="auto">
          <a:xfrm>
            <a:off x="990578" y="3685910"/>
            <a:ext cx="591051" cy="6096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Known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hosts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4" idx="0"/>
          </p:cNvCxnSpPr>
          <p:nvPr/>
        </p:nvCxnSpPr>
        <p:spPr>
          <a:xfrm flipV="1">
            <a:off x="3629504" y="3054878"/>
            <a:ext cx="25566" cy="10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076264" y="2340758"/>
            <a:ext cx="1157611" cy="701166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Agent running as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882416" y="2511160"/>
            <a:ext cx="1157611" cy="701166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Agent running as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6" idx="0"/>
          </p:cNvCxnSpPr>
          <p:nvPr/>
        </p:nvCxnSpPr>
        <p:spPr>
          <a:xfrm flipH="1" flipV="1">
            <a:off x="8492696" y="3207657"/>
            <a:ext cx="13608" cy="8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8"/>
          <p:cNvSpPr>
            <a:spLocks noChangeArrowheads="1"/>
          </p:cNvSpPr>
          <p:nvPr/>
        </p:nvSpPr>
        <p:spPr bwMode="auto">
          <a:xfrm>
            <a:off x="4824891" y="2339625"/>
            <a:ext cx="533400" cy="695325"/>
          </a:xfrm>
          <a:prstGeom prst="can">
            <a:avLst>
              <a:gd name="adj" fmla="val 24997"/>
            </a:avLst>
          </a:prstGeom>
          <a:solidFill>
            <a:srgbClr val="F4B08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User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3" idx="3"/>
            <a:endCxn id="38" idx="2"/>
          </p:cNvCxnSpPr>
          <p:nvPr/>
        </p:nvCxnSpPr>
        <p:spPr>
          <a:xfrm flipV="1">
            <a:off x="4233875" y="2687288"/>
            <a:ext cx="591016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472126" y="2181808"/>
            <a:ext cx="1329759" cy="1524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DPAPI encrypted User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Keys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System</a:t>
            </a:r>
            <a:endParaRPr kumimoji="0" lang="en-US" altLang="en-US" sz="11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198620" y="2180938"/>
            <a:ext cx="1329759" cy="1524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DPAPI encrypted Host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Keys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System</a:t>
            </a:r>
            <a:endParaRPr kumimoji="0" lang="en-US" altLang="en-US" sz="11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8" name="Can 8"/>
          <p:cNvSpPr>
            <a:spLocks noChangeArrowheads="1"/>
          </p:cNvSpPr>
          <p:nvPr/>
        </p:nvSpPr>
        <p:spPr bwMode="auto">
          <a:xfrm>
            <a:off x="6504330" y="2326804"/>
            <a:ext cx="533400" cy="695325"/>
          </a:xfrm>
          <a:prstGeom prst="can">
            <a:avLst>
              <a:gd name="adj" fmla="val 24997"/>
            </a:avLst>
          </a:prstGeom>
          <a:solidFill>
            <a:srgbClr val="F4B08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Host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037730" y="2775833"/>
            <a:ext cx="796359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n 11"/>
          <p:cNvSpPr>
            <a:spLocks noChangeArrowheads="1"/>
          </p:cNvSpPr>
          <p:nvPr/>
        </p:nvSpPr>
        <p:spPr bwMode="auto">
          <a:xfrm>
            <a:off x="9884795" y="2310907"/>
            <a:ext cx="671262" cy="74295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Mapped User 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3122971" y="1049669"/>
            <a:ext cx="1104935" cy="682504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SSH key utilities running as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endCxn id="33" idx="0"/>
          </p:cNvCxnSpPr>
          <p:nvPr/>
        </p:nvCxnSpPr>
        <p:spPr>
          <a:xfrm>
            <a:off x="3650160" y="1733760"/>
            <a:ext cx="4910" cy="60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7882416" y="1231963"/>
            <a:ext cx="1131981" cy="682504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SSH key utilities running as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436651" y="1916054"/>
            <a:ext cx="4910" cy="60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29745" y="877455"/>
            <a:ext cx="1749" cy="5363325"/>
          </a:xfrm>
          <a:prstGeom prst="line">
            <a:avLst/>
          </a:prstGeom>
          <a:ln w="3175">
            <a:solidFill>
              <a:schemeClr val="accent1">
                <a:alpha val="6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29506</TotalTime>
  <Words>102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Gautami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Ampalam</dc:creator>
  <cp:lastModifiedBy>Manoj Ampalam</cp:lastModifiedBy>
  <cp:revision>12</cp:revision>
  <dcterms:created xsi:type="dcterms:W3CDTF">2016-03-03T20:21:12Z</dcterms:created>
  <dcterms:modified xsi:type="dcterms:W3CDTF">2017-04-21T21:39:07Z</dcterms:modified>
</cp:coreProperties>
</file>