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6" r:id="rId6"/>
    <p:sldId id="263" r:id="rId7"/>
    <p:sldId id="265" r:id="rId8"/>
    <p:sldId id="264" r:id="rId9"/>
    <p:sldId id="268" r:id="rId10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ubai Medium" panose="020B0603030403030204" pitchFamily="3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universaldashboard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universaldashboard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3200400" y="1943100"/>
            <a:ext cx="11887200" cy="443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400" dirty="0">
                <a:latin typeface="Dubai Medium"/>
                <a:cs typeface="Dubai Medium"/>
              </a:rPr>
              <a:t>Building Dynamic Interfaces with Universal Dashboard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latin typeface="Bahnschrift SemiCondensed"/>
                <a:cs typeface="Dubai Medium"/>
              </a:rPr>
              <a:t>Adam Driscoll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/>
                <a:cs typeface="Dubai Medium"/>
              </a:rPr>
              <a:t>Head Nerd, Ironman Software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Condensed"/>
              <a:cs typeface="Duba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03683-01D5-471D-80B0-D4C9B55F3D56}"/>
              </a:ext>
            </a:extLst>
          </p:cNvPr>
          <p:cNvSpPr txBox="1"/>
          <p:nvPr/>
        </p:nvSpPr>
        <p:spPr>
          <a:xfrm>
            <a:off x="609600" y="1104900"/>
            <a:ext cx="12382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PS &gt; What is Universal Dashboard?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BC6E5-B067-4E9C-B6B7-5A05FA0AAB32}"/>
              </a:ext>
            </a:extLst>
          </p:cNvPr>
          <p:cNvSpPr txBox="1"/>
          <p:nvPr/>
        </p:nvSpPr>
        <p:spPr>
          <a:xfrm>
            <a:off x="2419750" y="6594570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 framework for PowerShell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05026-CA7E-4782-AB96-BE4C9300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56263"/>
            <a:ext cx="5638800" cy="36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26CDF56-4A17-4303-8FE7-EAF38DC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2725566"/>
            <a:ext cx="6139534" cy="36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8DE61-C8F9-4E4B-A9A6-83AB08EB99D3}"/>
              </a:ext>
            </a:extLst>
          </p:cNvPr>
          <p:cNvSpPr txBox="1"/>
          <p:nvPr/>
        </p:nvSpPr>
        <p:spPr>
          <a:xfrm>
            <a:off x="11125200" y="6626139"/>
            <a:ext cx="453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Cross-platform PowerShell Module</a:t>
            </a:r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C7E7D-8B16-43CB-9FBB-C2242EE13FA6}"/>
              </a:ext>
            </a:extLst>
          </p:cNvPr>
          <p:cNvSpPr txBox="1"/>
          <p:nvPr/>
        </p:nvSpPr>
        <p:spPr>
          <a:xfrm>
            <a:off x="609600" y="1104900"/>
            <a:ext cx="15809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PS &gt; What is included with Universal Dashboard?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6D9A4-BF48-498B-8DC8-FE97799F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2161"/>
            <a:ext cx="668146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3ACEC0-AFB8-4D6F-865D-8189062260DE}"/>
              </a:ext>
            </a:extLst>
          </p:cNvPr>
          <p:cNvSpPr txBox="1"/>
          <p:nvPr/>
        </p:nvSpPr>
        <p:spPr>
          <a:xfrm>
            <a:off x="2479306" y="5434623"/>
            <a:ext cx="260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Built-in Web Server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261736-5B21-43D0-B5B9-5D116140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108740"/>
            <a:ext cx="68474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7F6E5-1B5E-42CE-AEB1-D6095D4639D4}"/>
              </a:ext>
            </a:extLst>
          </p:cNvPr>
          <p:cNvSpPr txBox="1"/>
          <p:nvPr/>
        </p:nvSpPr>
        <p:spPr>
          <a:xfrm>
            <a:off x="12226149" y="5551440"/>
            <a:ext cx="251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Dozens of Controls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1C9D805-E223-4FEA-8AF9-C3132A84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18" y="6547700"/>
            <a:ext cx="4695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30BEAF-6ED5-4F97-8E1C-FED9B431092D}"/>
              </a:ext>
            </a:extLst>
          </p:cNvPr>
          <p:cNvSpPr txBox="1"/>
          <p:nvPr/>
        </p:nvSpPr>
        <p:spPr>
          <a:xfrm>
            <a:off x="2780940" y="8756358"/>
            <a:ext cx="23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API Support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83469FD-4628-4329-8ED2-48E0B132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137" y="6179205"/>
            <a:ext cx="3105150" cy="26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BB91C-68E8-4C21-AC2D-9D67E16567BF}"/>
              </a:ext>
            </a:extLst>
          </p:cNvPr>
          <p:cNvSpPr txBox="1"/>
          <p:nvPr/>
        </p:nvSpPr>
        <p:spPr>
          <a:xfrm>
            <a:off x="11151701" y="8987190"/>
            <a:ext cx="435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C5122-9BA6-4543-8896-B8D44E902275}"/>
              </a:ext>
            </a:extLst>
          </p:cNvPr>
          <p:cNvSpPr txBox="1"/>
          <p:nvPr/>
        </p:nvSpPr>
        <p:spPr>
          <a:xfrm>
            <a:off x="609600" y="1104900"/>
            <a:ext cx="15791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PS &gt; What makes Universal Dashboard different?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3C0C5F9C-EB2D-48A6-9C2B-9600E700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63936"/>
            <a:ext cx="3980518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50217031-55BD-40C3-9CA6-57B2A20B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83" y="4457699"/>
            <a:ext cx="5867400" cy="197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2637AF4D-108F-4AA4-AB05-967B30EF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445769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4932DF5D-7B83-4089-A810-B96E1D1D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4493622"/>
            <a:ext cx="2714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30EADB-A135-4F56-BD65-D9C8E136E1C4}"/>
              </a:ext>
            </a:extLst>
          </p:cNvPr>
          <p:cNvSpPr txBox="1"/>
          <p:nvPr/>
        </p:nvSpPr>
        <p:spPr>
          <a:xfrm>
            <a:off x="4638813" y="4493622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B4AE8-6C3C-4F3E-A83C-05CE2D1024E5}"/>
              </a:ext>
            </a:extLst>
          </p:cNvPr>
          <p:cNvSpPr txBox="1"/>
          <p:nvPr/>
        </p:nvSpPr>
        <p:spPr>
          <a:xfrm>
            <a:off x="11640291" y="4777769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4FD5F-2630-4375-9894-E9CD36D5352C}"/>
              </a:ext>
            </a:extLst>
          </p:cNvPr>
          <p:cNvSpPr txBox="1"/>
          <p:nvPr/>
        </p:nvSpPr>
        <p:spPr>
          <a:xfrm>
            <a:off x="14006064" y="4493622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C5122-9BA6-4543-8896-B8D44E902275}"/>
              </a:ext>
            </a:extLst>
          </p:cNvPr>
          <p:cNvSpPr txBox="1"/>
          <p:nvPr/>
        </p:nvSpPr>
        <p:spPr>
          <a:xfrm>
            <a:off x="609600" y="1104900"/>
            <a:ext cx="7641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PS &gt; How does it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8A4EF-4775-438A-A207-D8992214FE15}"/>
              </a:ext>
            </a:extLst>
          </p:cNvPr>
          <p:cNvSpPr/>
          <p:nvPr/>
        </p:nvSpPr>
        <p:spPr>
          <a:xfrm>
            <a:off x="13944600" y="2909862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Website and Controls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078D6-607D-447B-918C-AC0AF66B7422}"/>
              </a:ext>
            </a:extLst>
          </p:cNvPr>
          <p:cNvSpPr/>
          <p:nvPr/>
        </p:nvSpPr>
        <p:spPr>
          <a:xfrm>
            <a:off x="7266709" y="2909862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Starts Web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004FB7-4C65-4E80-A912-622C08DEE37D}"/>
              </a:ext>
            </a:extLst>
          </p:cNvPr>
          <p:cNvSpPr/>
          <p:nvPr/>
        </p:nvSpPr>
        <p:spPr>
          <a:xfrm>
            <a:off x="1447800" y="2878689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UD PowerShell Scripts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C3E3F-309A-4B65-85DD-0A52990E76ED}"/>
              </a:ext>
            </a:extLst>
          </p:cNvPr>
          <p:cNvCxnSpPr>
            <a:cxnSpLocks/>
          </p:cNvCxnSpPr>
          <p:nvPr/>
        </p:nvCxnSpPr>
        <p:spPr>
          <a:xfrm flipV="1">
            <a:off x="4038600" y="3671862"/>
            <a:ext cx="289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21A37-D77A-4CBB-AD12-169223669E40}"/>
              </a:ext>
            </a:extLst>
          </p:cNvPr>
          <p:cNvSpPr txBox="1"/>
          <p:nvPr/>
        </p:nvSpPr>
        <p:spPr>
          <a:xfrm>
            <a:off x="4430582" y="3086100"/>
            <a:ext cx="20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Configures Web Site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4193D-90B8-4CAD-ABF3-43F4C4F16D83}"/>
              </a:ext>
            </a:extLst>
          </p:cNvPr>
          <p:cNvCxnSpPr/>
          <p:nvPr/>
        </p:nvCxnSpPr>
        <p:spPr>
          <a:xfrm>
            <a:off x="10058400" y="3640689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11F94E-E411-4B07-ABB8-AE14FEA3F84A}"/>
              </a:ext>
            </a:extLst>
          </p:cNvPr>
          <p:cNvSpPr txBox="1"/>
          <p:nvPr/>
        </p:nvSpPr>
        <p:spPr>
          <a:xfrm>
            <a:off x="10421850" y="3086100"/>
            <a:ext cx="28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 Web Site and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F012E-6083-4C96-8978-CAAC034D341A}"/>
              </a:ext>
            </a:extLst>
          </p:cNvPr>
          <p:cNvSpPr/>
          <p:nvPr/>
        </p:nvSpPr>
        <p:spPr>
          <a:xfrm>
            <a:off x="13958455" y="51816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Loads or User Interacts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F143F9-E010-4E76-8A31-6CF69FF9C917}"/>
              </a:ext>
            </a:extLst>
          </p:cNvPr>
          <p:cNvCxnSpPr/>
          <p:nvPr/>
        </p:nvCxnSpPr>
        <p:spPr>
          <a:xfrm flipH="1">
            <a:off x="10210800" y="594360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60A55E-6CF0-46D0-87AF-36A3CB34B664}"/>
              </a:ext>
            </a:extLst>
          </p:cNvPr>
          <p:cNvSpPr/>
          <p:nvPr/>
        </p:nvSpPr>
        <p:spPr>
          <a:xfrm>
            <a:off x="7266709" y="5223161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Deserialize Request and Find Script Block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E0D8-4D42-49B6-B389-74AC3E59BAB3}"/>
              </a:ext>
            </a:extLst>
          </p:cNvPr>
          <p:cNvCxnSpPr>
            <a:cxnSpLocks/>
          </p:cNvCxnSpPr>
          <p:nvPr/>
        </p:nvCxnSpPr>
        <p:spPr>
          <a:xfrm flipH="1">
            <a:off x="4347097" y="5985162"/>
            <a:ext cx="2587103" cy="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140683-B182-4752-BE5E-5F54DA8DAB32}"/>
              </a:ext>
            </a:extLst>
          </p:cNvPr>
          <p:cNvSpPr/>
          <p:nvPr/>
        </p:nvSpPr>
        <p:spPr>
          <a:xfrm>
            <a:off x="1403006" y="5270375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Executes Script Block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D2704C-68FF-4F7F-98D5-84BBFCDC44CA}"/>
              </a:ext>
            </a:extLst>
          </p:cNvPr>
          <p:cNvCxnSpPr/>
          <p:nvPr/>
        </p:nvCxnSpPr>
        <p:spPr>
          <a:xfrm>
            <a:off x="4430582" y="6515100"/>
            <a:ext cx="2656018" cy="1676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487CA2-6A75-4B0A-88CD-8639CB81C13D}"/>
              </a:ext>
            </a:extLst>
          </p:cNvPr>
          <p:cNvSpPr/>
          <p:nvPr/>
        </p:nvSpPr>
        <p:spPr>
          <a:xfrm>
            <a:off x="7266709" y="742950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Serializes data to JSON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E49A34-7193-4262-AF4A-EF95A2147515}"/>
              </a:ext>
            </a:extLst>
          </p:cNvPr>
          <p:cNvCxnSpPr/>
          <p:nvPr/>
        </p:nvCxnSpPr>
        <p:spPr>
          <a:xfrm>
            <a:off x="10210800" y="81915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0728CC-7214-4059-9073-06F79252DDB2}"/>
              </a:ext>
            </a:extLst>
          </p:cNvPr>
          <p:cNvSpPr/>
          <p:nvPr/>
        </p:nvSpPr>
        <p:spPr>
          <a:xfrm>
            <a:off x="13944600" y="73914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Renders Control or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FCFD8-746D-4CAB-8A03-EE6436CC4BE2}"/>
              </a:ext>
            </a:extLst>
          </p:cNvPr>
          <p:cNvSpPr txBox="1"/>
          <p:nvPr/>
        </p:nvSpPr>
        <p:spPr>
          <a:xfrm>
            <a:off x="11271015" y="5362097"/>
            <a:ext cx="15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Requests Data</a:t>
            </a:r>
          </a:p>
        </p:txBody>
      </p:sp>
    </p:spTree>
    <p:extLst>
      <p:ext uri="{BB962C8B-B14F-4D97-AF65-F5344CB8AC3E}">
        <p14:creationId xmlns:p14="http://schemas.microsoft.com/office/powerpoint/2010/main" val="37733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1" grpId="0"/>
      <p:bldP spid="16" grpId="0"/>
      <p:bldP spid="22" grpId="0" animBg="1"/>
      <p:bldP spid="25" grpId="0" animBg="1"/>
      <p:bldP spid="28" grpId="0" animBg="1"/>
      <p:bldP spid="32" grpId="0" animBg="1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739D0-0F84-4FBD-AE67-F94BD3515D11}"/>
              </a:ext>
            </a:extLst>
          </p:cNvPr>
          <p:cNvSpPr txBox="1"/>
          <p:nvPr/>
        </p:nvSpPr>
        <p:spPr>
          <a:xfrm>
            <a:off x="457200" y="952500"/>
            <a:ext cx="84068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PS &gt; .\Demo.ps1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CA861-F6B3-4730-8C32-3E4D069BFB63}"/>
              </a:ext>
            </a:extLst>
          </p:cNvPr>
          <p:cNvSpPr txBox="1"/>
          <p:nvPr/>
        </p:nvSpPr>
        <p:spPr>
          <a:xfrm>
            <a:off x="533400" y="2857500"/>
            <a:ext cx="1668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.\demo.ps1 : The term '.\demo.ps1' is not recognized as the name of a cmdlet, function, script file, or operable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program. Check the spelling of the name, or if a path was included, verify that the path is correct and try again.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At line:1 char:1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+ .\demo.ps1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+ ~~~~~~~~~~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+ CategoryInfo          : </a:t>
            </a:r>
            <a:r>
              <a:rPr lang="en-US" sz="2800" dirty="0" err="1">
                <a:solidFill>
                  <a:srgbClr val="FF0000"/>
                </a:solidFill>
              </a:rPr>
              <a:t>ObjectNotFound</a:t>
            </a:r>
            <a:r>
              <a:rPr lang="en-US" sz="2800" dirty="0">
                <a:solidFill>
                  <a:srgbClr val="FF0000"/>
                </a:solidFill>
              </a:rPr>
              <a:t>: (.\demo.ps1:String) [], </a:t>
            </a:r>
            <a:r>
              <a:rPr lang="en-US" sz="2800" dirty="0" err="1">
                <a:solidFill>
                  <a:srgbClr val="FF0000"/>
                </a:solidFill>
              </a:rPr>
              <a:t>CommandNotFoundException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+ </a:t>
            </a:r>
            <a:r>
              <a:rPr lang="en-US" sz="2800" dirty="0" err="1">
                <a:solidFill>
                  <a:srgbClr val="FF0000"/>
                </a:solidFill>
              </a:rPr>
              <a:t>FullyQualifiedErrorId</a:t>
            </a:r>
            <a:r>
              <a:rPr lang="en-US" sz="2800" dirty="0">
                <a:solidFill>
                  <a:srgbClr val="FF0000"/>
                </a:solidFill>
              </a:rPr>
              <a:t> : </a:t>
            </a:r>
            <a:r>
              <a:rPr lang="en-US" sz="2800" dirty="0" err="1">
                <a:solidFill>
                  <a:srgbClr val="FF0000"/>
                </a:solidFill>
              </a:rPr>
              <a:t>CommandNotFoundException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739D0-0F84-4FBD-AE67-F94BD3515D11}"/>
              </a:ext>
            </a:extLst>
          </p:cNvPr>
          <p:cNvSpPr txBox="1"/>
          <p:nvPr/>
        </p:nvSpPr>
        <p:spPr>
          <a:xfrm>
            <a:off x="457200" y="641926"/>
            <a:ext cx="10930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PS &gt; .\ContactMe.ps1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9EEBC-8BAC-464A-B44C-B5DAFB4A6179}"/>
              </a:ext>
            </a:extLst>
          </p:cNvPr>
          <p:cNvSpPr txBox="1"/>
          <p:nvPr/>
        </p:nvSpPr>
        <p:spPr>
          <a:xfrm>
            <a:off x="457200" y="2400300"/>
            <a:ext cx="1600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Twitter - @</a:t>
            </a:r>
            <a:r>
              <a:rPr lang="en-US" sz="4800" dirty="0" err="1"/>
              <a:t>adamdriscoll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GitHub – </a:t>
            </a:r>
            <a:r>
              <a:rPr lang="en-US" sz="4800" dirty="0" err="1"/>
              <a:t>ironmansoftware</a:t>
            </a:r>
            <a:r>
              <a:rPr lang="en-US" sz="4800" dirty="0"/>
              <a:t> or </a:t>
            </a:r>
            <a:r>
              <a:rPr lang="en-US" sz="4800" dirty="0" err="1"/>
              <a:t>adamdriscoll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Forums – </a:t>
            </a:r>
            <a:r>
              <a:rPr lang="en-US" sz="4800" dirty="0">
                <a:hlinkClick r:id="rId3"/>
              </a:rPr>
              <a:t>https://forums.universaldashboard.io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Marketplace – </a:t>
            </a:r>
            <a:r>
              <a:rPr lang="en-US" sz="4800" dirty="0">
                <a:hlinkClick r:id="rId4"/>
              </a:rPr>
              <a:t>https://marketplace.universaldashboard.io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932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3886A-E676-4395-B6D4-99878084631D}"/>
              </a:ext>
            </a:extLst>
          </p:cNvPr>
          <p:cNvSpPr txBox="1"/>
          <p:nvPr/>
        </p:nvSpPr>
        <p:spPr>
          <a:xfrm>
            <a:off x="3276600" y="4381500"/>
            <a:ext cx="11393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Rate this session on </a:t>
            </a:r>
            <a:r>
              <a:rPr lang="en-US" sz="7200" dirty="0" err="1"/>
              <a:t>EventRaft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9097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237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Dubai Medium</vt:lpstr>
      <vt:lpstr>Bahnschrift SemiCondensed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Adam Driscoll</cp:lastModifiedBy>
  <cp:revision>36</cp:revision>
  <dcterms:created xsi:type="dcterms:W3CDTF">2006-08-16T00:00:00Z</dcterms:created>
  <dcterms:modified xsi:type="dcterms:W3CDTF">2019-09-20T06:16:54Z</dcterms:modified>
  <dc:identifier>DADhJp9RznA</dc:identifier>
</cp:coreProperties>
</file>