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D7D31"/>
    <a:srgbClr val="E77F0E"/>
    <a:srgbClr val="00B050"/>
    <a:srgbClr val="4472C4"/>
    <a:srgbClr val="008500"/>
    <a:srgbClr val="4A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6765-4154-4F1F-84F9-C7347711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006BA-67F0-451F-BD53-3A38C0A8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4AA7-8757-4EB6-84D5-0829EC26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AC61-0AC3-4C2B-95BD-7F14FBEC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DCB8-E709-425D-B6C3-D5E7879B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0C3-C54A-437A-86DC-3F0B6651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C224-2B3D-400C-833E-047167D0F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9AF2-A681-4B35-BAF0-C8003BA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008D-4FA5-43D5-9C00-66E7CE17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B2B6-78AD-46FE-B56F-45BF2447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68A95-EC75-4328-83DD-AC4D2494E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1ED7-1309-4C2E-A81A-CC393865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A2E2-F0F6-435E-A3BF-676A3F83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0972-7228-40CE-8630-F7F04ECC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FE61-1758-4265-BC80-6A6C622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51E2-6FA2-4094-8070-C183360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7126-8280-48BB-BBA0-C03952E9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E4E1-D111-42F7-8E2E-B520C3B5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AEF3-40DB-49FF-BF04-1A922BCF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A2A9-FAD4-41B7-B904-7AADFEAC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4912-09BE-4FF6-9D7E-D4780203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ADD8-0AAD-4FE9-A66C-A8E8EBB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D745-4999-4673-A49C-598F6B9D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B38D-6811-4D27-B00C-100AE5AE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BF28-AAC5-4621-9E5F-3E558DFA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484B-BDF7-4326-A0A6-332CB8C4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FE81-D27D-4D5B-A0A0-FD87681C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8325E-FA52-4E61-A6BA-CB3D9278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7AA92-C4CA-49A8-A092-1413F312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DAEDC-7C0F-478F-9BEA-FF94B593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8E3D-7A2B-4E10-A748-86C46B0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0DBF-7929-413D-94F6-EBFC3902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5C1E-A665-4F2B-AB13-A2BC64DE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93C92-0CEF-427C-8CF6-411CD371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BE094-CD5F-456F-A192-F886496B1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39C8B-0B4C-424B-90D6-A81F5D47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5FF2C-BC43-4906-ADB6-760DB65C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AE691-E70D-480D-85DC-0F1F48B9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33A65-10BD-4E3A-BBC4-6273341C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DCB3-7B04-4E50-9F75-67D69187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BE81D-73DC-4386-9D27-1FF57D9B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9052A-7962-4E36-B9CF-23BB6F01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F9B81-04FF-47E9-B112-1F9B59B3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1CE23-8F92-4C39-B433-78481C05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53516-8D0B-4B57-BD8C-8662C04B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15009-F4BB-4B95-856D-0461BB70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4669-6BCB-4128-8D09-89B0BEF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9CFF-F6A3-4887-9683-432F24F5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3514-EF68-44BA-B56A-D95E26EE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DC7E-32DD-4C1C-8281-7B3BBADC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5897-B691-43A1-92ED-1B55615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DD63-2AA4-4A76-BBC7-71B4040A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91A2-6999-41BB-B82B-A9066922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F2CFF-7892-43C2-B70B-8822773AE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703A-94DE-4CBD-8D19-3914D16C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D62D-2193-4B85-B391-4D180425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A0E4D-B288-433C-889F-05C60A2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FD127-DD42-4F83-AD56-7FCBCABA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EB399-F4B4-4AD2-913E-8875167B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0D28-FCAF-4485-9F13-5D014D24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273A-7187-4C41-9F78-D45F1C02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E373-A6CB-4B2C-89FF-1EEF4673720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5FBD7-0F01-45E7-B93A-8C1FCBD2C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45C-0788-4B58-87E0-0196073CB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6BDB-919B-4892-ADB6-F59236600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y.eventraft.com/psconfasia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C645-132D-4EE1-AD05-DE81FAE4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Forget to rate the sessions!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EEA8E-F9F9-482A-BFF5-56615EC71704}"/>
              </a:ext>
            </a:extLst>
          </p:cNvPr>
          <p:cNvSpPr txBox="1"/>
          <p:nvPr/>
        </p:nvSpPr>
        <p:spPr>
          <a:xfrm>
            <a:off x="4075254" y="1321356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hlinkClick r:id="rId2"/>
              </a:rPr>
              <a:t>https://my.eventraft.com/psconfasia19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B56B1A-790E-4A15-B301-C1BCA930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8" y="0"/>
            <a:ext cx="3248526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93FA9C-C143-47FC-B69F-69386E83B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17" y="0"/>
            <a:ext cx="324852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CF0B66-F401-4042-9A5F-604988779758}"/>
              </a:ext>
            </a:extLst>
          </p:cNvPr>
          <p:cNvSpPr/>
          <p:nvPr/>
        </p:nvSpPr>
        <p:spPr>
          <a:xfrm>
            <a:off x="3241040" y="3302000"/>
            <a:ext cx="8342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3E0FD-CF8F-4CEE-B07B-CE0CCEF6831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75254" y="3486666"/>
            <a:ext cx="32485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psconfasia">
            <a:extLst>
              <a:ext uri="{FF2B5EF4-FFF2-40B4-BE49-F238E27FC236}">
                <a16:creationId xmlns:a16="http://schemas.microsoft.com/office/drawing/2014/main" id="{24CD2FE5-DF34-4B67-94D5-9CAA9493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983" y="5707510"/>
            <a:ext cx="1150490" cy="11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DO NOT Forget to rate the sessions!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Chaganti, Ravikanth</dc:creator>
  <cp:lastModifiedBy>Chaganti, Ravikanth</cp:lastModifiedBy>
  <cp:revision>48</cp:revision>
  <dcterms:created xsi:type="dcterms:W3CDTF">2019-09-02T14:20:16Z</dcterms:created>
  <dcterms:modified xsi:type="dcterms:W3CDTF">2019-09-20T07:26:05Z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Ravikanth_Chaganti@Dell.com</vt:lpwstr>
  </property>
  <property fmtid="{D5CDD505-2E9C-101B-9397-08002B2CF9AE}" pid="5" name="MSIP_Label_17cb76b2-10b8-4fe1-93d4-2202842406cd_SetDate">
    <vt:lpwstr>2019-09-02T14:29:09.8345410Z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