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embeddedFontLs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+7ZYoAMWW0UurnLkXN2dM2bAw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Comfortaa-bold.fntdata"/><Relationship Id="rId10" Type="http://schemas.openxmlformats.org/officeDocument/2006/relationships/slide" Target="slides/slide4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3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p3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3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3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twitter.com/lunagra80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/>
        </p:nvSpPr>
        <p:spPr>
          <a:xfrm>
            <a:off x="3200400" y="1943100"/>
            <a:ext cx="118872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Living Nightmare!</a:t>
            </a:r>
            <a:endParaRPr b="0" i="0" sz="9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t/>
            </a:r>
            <a:endParaRPr b="0" i="0" sz="9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2171700" y="3481983"/>
            <a:ext cx="1394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Deploying an application in Power</a:t>
            </a:r>
            <a:r>
              <a:rPr lang="en-US" sz="4400">
                <a:solidFill>
                  <a:srgbClr val="7F7F7F"/>
                </a:solidFill>
              </a:rPr>
              <a:t>S</a:t>
            </a: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hell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3713018" y="6035577"/>
            <a:ext cx="108621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Graziella Iezzi</a:t>
            </a:r>
            <a:b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IT Business Applications Specialist, Booking.com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/>
        </p:nvSpPr>
        <p:spPr>
          <a:xfrm>
            <a:off x="740825" y="1312325"/>
            <a:ext cx="16331999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Nightmare 2: Invoke-RestMethod and Hashtables</a:t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2462825"/>
            <a:ext cx="16522274" cy="206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4802555"/>
            <a:ext cx="16522193" cy="21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800" y="7195823"/>
            <a:ext cx="16522276" cy="201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/>
        </p:nvSpPr>
        <p:spPr>
          <a:xfrm>
            <a:off x="740825" y="1312325"/>
            <a:ext cx="16538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Nightmare 3: Importing a zip file through API</a:t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300" y="2267430"/>
            <a:ext cx="17091674" cy="18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300" y="4354282"/>
            <a:ext cx="17091675" cy="565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/>
        </p:nvSpPr>
        <p:spPr>
          <a:xfrm>
            <a:off x="740825" y="1312325"/>
            <a:ext cx="16331999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Nightmare 3: Importing a zip file through API</a:t>
            </a:r>
            <a:endParaRPr b="1" i="0" sz="48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806000" y="3148400"/>
            <a:ext cx="16331999" cy="5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8" name="Google Shape;23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3175" y="2193188"/>
            <a:ext cx="12197417" cy="787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/>
        </p:nvSpPr>
        <p:spPr>
          <a:xfrm>
            <a:off x="740825" y="1312325"/>
            <a:ext cx="121920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Takeaways</a:t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806000" y="2517275"/>
            <a:ext cx="16331999" cy="4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Your job can evolve just embrace it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Things are easy when you know already the answer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Impostor syndrome: we all have it!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70363">
            <a:off x="11373150" y="6449450"/>
            <a:ext cx="2212475" cy="22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 txBox="1"/>
          <p:nvPr/>
        </p:nvSpPr>
        <p:spPr>
          <a:xfrm>
            <a:off x="806000" y="7440150"/>
            <a:ext cx="16331999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3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i="1" lang="en-US" sz="3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PowerShell</a:t>
            </a:r>
            <a:r>
              <a:rPr b="0" i="1" lang="en-US" sz="3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community is awesome!</a:t>
            </a:r>
            <a:r>
              <a:rPr b="0" i="0" lang="en-US" sz="3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2171700"/>
            <a:ext cx="8277105" cy="622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/>
        </p:nvSpPr>
        <p:spPr>
          <a:xfrm>
            <a:off x="740825" y="1312325"/>
            <a:ext cx="121920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Who am I</a:t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806000" y="3027375"/>
            <a:ext cx="16331999" cy="6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Graziella Iezzi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IT Business Applications 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Specialist @ Booking.com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Passionate about tech stuff.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Not my hobby though!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</a:t>
            </a:r>
            <a:r>
              <a:rPr b="0" i="0" lang="en-US" sz="3500" u="sng" cap="none" strike="noStrike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@lunagra80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2" name="Google Shape;17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77875" y="2843600"/>
            <a:ext cx="8422025" cy="63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1100" y="7254575"/>
            <a:ext cx="1169850" cy="7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/>
        </p:nvSpPr>
        <p:spPr>
          <a:xfrm>
            <a:off x="740825" y="1312325"/>
            <a:ext cx="121920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 to expect</a:t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806000" y="3148400"/>
            <a:ext cx="16331999" cy="5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It’s a storytelling: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How designing a solution looks like (sometimes)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“Looks easy to do” not always means what it means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No one is perfect - you can learn from each one of your errors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740825" y="1312325"/>
            <a:ext cx="121920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Agenda</a:t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806000" y="2432275"/>
            <a:ext cx="16331999" cy="6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How I got into Power</a:t>
            </a:r>
            <a:r>
              <a:rPr lang="en-US" sz="3500"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hell and automation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What’s the problem I tried to solve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Nightmare 1: Hardware and OS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Nightmare 2: Invoke-RestMethod and HashTables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Nightmare 3: Importing a zip file through API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Takeaways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Questions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/>
        </p:nvSpPr>
        <p:spPr>
          <a:xfrm>
            <a:off x="740825" y="1312325"/>
            <a:ext cx="121920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How I fell in love with Power</a:t>
            </a:r>
            <a:r>
              <a:rPr b="1" lang="en-US" sz="4800"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hell</a:t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806000" y="3148400"/>
            <a:ext cx="16331999" cy="5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“Oh! You touched this code, it’s yours now!!”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Starting small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Automate, automate, automate! (Even when you don’t know what it means)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/>
        </p:nvSpPr>
        <p:spPr>
          <a:xfrm>
            <a:off x="740825" y="1312325"/>
            <a:ext cx="121920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 problem I tried to solve?</a:t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806000" y="3148400"/>
            <a:ext cx="163320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Having cluster redundancy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Fast deployment of an application</a:t>
            </a:r>
            <a:endParaRPr b="0" i="0" sz="35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Easy maintainability</a:t>
            </a:r>
            <a:endParaRPr b="0" i="0" sz="35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Lack of resources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806000" y="7784300"/>
            <a:ext cx="161409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i="1" lang="en-US" sz="3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“Can I have a button to click and *BAM* I have the application installed, configured and ready to be used?”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/>
        </p:nvSpPr>
        <p:spPr>
          <a:xfrm>
            <a:off x="740825" y="1312325"/>
            <a:ext cx="16036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Designing: what to consider</a:t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806000" y="2545225"/>
            <a:ext cx="16331999" cy="6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Look around you are not only one that wants to do it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Infrastructure (servers, OS, networking, security)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Automation piece: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 solutions are out there, which ones can you actually use?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where to store secrets?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/>
        </p:nvSpPr>
        <p:spPr>
          <a:xfrm>
            <a:off x="740825" y="1312325"/>
            <a:ext cx="16036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Designing: what to consider</a:t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806000" y="2545225"/>
            <a:ext cx="16331999" cy="6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Application: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 exactly do you do manually?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installing the application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configure files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do you need to configure the OS further? (i.e. open ports, create local users to run the service)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do you need configure/upload the license, or other files from somewhere else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how to provision users (i.e. Okta, SAML, LDAP)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does the vendor provide an endpoint for what you need?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/>
        </p:nvSpPr>
        <p:spPr>
          <a:xfrm>
            <a:off x="740825" y="1312325"/>
            <a:ext cx="121920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Nightmare 1: Hardware and OS</a:t>
            </a:r>
            <a:endParaRPr b="1" i="0" sz="4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806000" y="2517275"/>
            <a:ext cx="16331999" cy="6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 we currently have: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one production cluster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no test, UAT, DR environments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no support for the OS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 we are trying to improve: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fast way to spin up a new environment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not to worry about the underneath infrastructure (much)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 we can do even better: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faster way to spin up a new environment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0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omforta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not to worry about the underneath infrastructure at all</a:t>
            </a:r>
            <a:endParaRPr b="0" i="0" sz="3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