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57" r:id="rId13"/>
    <p:sldId id="267" r:id="rId14"/>
    <p:sldId id="263" r:id="rId15"/>
    <p:sldId id="268" r:id="rId16"/>
    <p:sldId id="264" r:id="rId17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ubai Medium" panose="020B0603030403030204" pitchFamily="34" charset="-78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3DFB5-6085-4E57-A16C-A7BE240AD985}" v="45" dt="2019-09-18T05:20:1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Hendrik Peters" userId="b4a1494c-e397-487b-ba71-b18bd44b670c" providerId="ADAL" clId="{1953DFB5-6085-4E57-A16C-A7BE240AD985}"/>
    <pc:docChg chg="custSel addSld delSld modSld sldOrd modMainMaster">
      <pc:chgData name="Jan-Hendrik Peters" userId="b4a1494c-e397-487b-ba71-b18bd44b670c" providerId="ADAL" clId="{1953DFB5-6085-4E57-A16C-A7BE240AD985}" dt="2019-09-18T05:19:47.623" v="2439" actId="20577"/>
      <pc:docMkLst>
        <pc:docMk/>
      </pc:docMkLst>
      <pc:sldChg chg="modSp add">
        <pc:chgData name="Jan-Hendrik Peters" userId="b4a1494c-e397-487b-ba71-b18bd44b670c" providerId="ADAL" clId="{1953DFB5-6085-4E57-A16C-A7BE240AD985}" dt="2019-09-04T10:06:09.557" v="1604" actId="14100"/>
        <pc:sldMkLst>
          <pc:docMk/>
          <pc:sldMk cId="0" sldId="257"/>
        </pc:sldMkLst>
        <pc:picChg chg="mod">
          <ac:chgData name="Jan-Hendrik Peters" userId="b4a1494c-e397-487b-ba71-b18bd44b670c" providerId="ADAL" clId="{1953DFB5-6085-4E57-A16C-A7BE240AD985}" dt="2019-09-04T10:06:09.557" v="1604" actId="14100"/>
          <ac:picMkLst>
            <pc:docMk/>
            <pc:sldMk cId="0" sldId="257"/>
            <ac:picMk id="3" creationId="{00000000-0000-0000-0000-000000000000}"/>
          </ac:picMkLst>
        </pc:picChg>
      </pc:sldChg>
      <pc:sldChg chg="setBg">
        <pc:chgData name="Jan-Hendrik Peters" userId="b4a1494c-e397-487b-ba71-b18bd44b670c" providerId="ADAL" clId="{1953DFB5-6085-4E57-A16C-A7BE240AD985}" dt="2019-09-04T09:03:13.374" v="787"/>
        <pc:sldMkLst>
          <pc:docMk/>
          <pc:sldMk cId="3089228040" sldId="259"/>
        </pc:sldMkLst>
      </pc:sldChg>
      <pc:sldChg chg="addSp delSp modSp setBg">
        <pc:chgData name="Jan-Hendrik Peters" userId="b4a1494c-e397-487b-ba71-b18bd44b670c" providerId="ADAL" clId="{1953DFB5-6085-4E57-A16C-A7BE240AD985}" dt="2019-09-04T09:03:13.374" v="787"/>
        <pc:sldMkLst>
          <pc:docMk/>
          <pc:sldMk cId="1586436973" sldId="260"/>
        </pc:sldMkLst>
        <pc:spChg chg="add del mod">
          <ac:chgData name="Jan-Hendrik Peters" userId="b4a1494c-e397-487b-ba71-b18bd44b670c" providerId="ADAL" clId="{1953DFB5-6085-4E57-A16C-A7BE240AD985}" dt="2019-09-04T08:39:43.993" v="32"/>
          <ac:spMkLst>
            <pc:docMk/>
            <pc:sldMk cId="1586436973" sldId="260"/>
            <ac:spMk id="2" creationId="{0F8B1F90-9D1D-482A-9120-7EDCD8E5C10C}"/>
          </ac:spMkLst>
        </pc:spChg>
        <pc:spChg chg="add del mod">
          <ac:chgData name="Jan-Hendrik Peters" userId="b4a1494c-e397-487b-ba71-b18bd44b670c" providerId="ADAL" clId="{1953DFB5-6085-4E57-A16C-A7BE240AD985}" dt="2019-09-04T08:39:43.993" v="32"/>
          <ac:spMkLst>
            <pc:docMk/>
            <pc:sldMk cId="1586436973" sldId="260"/>
            <ac:spMk id="3" creationId="{92F7E82F-9521-4940-87AD-935DDC800335}"/>
          </ac:spMkLst>
        </pc:spChg>
        <pc:spChg chg="add mod">
          <ac:chgData name="Jan-Hendrik Peters" userId="b4a1494c-e397-487b-ba71-b18bd44b670c" providerId="ADAL" clId="{1953DFB5-6085-4E57-A16C-A7BE240AD985}" dt="2019-09-04T08:46:39.149" v="113" actId="403"/>
          <ac:spMkLst>
            <pc:docMk/>
            <pc:sldMk cId="1586436973" sldId="260"/>
            <ac:spMk id="4" creationId="{05872109-F4F2-453E-BD56-9096548D1408}"/>
          </ac:spMkLst>
        </pc:spChg>
        <pc:spChg chg="add mod">
          <ac:chgData name="Jan-Hendrik Peters" userId="b4a1494c-e397-487b-ba71-b18bd44b670c" providerId="ADAL" clId="{1953DFB5-6085-4E57-A16C-A7BE240AD985}" dt="2019-09-04T08:48:03.836" v="132" actId="20577"/>
          <ac:spMkLst>
            <pc:docMk/>
            <pc:sldMk cId="1586436973" sldId="260"/>
            <ac:spMk id="5" creationId="{52DF3531-FE8B-425C-A13C-0ACEBB6B2D22}"/>
          </ac:spMkLst>
        </pc:spChg>
        <pc:spChg chg="add mod">
          <ac:chgData name="Jan-Hendrik Peters" userId="b4a1494c-e397-487b-ba71-b18bd44b670c" providerId="ADAL" clId="{1953DFB5-6085-4E57-A16C-A7BE240AD985}" dt="2019-09-04T08:40:08.577" v="34" actId="767"/>
          <ac:spMkLst>
            <pc:docMk/>
            <pc:sldMk cId="1586436973" sldId="260"/>
            <ac:spMk id="6" creationId="{CEBCA902-133D-4D2A-B861-51683B547147}"/>
          </ac:spMkLst>
        </pc:spChg>
      </pc:sldChg>
      <pc:sldChg chg="addSp modSp setBg">
        <pc:chgData name="Jan-Hendrik Peters" userId="b4a1494c-e397-487b-ba71-b18bd44b670c" providerId="ADAL" clId="{1953DFB5-6085-4E57-A16C-A7BE240AD985}" dt="2019-09-04T09:03:13.374" v="787"/>
        <pc:sldMkLst>
          <pc:docMk/>
          <pc:sldMk cId="3803547392" sldId="261"/>
        </pc:sldMkLst>
        <pc:spChg chg="add mod">
          <ac:chgData name="Jan-Hendrik Peters" userId="b4a1494c-e397-487b-ba71-b18bd44b670c" providerId="ADAL" clId="{1953DFB5-6085-4E57-A16C-A7BE240AD985}" dt="2019-09-04T08:48:08.886" v="139" actId="20577"/>
          <ac:spMkLst>
            <pc:docMk/>
            <pc:sldMk cId="3803547392" sldId="261"/>
            <ac:spMk id="2" creationId="{065BD346-1E50-46F6-A51B-5C5554DC581E}"/>
          </ac:spMkLst>
        </pc:spChg>
        <pc:spChg chg="add mod">
          <ac:chgData name="Jan-Hendrik Peters" userId="b4a1494c-e397-487b-ba71-b18bd44b670c" providerId="ADAL" clId="{1953DFB5-6085-4E57-A16C-A7BE240AD985}" dt="2019-09-04T08:51:15.937" v="309" actId="20577"/>
          <ac:spMkLst>
            <pc:docMk/>
            <pc:sldMk cId="3803547392" sldId="261"/>
            <ac:spMk id="3" creationId="{6CE4F449-F062-42EA-9ABF-47338F74E59C}"/>
          </ac:spMkLst>
        </pc:spChg>
        <pc:picChg chg="add mod">
          <ac:chgData name="Jan-Hendrik Peters" userId="b4a1494c-e397-487b-ba71-b18bd44b670c" providerId="ADAL" clId="{1953DFB5-6085-4E57-A16C-A7BE240AD985}" dt="2019-09-04T08:50:16.493" v="290" actId="1076"/>
          <ac:picMkLst>
            <pc:docMk/>
            <pc:sldMk cId="3803547392" sldId="261"/>
            <ac:picMk id="5" creationId="{80DBFE23-58FE-41FE-8295-893CF661F534}"/>
          </ac:picMkLst>
        </pc:picChg>
      </pc:sldChg>
      <pc:sldChg chg="addSp delSp modSp setBg">
        <pc:chgData name="Jan-Hendrik Peters" userId="b4a1494c-e397-487b-ba71-b18bd44b670c" providerId="ADAL" clId="{1953DFB5-6085-4E57-A16C-A7BE240AD985}" dt="2019-09-04T09:03:13.374" v="787"/>
        <pc:sldMkLst>
          <pc:docMk/>
          <pc:sldMk cId="1721180082" sldId="262"/>
        </pc:sldMkLst>
        <pc:spChg chg="add mod">
          <ac:chgData name="Jan-Hendrik Peters" userId="b4a1494c-e397-487b-ba71-b18bd44b670c" providerId="ADAL" clId="{1953DFB5-6085-4E57-A16C-A7BE240AD985}" dt="2019-09-04T08:51:27.781" v="314" actId="20577"/>
          <ac:spMkLst>
            <pc:docMk/>
            <pc:sldMk cId="1721180082" sldId="262"/>
            <ac:spMk id="2" creationId="{A9A01C09-DE2C-4DDB-81F1-4F4AEACB2929}"/>
          </ac:spMkLst>
        </pc:spChg>
        <pc:spChg chg="add del mod">
          <ac:chgData name="Jan-Hendrik Peters" userId="b4a1494c-e397-487b-ba71-b18bd44b670c" providerId="ADAL" clId="{1953DFB5-6085-4E57-A16C-A7BE240AD985}" dt="2019-09-04T08:52:02.651" v="315"/>
          <ac:spMkLst>
            <pc:docMk/>
            <pc:sldMk cId="1721180082" sldId="262"/>
            <ac:spMk id="3" creationId="{EF58A57E-74D8-47F4-89BB-55334F6D3F1E}"/>
          </ac:spMkLst>
        </pc:spChg>
        <pc:picChg chg="add mod">
          <ac:chgData name="Jan-Hendrik Peters" userId="b4a1494c-e397-487b-ba71-b18bd44b670c" providerId="ADAL" clId="{1953DFB5-6085-4E57-A16C-A7BE240AD985}" dt="2019-09-04T08:53:05.125" v="320" actId="14100"/>
          <ac:picMkLst>
            <pc:docMk/>
            <pc:sldMk cId="1721180082" sldId="262"/>
            <ac:picMk id="4" creationId="{78209EB5-8AAA-4354-A537-F7AC6D2A9FC4}"/>
          </ac:picMkLst>
        </pc:picChg>
      </pc:sldChg>
      <pc:sldChg chg="addSp modSp ord setBg">
        <pc:chgData name="Jan-Hendrik Peters" userId="b4a1494c-e397-487b-ba71-b18bd44b670c" providerId="ADAL" clId="{1953DFB5-6085-4E57-A16C-A7BE240AD985}" dt="2019-09-04T09:17:54.605" v="1302"/>
        <pc:sldMkLst>
          <pc:docMk/>
          <pc:sldMk cId="3747663712" sldId="263"/>
        </pc:sldMkLst>
        <pc:spChg chg="add mod">
          <ac:chgData name="Jan-Hendrik Peters" userId="b4a1494c-e397-487b-ba71-b18bd44b670c" providerId="ADAL" clId="{1953DFB5-6085-4E57-A16C-A7BE240AD985}" dt="2019-08-23T09:51:28.884" v="30" actId="1037"/>
          <ac:spMkLst>
            <pc:docMk/>
            <pc:sldMk cId="3747663712" sldId="263"/>
            <ac:spMk id="2" creationId="{B9A7C0BB-E8FF-4C3F-B0C0-8079A7FB0F41}"/>
          </ac:spMkLst>
        </pc:spChg>
      </pc:sldChg>
      <pc:sldChg chg="setBg">
        <pc:chgData name="Jan-Hendrik Peters" userId="b4a1494c-e397-487b-ba71-b18bd44b670c" providerId="ADAL" clId="{1953DFB5-6085-4E57-A16C-A7BE240AD985}" dt="2019-09-04T09:03:13.374" v="787"/>
        <pc:sldMkLst>
          <pc:docMk/>
          <pc:sldMk cId="2163204747" sldId="264"/>
        </pc:sldMkLst>
      </pc:sldChg>
      <pc:sldChg chg="addSp delSp modSp add setBg">
        <pc:chgData name="Jan-Hendrik Peters" userId="b4a1494c-e397-487b-ba71-b18bd44b670c" providerId="ADAL" clId="{1953DFB5-6085-4E57-A16C-A7BE240AD985}" dt="2019-09-18T04:43:54.878" v="1671" actId="20577"/>
        <pc:sldMkLst>
          <pc:docMk/>
          <pc:sldMk cId="3853217648" sldId="265"/>
        </pc:sldMkLst>
        <pc:spChg chg="add mod">
          <ac:chgData name="Jan-Hendrik Peters" userId="b4a1494c-e397-487b-ba71-b18bd44b670c" providerId="ADAL" clId="{1953DFB5-6085-4E57-A16C-A7BE240AD985}" dt="2019-09-18T04:43:54.878" v="1671" actId="20577"/>
          <ac:spMkLst>
            <pc:docMk/>
            <pc:sldMk cId="3853217648" sldId="265"/>
            <ac:spMk id="5" creationId="{6212A516-A219-4C9C-B2D2-7A3962FA3915}"/>
          </ac:spMkLst>
        </pc:spChg>
        <pc:picChg chg="del">
          <ac:chgData name="Jan-Hendrik Peters" userId="b4a1494c-e397-487b-ba71-b18bd44b670c" providerId="ADAL" clId="{1953DFB5-6085-4E57-A16C-A7BE240AD985}" dt="2019-09-04T08:52:57.894" v="319" actId="478"/>
          <ac:picMkLst>
            <pc:docMk/>
            <pc:sldMk cId="3853217648" sldId="265"/>
            <ac:picMk id="4" creationId="{78209EB5-8AAA-4354-A537-F7AC6D2A9FC4}"/>
          </ac:picMkLst>
        </pc:picChg>
      </pc:sldChg>
      <pc:sldChg chg="add del">
        <pc:chgData name="Jan-Hendrik Peters" userId="b4a1494c-e397-487b-ba71-b18bd44b670c" providerId="ADAL" clId="{1953DFB5-6085-4E57-A16C-A7BE240AD985}" dt="2019-09-04T09:02:08.460" v="780" actId="2696"/>
        <pc:sldMkLst>
          <pc:docMk/>
          <pc:sldMk cId="2157922833" sldId="266"/>
        </pc:sldMkLst>
      </pc:sldChg>
      <pc:sldChg chg="addSp delSp modSp add setBg">
        <pc:chgData name="Jan-Hendrik Peters" userId="b4a1494c-e397-487b-ba71-b18bd44b670c" providerId="ADAL" clId="{1953DFB5-6085-4E57-A16C-A7BE240AD985}" dt="2019-09-18T04:45:18.707" v="1939" actId="20577"/>
        <pc:sldMkLst>
          <pc:docMk/>
          <pc:sldMk cId="2227371987" sldId="266"/>
        </pc:sldMkLst>
        <pc:spChg chg="del">
          <ac:chgData name="Jan-Hendrik Peters" userId="b4a1494c-e397-487b-ba71-b18bd44b670c" providerId="ADAL" clId="{1953DFB5-6085-4E57-A16C-A7BE240AD985}" dt="2019-09-04T09:02:31.194" v="783" actId="478"/>
          <ac:spMkLst>
            <pc:docMk/>
            <pc:sldMk cId="2227371987" sldId="266"/>
            <ac:spMk id="2" creationId="{A9A01C09-DE2C-4DDB-81F1-4F4AEACB2929}"/>
          </ac:spMkLst>
        </pc:spChg>
        <pc:spChg chg="add mod">
          <ac:chgData name="Jan-Hendrik Peters" userId="b4a1494c-e397-487b-ba71-b18bd44b670c" providerId="ADAL" clId="{1953DFB5-6085-4E57-A16C-A7BE240AD985}" dt="2019-09-18T04:45:18.707" v="1939" actId="20577"/>
          <ac:spMkLst>
            <pc:docMk/>
            <pc:sldMk cId="2227371987" sldId="266"/>
            <ac:spMk id="4" creationId="{16E46570-A24D-429A-AFC9-3D3B953D1AC3}"/>
          </ac:spMkLst>
        </pc:spChg>
        <pc:spChg chg="del">
          <ac:chgData name="Jan-Hendrik Peters" userId="b4a1494c-e397-487b-ba71-b18bd44b670c" providerId="ADAL" clId="{1953DFB5-6085-4E57-A16C-A7BE240AD985}" dt="2019-09-04T09:02:28.756" v="782" actId="478"/>
          <ac:spMkLst>
            <pc:docMk/>
            <pc:sldMk cId="2227371987" sldId="266"/>
            <ac:spMk id="5" creationId="{6212A516-A219-4C9C-B2D2-7A3962FA3915}"/>
          </ac:spMkLst>
        </pc:spChg>
        <pc:spChg chg="add mod">
          <ac:chgData name="Jan-Hendrik Peters" userId="b4a1494c-e397-487b-ba71-b18bd44b670c" providerId="ADAL" clId="{1953DFB5-6085-4E57-A16C-A7BE240AD985}" dt="2019-09-04T09:03:57.004" v="808" actId="20577"/>
          <ac:spMkLst>
            <pc:docMk/>
            <pc:sldMk cId="2227371987" sldId="266"/>
            <ac:spMk id="7" creationId="{3D9EB14A-3F88-448B-B288-3017221C39B0}"/>
          </ac:spMkLst>
        </pc:spChg>
      </pc:sldChg>
      <pc:sldChg chg="modSp add">
        <pc:chgData name="Jan-Hendrik Peters" userId="b4a1494c-e397-487b-ba71-b18bd44b670c" providerId="ADAL" clId="{1953DFB5-6085-4E57-A16C-A7BE240AD985}" dt="2019-09-04T09:17:46.474" v="1301" actId="20577"/>
        <pc:sldMkLst>
          <pc:docMk/>
          <pc:sldMk cId="1307458848" sldId="267"/>
        </pc:sldMkLst>
        <pc:spChg chg="mod">
          <ac:chgData name="Jan-Hendrik Peters" userId="b4a1494c-e397-487b-ba71-b18bd44b670c" providerId="ADAL" clId="{1953DFB5-6085-4E57-A16C-A7BE240AD985}" dt="2019-09-04T09:15:20.416" v="993" actId="20577"/>
          <ac:spMkLst>
            <pc:docMk/>
            <pc:sldMk cId="1307458848" sldId="267"/>
            <ac:spMk id="2" creationId="{D93DF14B-4CDC-4E8D-BF14-2B387A5F2A2A}"/>
          </ac:spMkLst>
        </pc:spChg>
        <pc:spChg chg="mod">
          <ac:chgData name="Jan-Hendrik Peters" userId="b4a1494c-e397-487b-ba71-b18bd44b670c" providerId="ADAL" clId="{1953DFB5-6085-4E57-A16C-A7BE240AD985}" dt="2019-09-04T09:17:46.474" v="1301" actId="20577"/>
          <ac:spMkLst>
            <pc:docMk/>
            <pc:sldMk cId="1307458848" sldId="267"/>
            <ac:spMk id="3" creationId="{7820897F-4318-4563-89B4-B13AB5C77E59}"/>
          </ac:spMkLst>
        </pc:spChg>
      </pc:sldChg>
      <pc:sldChg chg="modSp add">
        <pc:chgData name="Jan-Hendrik Peters" userId="b4a1494c-e397-487b-ba71-b18bd44b670c" providerId="ADAL" clId="{1953DFB5-6085-4E57-A16C-A7BE240AD985}" dt="2019-09-18T05:19:47.623" v="2439" actId="20577"/>
        <pc:sldMkLst>
          <pc:docMk/>
          <pc:sldMk cId="3875200401" sldId="268"/>
        </pc:sldMkLst>
        <pc:spChg chg="mod">
          <ac:chgData name="Jan-Hendrik Peters" userId="b4a1494c-e397-487b-ba71-b18bd44b670c" providerId="ADAL" clId="{1953DFB5-6085-4E57-A16C-A7BE240AD985}" dt="2019-09-04T09:18:18.910" v="1345" actId="20577"/>
          <ac:spMkLst>
            <pc:docMk/>
            <pc:sldMk cId="3875200401" sldId="268"/>
            <ac:spMk id="2" creationId="{497972A0-0FE1-4DE5-98D1-B646F41BFD95}"/>
          </ac:spMkLst>
        </pc:spChg>
        <pc:spChg chg="mod">
          <ac:chgData name="Jan-Hendrik Peters" userId="b4a1494c-e397-487b-ba71-b18bd44b670c" providerId="ADAL" clId="{1953DFB5-6085-4E57-A16C-A7BE240AD985}" dt="2019-09-18T05:19:47.623" v="2439" actId="20577"/>
          <ac:spMkLst>
            <pc:docMk/>
            <pc:sldMk cId="3875200401" sldId="268"/>
            <ac:spMk id="3" creationId="{12666514-93E5-4ACD-902B-D09233113A9B}"/>
          </ac:spMkLst>
        </pc:spChg>
      </pc:sldChg>
      <pc:sldChg chg="modSp add del">
        <pc:chgData name="Jan-Hendrik Peters" userId="b4a1494c-e397-487b-ba71-b18bd44b670c" providerId="ADAL" clId="{1953DFB5-6085-4E57-A16C-A7BE240AD985}" dt="2019-09-04T10:06:12.523" v="1605" actId="2696"/>
        <pc:sldMkLst>
          <pc:docMk/>
          <pc:sldMk cId="1371916591" sldId="269"/>
        </pc:sldMkLst>
        <pc:spChg chg="mod">
          <ac:chgData name="Jan-Hendrik Peters" userId="b4a1494c-e397-487b-ba71-b18bd44b670c" providerId="ADAL" clId="{1953DFB5-6085-4E57-A16C-A7BE240AD985}" dt="2019-09-04T09:49:48.063" v="1598" actId="20577"/>
          <ac:spMkLst>
            <pc:docMk/>
            <pc:sldMk cId="1371916591" sldId="269"/>
            <ac:spMk id="2" creationId="{69169AF9-674E-4F2A-A171-B43D4DC11887}"/>
          </ac:spMkLst>
        </pc:spChg>
      </pc:sldChg>
      <pc:sldChg chg="modSp add">
        <pc:chgData name="Jan-Hendrik Peters" userId="b4a1494c-e397-487b-ba71-b18bd44b670c" providerId="ADAL" clId="{1953DFB5-6085-4E57-A16C-A7BE240AD985}" dt="2019-09-18T04:45:51.460" v="1967" actId="20577"/>
        <pc:sldMkLst>
          <pc:docMk/>
          <pc:sldMk cId="1474107365" sldId="269"/>
        </pc:sldMkLst>
        <pc:spChg chg="mod">
          <ac:chgData name="Jan-Hendrik Peters" userId="b4a1494c-e397-487b-ba71-b18bd44b670c" providerId="ADAL" clId="{1953DFB5-6085-4E57-A16C-A7BE240AD985}" dt="2019-09-18T04:45:51.460" v="1967" actId="20577"/>
          <ac:spMkLst>
            <pc:docMk/>
            <pc:sldMk cId="1474107365" sldId="269"/>
            <ac:spMk id="2" creationId="{31E13C18-7836-4CC5-A72F-4B14D4CCB231}"/>
          </ac:spMkLst>
        </pc:spChg>
      </pc:sldChg>
      <pc:sldChg chg="modSp add">
        <pc:chgData name="Jan-Hendrik Peters" userId="b4a1494c-e397-487b-ba71-b18bd44b670c" providerId="ADAL" clId="{1953DFB5-6085-4E57-A16C-A7BE240AD985}" dt="2019-09-18T04:47:49.164" v="2411" actId="20577"/>
        <pc:sldMkLst>
          <pc:docMk/>
          <pc:sldMk cId="2693247021" sldId="270"/>
        </pc:sldMkLst>
        <pc:spChg chg="mod">
          <ac:chgData name="Jan-Hendrik Peters" userId="b4a1494c-e397-487b-ba71-b18bd44b670c" providerId="ADAL" clId="{1953DFB5-6085-4E57-A16C-A7BE240AD985}" dt="2019-09-18T04:46:13.768" v="1997" actId="20577"/>
          <ac:spMkLst>
            <pc:docMk/>
            <pc:sldMk cId="2693247021" sldId="270"/>
            <ac:spMk id="2" creationId="{EA732D08-41C6-4F77-8F3D-7C5765C49900}"/>
          </ac:spMkLst>
        </pc:spChg>
        <pc:spChg chg="mod">
          <ac:chgData name="Jan-Hendrik Peters" userId="b4a1494c-e397-487b-ba71-b18bd44b670c" providerId="ADAL" clId="{1953DFB5-6085-4E57-A16C-A7BE240AD985}" dt="2019-09-18T04:47:49.164" v="2411" actId="20577"/>
          <ac:spMkLst>
            <pc:docMk/>
            <pc:sldMk cId="2693247021" sldId="270"/>
            <ac:spMk id="3" creationId="{B70D5356-8B9E-43C5-9E1C-AE33657E31C1}"/>
          </ac:spMkLst>
        </pc:spChg>
      </pc:sldChg>
      <pc:sldMasterChg chg="modSp setBg modSldLayout">
        <pc:chgData name="Jan-Hendrik Peters" userId="b4a1494c-e397-487b-ba71-b18bd44b670c" providerId="ADAL" clId="{1953DFB5-6085-4E57-A16C-A7BE240AD985}" dt="2019-09-04T09:03:28.341" v="798" actId="1036"/>
        <pc:sldMasterMkLst>
          <pc:docMk/>
          <pc:sldMasterMk cId="0" sldId="2147483648"/>
        </pc:sldMasterMkLst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6" creationId="{00000000-0000-0000-0000-000000000000}"/>
          </ac:spMkLst>
        </pc:sp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49"/>
          </pc:sldLayoutMkLst>
        </pc:sldLayoutChg>
        <pc:sldLayoutChg chg="delSp modSp 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0"/>
          </pc:sldLayoutMkLst>
          <pc:spChg chg="mod">
            <ac:chgData name="Jan-Hendrik Peters" userId="b4a1494c-e397-487b-ba71-b18bd44b670c" providerId="ADAL" clId="{1953DFB5-6085-4E57-A16C-A7BE240AD985}" dt="2019-09-04T08:47:03.575" v="119" actId="1410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Jan-Hendrik Peters" userId="b4a1494c-e397-487b-ba71-b18bd44b670c" providerId="ADAL" clId="{1953DFB5-6085-4E57-A16C-A7BE240AD985}" dt="2019-09-04T08:51:01.146" v="301" actId="20577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an-Hendrik Peters" userId="b4a1494c-e397-487b-ba71-b18bd44b670c" providerId="ADAL" clId="{1953DFB5-6085-4E57-A16C-A7BE240AD985}" dt="2019-09-04T08:43:38.743" v="45" actId="478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del">
            <ac:chgData name="Jan-Hendrik Peters" userId="b4a1494c-e397-487b-ba71-b18bd44b670c" providerId="ADAL" clId="{1953DFB5-6085-4E57-A16C-A7BE240AD985}" dt="2019-09-04T08:43:38.743" v="45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del">
            <ac:chgData name="Jan-Hendrik Peters" userId="b4a1494c-e397-487b-ba71-b18bd44b670c" providerId="ADAL" clId="{1953DFB5-6085-4E57-A16C-A7BE240AD985}" dt="2019-09-04T08:43:38.743" v="45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47700"/>
            <a:ext cx="16306800" cy="1143000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70137"/>
            <a:ext cx="16306800" cy="696436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88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140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1405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140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anhp" TargetMode="External"/><Relationship Id="rId2" Type="http://schemas.openxmlformats.org/officeDocument/2006/relationships/hyperlink" Target="https://twitter.com/nyan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cktpub.com/networking-and-servers/learn-powershell-core-60" TargetMode="External"/><Relationship Id="rId5" Type="http://schemas.openxmlformats.org/officeDocument/2006/relationships/hyperlink" Target="https://www.packtpub.com/networking-and-servers/powershell-core-62-cookbook" TargetMode="External"/><Relationship Id="rId4" Type="http://schemas.openxmlformats.org/officeDocument/2006/relationships/hyperlink" Target="https://automatedlab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it.powerbi.com/reports/3d753385-b049-45da-8962-a332ee144ebc/ReportSection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2438400" y="1943100"/>
            <a:ext cx="13411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dirty="0">
                <a:latin typeface="Dubai Medium" panose="020B0604020202020204" pitchFamily="34" charset="-78"/>
                <a:cs typeface="Dubai Medium" panose="020B0604020202020204" pitchFamily="34" charset="-78"/>
              </a:rPr>
              <a:t>Making your work visible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E560D-5201-4258-A16C-54FA205073F4}"/>
              </a:ext>
            </a:extLst>
          </p:cNvPr>
          <p:cNvSpPr txBox="1"/>
          <p:nvPr/>
        </p:nvSpPr>
        <p:spPr>
          <a:xfrm>
            <a:off x="2171700" y="3481983"/>
            <a:ext cx="1394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Including telemetry in your PowerShell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6035577"/>
            <a:ext cx="1086196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  <a:t>Jan-Hendrik Peters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  <a:cs typeface="Dubai Medium" panose="020B0604020202020204" pitchFamily="34" charset="-78"/>
              </a:rPr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F14B-4CDC-4E8D-BF14-2B387A5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97F-4318-4563-89B4-B13AB5C7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Azure Application Insights account</a:t>
            </a:r>
          </a:p>
          <a:p>
            <a:r>
              <a:rPr lang="en-US" dirty="0"/>
              <a:t>Add </a:t>
            </a:r>
            <a:r>
              <a:rPr lang="en-US" dirty="0" err="1"/>
              <a:t>TelemetryHelper</a:t>
            </a:r>
            <a:r>
              <a:rPr lang="en-US" dirty="0"/>
              <a:t> as a dependency</a:t>
            </a:r>
          </a:p>
          <a:p>
            <a:r>
              <a:rPr lang="en-US" dirty="0"/>
              <a:t>Configure your module with </a:t>
            </a:r>
            <a:r>
              <a:rPr lang="en-US" dirty="0" err="1"/>
              <a:t>PSFramework</a:t>
            </a:r>
            <a:endParaRPr lang="en-US" dirty="0"/>
          </a:p>
          <a:p>
            <a:r>
              <a:rPr lang="en-US" dirty="0"/>
              <a:t>Collect telemetry about</a:t>
            </a:r>
          </a:p>
          <a:p>
            <a:pPr lvl="1"/>
            <a:r>
              <a:rPr lang="en-US" dirty="0"/>
              <a:t> Your OS deployment</a:t>
            </a:r>
          </a:p>
          <a:p>
            <a:pPr lvl="1"/>
            <a:r>
              <a:rPr lang="en-US" dirty="0"/>
              <a:t> Your infra components</a:t>
            </a:r>
          </a:p>
          <a:p>
            <a:pPr lvl="1"/>
            <a:r>
              <a:rPr lang="en-US" dirty="0"/>
              <a:t> Your awesome open-source PowerShell modules</a:t>
            </a:r>
          </a:p>
          <a:p>
            <a:pPr lvl="1"/>
            <a:r>
              <a:rPr lang="en-US" dirty="0"/>
              <a:t> Your DSC resources</a:t>
            </a:r>
          </a:p>
          <a:p>
            <a:pPr lvl="1"/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74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7C0BB-E8FF-4C3F-B0C0-8079A7FB0F41}"/>
              </a:ext>
            </a:extLst>
          </p:cNvPr>
          <p:cNvSpPr/>
          <p:nvPr/>
        </p:nvSpPr>
        <p:spPr>
          <a:xfrm rot="19928842">
            <a:off x="1008880" y="3820063"/>
            <a:ext cx="156210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7476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72A0-0FE1-4DE5-98D1-B646F41B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Jan-Hendrik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6514-93E5-4ACD-902B-D0923311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 on Twitter: </a:t>
            </a:r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nyanhp</a:t>
            </a:r>
            <a:endParaRPr lang="en-US" dirty="0"/>
          </a:p>
          <a:p>
            <a:r>
              <a:rPr lang="en-US" dirty="0"/>
              <a:t>Browse my stuff on GitHub: </a:t>
            </a:r>
            <a:r>
              <a:rPr lang="en-US" dirty="0">
                <a:hlinkClick r:id="rId3"/>
              </a:rPr>
              <a:t>https://github.com/nyanhp</a:t>
            </a:r>
            <a:r>
              <a:rPr lang="en-US" dirty="0"/>
              <a:t> </a:t>
            </a:r>
          </a:p>
          <a:p>
            <a:r>
              <a:rPr lang="en-US" dirty="0"/>
              <a:t>Help us out at </a:t>
            </a:r>
            <a:r>
              <a:rPr lang="en-US" dirty="0">
                <a:hlinkClick r:id="rId4"/>
              </a:rPr>
              <a:t>https://automatedlab.org</a:t>
            </a:r>
            <a:endParaRPr lang="en-US" dirty="0"/>
          </a:p>
          <a:p>
            <a:r>
              <a:rPr lang="en-US" dirty="0"/>
              <a:t>Buy my books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5"/>
              </a:rPr>
              <a:t>PowerShell Core 6.2 Cookbook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6"/>
              </a:rPr>
              <a:t>Learn PowerShell Core 6.0</a:t>
            </a:r>
            <a:endParaRPr lang="en-US" dirty="0"/>
          </a:p>
          <a:p>
            <a:r>
              <a:rPr lang="en-US" dirty="0"/>
              <a:t>In or around D</a:t>
            </a:r>
            <a:r>
              <a:rPr lang="de-DE" dirty="0"/>
              <a:t>ü</a:t>
            </a:r>
            <a:r>
              <a:rPr lang="en-US" dirty="0" err="1"/>
              <a:t>sseldorf</a:t>
            </a:r>
            <a:r>
              <a:rPr lang="en-US" dirty="0"/>
              <a:t>? Let me know and grab a beer with me!</a:t>
            </a:r>
          </a:p>
        </p:txBody>
      </p:sp>
    </p:spTree>
    <p:extLst>
      <p:ext uri="{BB962C8B-B14F-4D97-AF65-F5344CB8AC3E}">
        <p14:creationId xmlns:p14="http://schemas.microsoft.com/office/powerpoint/2010/main" val="387520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71700"/>
            <a:ext cx="8277105" cy="6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72109-F4F2-453E-BD56-9096548D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4083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F3531-FE8B-425C-A13C-0ACEBB6B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0" y="2880518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dirty="0"/>
              <a:t>Who</a:t>
            </a:r>
          </a:p>
          <a:p>
            <a:r>
              <a:rPr lang="en-US" sz="4800" dirty="0"/>
              <a:t>What</a:t>
            </a:r>
          </a:p>
          <a:p>
            <a:r>
              <a:rPr lang="en-US" sz="4800" dirty="0"/>
              <a:t>Why</a:t>
            </a:r>
          </a:p>
          <a:p>
            <a:r>
              <a:rPr lang="en-US" sz="4800" dirty="0"/>
              <a:t>How</a:t>
            </a:r>
          </a:p>
          <a:p>
            <a:r>
              <a:rPr lang="en-US" sz="4800" dirty="0"/>
              <a:t>What’s next?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CA902-133D-4D2A-B861-51683B547147}"/>
              </a:ext>
            </a:extLst>
          </p:cNvPr>
          <p:cNvSpPr txBox="1"/>
          <p:nvPr/>
        </p:nvSpPr>
        <p:spPr>
          <a:xfrm>
            <a:off x="609600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346-1E50-46F6-A51B-5C5554DC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F449-F062-42EA-9ABF-47338F74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0137"/>
            <a:ext cx="8229600" cy="6964363"/>
          </a:xfrm>
        </p:spPr>
        <p:txBody>
          <a:bodyPr/>
          <a:lstStyle/>
          <a:p>
            <a:r>
              <a:rPr lang="en-US" dirty="0"/>
              <a:t>Jan-Hendrik Peters</a:t>
            </a:r>
          </a:p>
          <a:p>
            <a:r>
              <a:rPr lang="en-US" dirty="0"/>
              <a:t>32 years old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I love:</a:t>
            </a:r>
          </a:p>
          <a:p>
            <a:pPr lvl="1"/>
            <a:r>
              <a:rPr lang="en-US" dirty="0"/>
              <a:t> Blacksmithing</a:t>
            </a:r>
          </a:p>
          <a:p>
            <a:pPr lvl="1"/>
            <a:r>
              <a:rPr lang="en-US" dirty="0"/>
              <a:t> Beer brewing</a:t>
            </a:r>
          </a:p>
          <a:p>
            <a:pPr lvl="1"/>
            <a:r>
              <a:rPr lang="en-US" dirty="0"/>
              <a:t> Paintball</a:t>
            </a:r>
          </a:p>
          <a:p>
            <a:pPr lvl="1"/>
            <a:r>
              <a:rPr lang="en-US" dirty="0"/>
              <a:t> Automation!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FE23-58FE-41FE-8295-893CF661F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295400"/>
            <a:ext cx="4521994" cy="80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09-DE2C-4DDB-81F1-4F4AEAC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09EB5-8AAA-4354-A537-F7AC6D2A9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171700"/>
            <a:ext cx="14325600" cy="70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09-DE2C-4DDB-81F1-4F4AEAC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2A516-A219-4C9C-B2D2-7A3962FA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data from remote or inaccessible systems</a:t>
            </a:r>
          </a:p>
          <a:p>
            <a:r>
              <a:rPr lang="en-US" dirty="0"/>
              <a:t>Azure Application Insights</a:t>
            </a:r>
          </a:p>
          <a:p>
            <a:pPr lvl="1"/>
            <a:r>
              <a:rPr lang="en-US" dirty="0"/>
              <a:t> Metric, Trace and Event gathering</a:t>
            </a:r>
          </a:p>
          <a:p>
            <a:pPr lvl="1"/>
            <a:r>
              <a:rPr lang="en-US" dirty="0"/>
              <a:t> Uses Kusto query language to enrich and assess collected data points</a:t>
            </a:r>
          </a:p>
          <a:p>
            <a:pPr lvl="1"/>
            <a:r>
              <a:rPr lang="en-US" dirty="0"/>
              <a:t> Various languages like Java, C#, node.js supported</a:t>
            </a:r>
          </a:p>
          <a:p>
            <a:r>
              <a:rPr lang="en-US" dirty="0"/>
              <a:t>Now available in PowerShell through </a:t>
            </a:r>
            <a:r>
              <a:rPr lang="en-US" dirty="0" err="1"/>
              <a:t>TelemetryHelper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1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6570-A24D-429A-AFC9-3D3B953D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fast reaction to emerging issues</a:t>
            </a:r>
          </a:p>
          <a:p>
            <a:r>
              <a:rPr lang="en-US" dirty="0"/>
              <a:t>Gain insights into your user base</a:t>
            </a:r>
          </a:p>
          <a:p>
            <a:r>
              <a:rPr lang="en-US" dirty="0"/>
              <a:t>Aids decision making</a:t>
            </a:r>
          </a:p>
          <a:p>
            <a:pPr lvl="1"/>
            <a:r>
              <a:rPr lang="en-US" dirty="0"/>
              <a:t> Which features are popular?</a:t>
            </a:r>
          </a:p>
          <a:p>
            <a:pPr lvl="1"/>
            <a:r>
              <a:rPr lang="en-US" dirty="0"/>
              <a:t> Does the community adopt new versions quickly?</a:t>
            </a:r>
          </a:p>
          <a:p>
            <a:pPr lvl="1"/>
            <a:r>
              <a:rPr lang="en-US" dirty="0"/>
              <a:t> Is my team’s communication enough to announce new versions?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9EB14A-3F88-448B-B288-3017221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2273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3C18-7836-4CC5-A72F-4B14D4C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Automated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EE6D-5113-4956-9BF3-3DC9453E1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2D08-41C6-4F77-8F3D-7C5765C4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Automated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5356-8B9E-43C5-9E1C-AE33657E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AutomatedLab</a:t>
            </a:r>
            <a:r>
              <a:rPr lang="en-US" dirty="0"/>
              <a:t> is a  lab deployment framework</a:t>
            </a:r>
          </a:p>
          <a:p>
            <a:r>
              <a:rPr lang="en-US" dirty="0"/>
              <a:t> Until Q1/2018 we had no idea if and where it was used</a:t>
            </a:r>
          </a:p>
          <a:p>
            <a:r>
              <a:rPr lang="en-US" dirty="0"/>
              <a:t> Telemetry helps us tremendously to discover</a:t>
            </a:r>
          </a:p>
          <a:p>
            <a:pPr lvl="1"/>
            <a:r>
              <a:rPr lang="en-US" dirty="0"/>
              <a:t> Which server roles are used most often</a:t>
            </a:r>
          </a:p>
          <a:p>
            <a:pPr lvl="1"/>
            <a:r>
              <a:rPr lang="en-US" dirty="0"/>
              <a:t> Where our user base is (surprisingly nearly everywhere)</a:t>
            </a:r>
          </a:p>
          <a:p>
            <a:pPr lvl="1"/>
            <a:r>
              <a:rPr lang="en-US" dirty="0"/>
              <a:t> How long a lab is in use before it is destroyed</a:t>
            </a:r>
          </a:p>
          <a:p>
            <a:pPr lvl="1"/>
            <a:r>
              <a:rPr lang="en-US" dirty="0"/>
              <a:t> How long deployments take on average</a:t>
            </a:r>
          </a:p>
        </p:txBody>
      </p:sp>
    </p:spTree>
    <p:extLst>
      <p:ext uri="{BB962C8B-B14F-4D97-AF65-F5344CB8AC3E}">
        <p14:creationId xmlns:p14="http://schemas.microsoft.com/office/powerpoint/2010/main" val="26932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98277"/>
            <a:ext cx="15163800" cy="8651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21EB835ADFE41B16ED438530004E8" ma:contentTypeVersion="17" ma:contentTypeDescription="Create a new document." ma:contentTypeScope="" ma:versionID="b5dee6d0802e72a5adfce5d87ce53ea8">
  <xsd:schema xmlns:xsd="http://www.w3.org/2001/XMLSchema" xmlns:xs="http://www.w3.org/2001/XMLSchema" xmlns:p="http://schemas.microsoft.com/office/2006/metadata/properties" xmlns:ns1="http://schemas.microsoft.com/sharepoint/v3" xmlns:ns3="e6e5be67-0c7d-4592-a384-17b077a17d15" xmlns:ns4="91d51afe-0cfc-4a39-837f-c567c9a5d6de" targetNamespace="http://schemas.microsoft.com/office/2006/metadata/properties" ma:root="true" ma:fieldsID="7c1b386d8b0918b4b1fd7d6551fb56bc" ns1:_="" ns3:_="" ns4:_="">
    <xsd:import namespace="http://schemas.microsoft.com/sharepoint/v3"/>
    <xsd:import namespace="e6e5be67-0c7d-4592-a384-17b077a17d15"/>
    <xsd:import namespace="91d51afe-0cfc-4a39-837f-c567c9a5d6de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5be67-0c7d-4592-a384-17b077a17d15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51afe-0cfc-4a39-837f-c567c9a5d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91d51afe-0cfc-4a39-837f-c567c9a5d6de" xsi:nil="true"/>
  </documentManagement>
</p:properties>
</file>

<file path=customXml/itemProps1.xml><?xml version="1.0" encoding="utf-8"?>
<ds:datastoreItem xmlns:ds="http://schemas.openxmlformats.org/officeDocument/2006/customXml" ds:itemID="{86C28493-A7A7-4FD8-89D9-DBF31478ED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B61BDC-35A5-4312-9B09-A4F32413A9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e5be67-0c7d-4592-a384-17b077a17d15"/>
    <ds:schemaRef ds:uri="91d51afe-0cfc-4a39-837f-c567c9a5d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98B4D-8590-4960-BEF5-0DC0C86733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1d51afe-0cfc-4a39-837f-c567c9a5d6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311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Bahnschrift SemiCondensed</vt:lpstr>
      <vt:lpstr>Dubai Medium</vt:lpstr>
      <vt:lpstr>Office Theme</vt:lpstr>
      <vt:lpstr>PowerPoint Presentation</vt:lpstr>
      <vt:lpstr>Agenda</vt:lpstr>
      <vt:lpstr>Who</vt:lpstr>
      <vt:lpstr>What</vt:lpstr>
      <vt:lpstr>What</vt:lpstr>
      <vt:lpstr>Why</vt:lpstr>
      <vt:lpstr>Case study – Automated Lab</vt:lpstr>
      <vt:lpstr>Case Study – Automated Lab</vt:lpstr>
      <vt:lpstr>PowerPoint Presentation</vt:lpstr>
      <vt:lpstr>How</vt:lpstr>
      <vt:lpstr>PowerPoint Presentation</vt:lpstr>
      <vt:lpstr>More about Jan-Hendrik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Jan-Hendrik Peters</cp:lastModifiedBy>
  <cp:revision>13</cp:revision>
  <dcterms:created xsi:type="dcterms:W3CDTF">2006-08-16T00:00:00Z</dcterms:created>
  <dcterms:modified xsi:type="dcterms:W3CDTF">2019-09-18T05:20:30Z</dcterms:modified>
  <dc:identifier>DADhJp9RznA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0x010100B0A21EB835ADFE41B16ED438530004E8</vt:lpwstr>
  </property>
</Properties>
</file>