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5"/>
  </p:notesMasterIdLst>
  <p:sldIdLst>
    <p:sldId id="277" r:id="rId3"/>
    <p:sldId id="262" r:id="rId4"/>
    <p:sldId id="279" r:id="rId5"/>
    <p:sldId id="286" r:id="rId6"/>
    <p:sldId id="261" r:id="rId7"/>
    <p:sldId id="268" r:id="rId8"/>
    <p:sldId id="281" r:id="rId9"/>
    <p:sldId id="282" r:id="rId10"/>
    <p:sldId id="283" r:id="rId11"/>
    <p:sldId id="284" r:id="rId12"/>
    <p:sldId id="285"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37"/>
    <p:restoredTop sz="66884" autoAdjust="0"/>
  </p:normalViewPr>
  <p:slideViewPr>
    <p:cSldViewPr snapToGrid="0" snapToObjects="1">
      <p:cViewPr varScale="1">
        <p:scale>
          <a:sx n="99" d="100"/>
          <a:sy n="99" d="100"/>
        </p:scale>
        <p:origin x="144"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ap " userId="3b479b36-19a3-4159-af22-973aa1df77d9" providerId="ADAL" clId="{55A0F389-2FA9-402C-A998-7B640614D9D8}"/>
    <pc:docChg chg="modSld">
      <pc:chgData name="Jaap " userId="3b479b36-19a3-4159-af22-973aa1df77d9" providerId="ADAL" clId="{55A0F389-2FA9-402C-A998-7B640614D9D8}" dt="2017-09-21T11:29:19.809" v="0"/>
      <pc:docMkLst>
        <pc:docMk/>
      </pc:docMkLst>
      <pc:sldChg chg="modSp">
        <pc:chgData name="Jaap " userId="3b479b36-19a3-4159-af22-973aa1df77d9" providerId="ADAL" clId="{55A0F389-2FA9-402C-A998-7B640614D9D8}" dt="2017-09-21T11:29:19.809" v="0"/>
        <pc:sldMkLst>
          <pc:docMk/>
          <pc:sldMk cId="1904797942" sldId="261"/>
        </pc:sldMkLst>
        <pc:spChg chg="mod">
          <ac:chgData name="Jaap " userId="3b479b36-19a3-4159-af22-973aa1df77d9" providerId="ADAL" clId="{55A0F389-2FA9-402C-A998-7B640614D9D8}" dt="2017-09-21T11:29:19.809" v="0"/>
          <ac:spMkLst>
            <pc:docMk/>
            <pc:sldMk cId="1904797942" sldId="261"/>
            <ac:spMk id="9" creationId="{00000000-0000-0000-0000-000000000000}"/>
          </ac:spMkLst>
        </pc:spChg>
      </pc:sldChg>
      <pc:sldChg chg="modSp">
        <pc:chgData name="Jaap " userId="3b479b36-19a3-4159-af22-973aa1df77d9" providerId="ADAL" clId="{55A0F389-2FA9-402C-A998-7B640614D9D8}" dt="2017-09-21T11:29:19.809" v="0"/>
        <pc:sldMkLst>
          <pc:docMk/>
          <pc:sldMk cId="1724586126" sldId="262"/>
        </pc:sldMkLst>
        <pc:spChg chg="mod">
          <ac:chgData name="Jaap " userId="3b479b36-19a3-4159-af22-973aa1df77d9" providerId="ADAL" clId="{55A0F389-2FA9-402C-A998-7B640614D9D8}" dt="2017-09-21T11:29:19.809" v="0"/>
          <ac:spMkLst>
            <pc:docMk/>
            <pc:sldMk cId="1724586126" sldId="262"/>
            <ac:spMk id="8" creationId="{00000000-0000-0000-0000-000000000000}"/>
          </ac:spMkLst>
        </pc:spChg>
      </pc:sldChg>
      <pc:sldChg chg="modSp">
        <pc:chgData name="Jaap " userId="3b479b36-19a3-4159-af22-973aa1df77d9" providerId="ADAL" clId="{55A0F389-2FA9-402C-A998-7B640614D9D8}" dt="2017-09-21T11:29:19.809" v="0"/>
        <pc:sldMkLst>
          <pc:docMk/>
          <pc:sldMk cId="1859048968" sldId="268"/>
        </pc:sldMkLst>
        <pc:spChg chg="mod">
          <ac:chgData name="Jaap " userId="3b479b36-19a3-4159-af22-973aa1df77d9" providerId="ADAL" clId="{55A0F389-2FA9-402C-A998-7B640614D9D8}" dt="2017-09-21T11:29:19.809" v="0"/>
          <ac:spMkLst>
            <pc:docMk/>
            <pc:sldMk cId="1859048968" sldId="268"/>
            <ac:spMk id="9" creationId="{00000000-0000-0000-0000-000000000000}"/>
          </ac:spMkLst>
        </pc:spChg>
      </pc:sldChg>
      <pc:sldChg chg="modSp">
        <pc:chgData name="Jaap " userId="3b479b36-19a3-4159-af22-973aa1df77d9" providerId="ADAL" clId="{55A0F389-2FA9-402C-A998-7B640614D9D8}" dt="2017-09-21T11:29:19.809" v="0"/>
        <pc:sldMkLst>
          <pc:docMk/>
          <pc:sldMk cId="1296424973" sldId="269"/>
        </pc:sldMkLst>
        <pc:spChg chg="mod">
          <ac:chgData name="Jaap " userId="3b479b36-19a3-4159-af22-973aa1df77d9" providerId="ADAL" clId="{55A0F389-2FA9-402C-A998-7B640614D9D8}" dt="2017-09-21T11:29:19.809" v="0"/>
          <ac:spMkLst>
            <pc:docMk/>
            <pc:sldMk cId="1296424973" sldId="269"/>
            <ac:spMk id="8" creationId="{00000000-0000-0000-0000-000000000000}"/>
          </ac:spMkLst>
        </pc:spChg>
      </pc:sldChg>
      <pc:sldChg chg="modSp">
        <pc:chgData name="Jaap " userId="3b479b36-19a3-4159-af22-973aa1df77d9" providerId="ADAL" clId="{55A0F389-2FA9-402C-A998-7B640614D9D8}" dt="2017-09-21T11:29:19.809" v="0"/>
        <pc:sldMkLst>
          <pc:docMk/>
          <pc:sldMk cId="1716248926" sldId="278"/>
        </pc:sldMkLst>
        <pc:spChg chg="mod">
          <ac:chgData name="Jaap " userId="3b479b36-19a3-4159-af22-973aa1df77d9" providerId="ADAL" clId="{55A0F389-2FA9-402C-A998-7B640614D9D8}" dt="2017-09-21T11:29:19.809" v="0"/>
          <ac:spMkLst>
            <pc:docMk/>
            <pc:sldMk cId="1716248926" sldId="278"/>
            <ac:spMk id="8" creationId="{00000000-0000-0000-0000-000000000000}"/>
          </ac:spMkLst>
        </pc:spChg>
      </pc:sldChg>
    </pc:docChg>
  </pc:docChgLst>
  <pc:docChgLst>
    <pc:chgData name="Senthamil V" userId="cc84167d55df150f" providerId="LiveId" clId="{39967607-9BA2-4E8C-B369-D547E2ED6649}"/>
    <pc:docChg chg="undo custSel addSld delSld modSld">
      <pc:chgData name="Senthamil V" userId="cc84167d55df150f" providerId="LiveId" clId="{39967607-9BA2-4E8C-B369-D547E2ED6649}" dt="2017-10-28T07:42:01.957" v="377" actId="6549"/>
      <pc:docMkLst>
        <pc:docMk/>
      </pc:docMkLst>
      <pc:sldChg chg="del">
        <pc:chgData name="Senthamil V" userId="cc84167d55df150f" providerId="LiveId" clId="{39967607-9BA2-4E8C-B369-D547E2ED6649}" dt="2017-10-28T02:36:19.840" v="157" actId="2696"/>
        <pc:sldMkLst>
          <pc:docMk/>
          <pc:sldMk cId="297332740" sldId="260"/>
        </pc:sldMkLst>
      </pc:sldChg>
      <pc:sldChg chg="addSp modSp modTransition">
        <pc:chgData name="Senthamil V" userId="cc84167d55df150f" providerId="LiveId" clId="{39967607-9BA2-4E8C-B369-D547E2ED6649}" dt="2017-10-28T03:24:40.044" v="336"/>
        <pc:sldMkLst>
          <pc:docMk/>
          <pc:sldMk cId="1904797942" sldId="261"/>
        </pc:sldMkLst>
        <pc:spChg chg="add mod">
          <ac:chgData name="Senthamil V" userId="cc84167d55df150f" providerId="LiveId" clId="{39967607-9BA2-4E8C-B369-D547E2ED6649}" dt="2017-10-28T02:39:51.677" v="184" actId="20577"/>
          <ac:spMkLst>
            <pc:docMk/>
            <pc:sldMk cId="1904797942" sldId="261"/>
            <ac:spMk id="2" creationId="{FCEE0309-B5FB-4DDD-8993-56406046397D}"/>
          </ac:spMkLst>
        </pc:spChg>
        <pc:spChg chg="add mod">
          <ac:chgData name="Senthamil V" userId="cc84167d55df150f" providerId="LiveId" clId="{39967607-9BA2-4E8C-B369-D547E2ED6649}" dt="2017-10-28T02:40:14.159" v="186" actId="27636"/>
          <ac:spMkLst>
            <pc:docMk/>
            <pc:sldMk cId="1904797942" sldId="261"/>
            <ac:spMk id="3" creationId="{BA8450A1-C570-4FBF-A77A-2F241865B9ED}"/>
          </ac:spMkLst>
        </pc:spChg>
      </pc:sldChg>
      <pc:sldChg chg="addSp modSp modTransition">
        <pc:chgData name="Senthamil V" userId="cc84167d55df150f" providerId="LiveId" clId="{39967607-9BA2-4E8C-B369-D547E2ED6649}" dt="2017-10-28T03:24:40.044" v="336"/>
        <pc:sldMkLst>
          <pc:docMk/>
          <pc:sldMk cId="1724586126" sldId="262"/>
        </pc:sldMkLst>
        <pc:spChg chg="add mod">
          <ac:chgData name="Senthamil V" userId="cc84167d55df150f" providerId="LiveId" clId="{39967607-9BA2-4E8C-B369-D547E2ED6649}" dt="2017-10-28T02:33:41.620" v="6" actId="20577"/>
          <ac:spMkLst>
            <pc:docMk/>
            <pc:sldMk cId="1724586126" sldId="262"/>
            <ac:spMk id="2" creationId="{537932DA-091E-405D-85C5-44239755696E}"/>
          </ac:spMkLst>
        </pc:spChg>
        <pc:spChg chg="add mod">
          <ac:chgData name="Senthamil V" userId="cc84167d55df150f" providerId="LiveId" clId="{39967607-9BA2-4E8C-B369-D547E2ED6649}" dt="2017-10-28T02:36:08.151" v="156" actId="20577"/>
          <ac:spMkLst>
            <pc:docMk/>
            <pc:sldMk cId="1724586126" sldId="262"/>
            <ac:spMk id="3" creationId="{AC42C54C-4B97-44FE-9F52-6EF61D56044C}"/>
          </ac:spMkLst>
        </pc:spChg>
      </pc:sldChg>
      <pc:sldChg chg="del">
        <pc:chgData name="Senthamil V" userId="cc84167d55df150f" providerId="LiveId" clId="{39967607-9BA2-4E8C-B369-D547E2ED6649}" dt="2017-10-28T02:36:22.302" v="165" actId="2696"/>
        <pc:sldMkLst>
          <pc:docMk/>
          <pc:sldMk cId="1204910444" sldId="263"/>
        </pc:sldMkLst>
      </pc:sldChg>
      <pc:sldChg chg="del">
        <pc:chgData name="Senthamil V" userId="cc84167d55df150f" providerId="LiveId" clId="{39967607-9BA2-4E8C-B369-D547E2ED6649}" dt="2017-10-28T02:36:20.894" v="162" actId="2696"/>
        <pc:sldMkLst>
          <pc:docMk/>
          <pc:sldMk cId="1647185361" sldId="264"/>
        </pc:sldMkLst>
      </pc:sldChg>
      <pc:sldChg chg="del">
        <pc:chgData name="Senthamil V" userId="cc84167d55df150f" providerId="LiveId" clId="{39967607-9BA2-4E8C-B369-D547E2ED6649}" dt="2017-10-28T02:36:22.368" v="166" actId="2696"/>
        <pc:sldMkLst>
          <pc:docMk/>
          <pc:sldMk cId="1407450388" sldId="266"/>
        </pc:sldMkLst>
      </pc:sldChg>
      <pc:sldChg chg="del">
        <pc:chgData name="Senthamil V" userId="cc84167d55df150f" providerId="LiveId" clId="{39967607-9BA2-4E8C-B369-D547E2ED6649}" dt="2017-10-28T02:36:20.352" v="159" actId="2696"/>
        <pc:sldMkLst>
          <pc:docMk/>
          <pc:sldMk cId="1767524064" sldId="267"/>
        </pc:sldMkLst>
      </pc:sldChg>
      <pc:sldChg chg="addSp delSp modSp modTransition">
        <pc:chgData name="Senthamil V" userId="cc84167d55df150f" providerId="LiveId" clId="{39967607-9BA2-4E8C-B369-D547E2ED6649}" dt="2017-10-28T03:24:40.044" v="336"/>
        <pc:sldMkLst>
          <pc:docMk/>
          <pc:sldMk cId="1859048968" sldId="268"/>
        </pc:sldMkLst>
        <pc:spChg chg="add del mod">
          <ac:chgData name="Senthamil V" userId="cc84167d55df150f" providerId="LiveId" clId="{39967607-9BA2-4E8C-B369-D547E2ED6649}" dt="2017-10-28T02:41:09.312" v="189"/>
          <ac:spMkLst>
            <pc:docMk/>
            <pc:sldMk cId="1859048968" sldId="268"/>
            <ac:spMk id="2" creationId="{BD9DAF78-C921-4817-A7AE-FBADF073A72B}"/>
          </ac:spMkLst>
        </pc:spChg>
        <pc:spChg chg="add del mod">
          <ac:chgData name="Senthamil V" userId="cc84167d55df150f" providerId="LiveId" clId="{39967607-9BA2-4E8C-B369-D547E2ED6649}" dt="2017-10-28T02:41:09.312" v="189"/>
          <ac:spMkLst>
            <pc:docMk/>
            <pc:sldMk cId="1859048968" sldId="268"/>
            <ac:spMk id="3" creationId="{2EEDD8F7-3938-436B-B9D7-161C0A4CEFF9}"/>
          </ac:spMkLst>
        </pc:spChg>
        <pc:picChg chg="add mod">
          <ac:chgData name="Senthamil V" userId="cc84167d55df150f" providerId="LiveId" clId="{39967607-9BA2-4E8C-B369-D547E2ED6649}" dt="2017-10-28T02:41:17.955" v="194" actId="1076"/>
          <ac:picMkLst>
            <pc:docMk/>
            <pc:sldMk cId="1859048968" sldId="268"/>
            <ac:picMk id="5" creationId="{443D61F1-EB76-4E93-8F4A-84ACF62F8DF2}"/>
          </ac:picMkLst>
        </pc:picChg>
      </pc:sldChg>
      <pc:sldChg chg="del">
        <pc:chgData name="Senthamil V" userId="cc84167d55df150f" providerId="LiveId" clId="{39967607-9BA2-4E8C-B369-D547E2ED6649}" dt="2017-10-28T02:40:51.736" v="187" actId="2696"/>
        <pc:sldMkLst>
          <pc:docMk/>
          <pc:sldMk cId="1296424973" sldId="269"/>
        </pc:sldMkLst>
      </pc:sldChg>
      <pc:sldChg chg="del">
        <pc:chgData name="Senthamil V" userId="cc84167d55df150f" providerId="LiveId" clId="{39967607-9BA2-4E8C-B369-D547E2ED6649}" dt="2017-10-28T02:36:20.376" v="160" actId="2696"/>
        <pc:sldMkLst>
          <pc:docMk/>
          <pc:sldMk cId="1109344342" sldId="270"/>
        </pc:sldMkLst>
      </pc:sldChg>
      <pc:sldChg chg="del">
        <pc:chgData name="Senthamil V" userId="cc84167d55df150f" providerId="LiveId" clId="{39967607-9BA2-4E8C-B369-D547E2ED6649}" dt="2017-10-28T02:36:19.971" v="158" actId="2696"/>
        <pc:sldMkLst>
          <pc:docMk/>
          <pc:sldMk cId="1206047848" sldId="271"/>
        </pc:sldMkLst>
      </pc:sldChg>
      <pc:sldChg chg="del">
        <pc:chgData name="Senthamil V" userId="cc84167d55df150f" providerId="LiveId" clId="{39967607-9BA2-4E8C-B369-D547E2ED6649}" dt="2017-10-28T02:36:20.710" v="161" actId="2696"/>
        <pc:sldMkLst>
          <pc:docMk/>
          <pc:sldMk cId="552025178" sldId="272"/>
        </pc:sldMkLst>
      </pc:sldChg>
      <pc:sldChg chg="del">
        <pc:chgData name="Senthamil V" userId="cc84167d55df150f" providerId="LiveId" clId="{39967607-9BA2-4E8C-B369-D547E2ED6649}" dt="2017-10-28T02:36:21.503" v="164" actId="2696"/>
        <pc:sldMkLst>
          <pc:docMk/>
          <pc:sldMk cId="530271365" sldId="273"/>
        </pc:sldMkLst>
      </pc:sldChg>
      <pc:sldChg chg="del">
        <pc:chgData name="Senthamil V" userId="cc84167d55df150f" providerId="LiveId" clId="{39967607-9BA2-4E8C-B369-D547E2ED6649}" dt="2017-10-28T02:36:21.234" v="163" actId="2696"/>
        <pc:sldMkLst>
          <pc:docMk/>
          <pc:sldMk cId="778622391" sldId="274"/>
        </pc:sldMkLst>
      </pc:sldChg>
      <pc:sldChg chg="del">
        <pc:chgData name="Senthamil V" userId="cc84167d55df150f" providerId="LiveId" clId="{39967607-9BA2-4E8C-B369-D547E2ED6649}" dt="2017-10-28T02:36:22.487" v="167" actId="2696"/>
        <pc:sldMkLst>
          <pc:docMk/>
          <pc:sldMk cId="833398646" sldId="275"/>
        </pc:sldMkLst>
      </pc:sldChg>
      <pc:sldChg chg="del">
        <pc:chgData name="Senthamil V" userId="cc84167d55df150f" providerId="LiveId" clId="{39967607-9BA2-4E8C-B369-D547E2ED6649}" dt="2017-10-28T02:36:23.100" v="168" actId="2696"/>
        <pc:sldMkLst>
          <pc:docMk/>
          <pc:sldMk cId="1151801996" sldId="276"/>
        </pc:sldMkLst>
      </pc:sldChg>
      <pc:sldChg chg="addSp modSp modTransition">
        <pc:chgData name="Senthamil V" userId="cc84167d55df150f" providerId="LiveId" clId="{39967607-9BA2-4E8C-B369-D547E2ED6649}" dt="2017-10-28T07:42:01.957" v="377" actId="6549"/>
        <pc:sldMkLst>
          <pc:docMk/>
          <pc:sldMk cId="2003009562" sldId="277"/>
        </pc:sldMkLst>
        <pc:spChg chg="add mod">
          <ac:chgData name="Senthamil V" userId="cc84167d55df150f" providerId="LiveId" clId="{39967607-9BA2-4E8C-B369-D547E2ED6649}" dt="2017-10-28T07:36:53.016" v="375"/>
          <ac:spMkLst>
            <pc:docMk/>
            <pc:sldMk cId="2003009562" sldId="277"/>
            <ac:spMk id="2" creationId="{7F6FF5A9-1A35-430F-8B38-0781B50F07F6}"/>
          </ac:spMkLst>
        </pc:spChg>
        <pc:spChg chg="add mod">
          <ac:chgData name="Senthamil V" userId="cc84167d55df150f" providerId="LiveId" clId="{39967607-9BA2-4E8C-B369-D547E2ED6649}" dt="2017-10-28T07:42:01.957" v="377" actId="6549"/>
          <ac:spMkLst>
            <pc:docMk/>
            <pc:sldMk cId="2003009562" sldId="277"/>
            <ac:spMk id="4" creationId="{A1DDD100-DE09-4F38-9B48-97DDE8599C6F}"/>
          </ac:spMkLst>
        </pc:spChg>
      </pc:sldChg>
      <pc:sldChg chg="modTransition">
        <pc:chgData name="Senthamil V" userId="cc84167d55df150f" providerId="LiveId" clId="{39967607-9BA2-4E8C-B369-D547E2ED6649}" dt="2017-10-28T03:24:40.044" v="336"/>
        <pc:sldMkLst>
          <pc:docMk/>
          <pc:sldMk cId="1716248926" sldId="278"/>
        </pc:sldMkLst>
      </pc:sldChg>
      <pc:sldChg chg="del modTransition delDesignElem">
        <pc:chgData name="Senthamil V" userId="cc84167d55df150f" providerId="LiveId" clId="{39967607-9BA2-4E8C-B369-D547E2ED6649}" dt="2017-10-28T03:24:40.044" v="336"/>
        <pc:sldMkLst>
          <pc:docMk/>
          <pc:sldMk cId="2635816287" sldId="279"/>
        </pc:sldMkLst>
      </pc:sldChg>
      <pc:sldChg chg="add del setBg">
        <pc:chgData name="Senthamil V" userId="cc84167d55df150f" providerId="LiveId" clId="{39967607-9BA2-4E8C-B369-D547E2ED6649}" dt="2017-10-28T02:42:23.615" v="199" actId="2696"/>
        <pc:sldMkLst>
          <pc:docMk/>
          <pc:sldMk cId="23764196" sldId="280"/>
        </pc:sldMkLst>
      </pc:sldChg>
      <pc:sldChg chg="add del">
        <pc:chgData name="Senthamil V" userId="cc84167d55df150f" providerId="LiveId" clId="{39967607-9BA2-4E8C-B369-D547E2ED6649}" dt="2017-10-28T02:42:08.076" v="196" actId="2696"/>
        <pc:sldMkLst>
          <pc:docMk/>
          <pc:sldMk cId="2410749735" sldId="280"/>
        </pc:sldMkLst>
      </pc:sldChg>
      <pc:sldChg chg="addSp delSp modSp add modTransition">
        <pc:chgData name="Senthamil V" userId="cc84167d55df150f" providerId="LiveId" clId="{39967607-9BA2-4E8C-B369-D547E2ED6649}" dt="2017-10-28T03:24:40.044" v="336"/>
        <pc:sldMkLst>
          <pc:docMk/>
          <pc:sldMk cId="4082873697" sldId="281"/>
        </pc:sldMkLst>
        <pc:spChg chg="add mod">
          <ac:chgData name="Senthamil V" userId="cc84167d55df150f" providerId="LiveId" clId="{39967607-9BA2-4E8C-B369-D547E2ED6649}" dt="2017-10-28T02:42:57.740" v="209" actId="20577"/>
          <ac:spMkLst>
            <pc:docMk/>
            <pc:sldMk cId="4082873697" sldId="281"/>
            <ac:spMk id="2" creationId="{E26EAEB0-BBE8-42B1-91F6-8D3C70BC31C2}"/>
          </ac:spMkLst>
        </pc:spChg>
        <pc:spChg chg="add mod">
          <ac:chgData name="Senthamil V" userId="cc84167d55df150f" providerId="LiveId" clId="{39967607-9BA2-4E8C-B369-D547E2ED6649}" dt="2017-10-28T02:44:05.213" v="221"/>
          <ac:spMkLst>
            <pc:docMk/>
            <pc:sldMk cId="4082873697" sldId="281"/>
            <ac:spMk id="3" creationId="{D965E3A2-5DFA-4064-B4E9-60EDF82C44C7}"/>
          </ac:spMkLst>
        </pc:spChg>
        <pc:picChg chg="del">
          <ac:chgData name="Senthamil V" userId="cc84167d55df150f" providerId="LiveId" clId="{39967607-9BA2-4E8C-B369-D547E2ED6649}" dt="2017-10-28T02:42:27.239" v="200" actId="478"/>
          <ac:picMkLst>
            <pc:docMk/>
            <pc:sldMk cId="4082873697" sldId="281"/>
            <ac:picMk id="5" creationId="{443D61F1-EB76-4E93-8F4A-84ACF62F8DF2}"/>
          </ac:picMkLst>
        </pc:picChg>
      </pc:sldChg>
      <pc:sldChg chg="addSp delSp modSp add modTransition modNotesTx">
        <pc:chgData name="Senthamil V" userId="cc84167d55df150f" providerId="LiveId" clId="{39967607-9BA2-4E8C-B369-D547E2ED6649}" dt="2017-10-28T03:26:06.763" v="341"/>
        <pc:sldMkLst>
          <pc:docMk/>
          <pc:sldMk cId="3227723878" sldId="282"/>
        </pc:sldMkLst>
        <pc:spChg chg="mod">
          <ac:chgData name="Senthamil V" userId="cc84167d55df150f" providerId="LiveId" clId="{39967607-9BA2-4E8C-B369-D547E2ED6649}" dt="2017-10-28T02:47:07.198" v="247" actId="20577"/>
          <ac:spMkLst>
            <pc:docMk/>
            <pc:sldMk cId="3227723878" sldId="282"/>
            <ac:spMk id="2" creationId="{E26EAEB0-BBE8-42B1-91F6-8D3C70BC31C2}"/>
          </ac:spMkLst>
        </pc:spChg>
        <pc:spChg chg="del mod">
          <ac:chgData name="Senthamil V" userId="cc84167d55df150f" providerId="LiveId" clId="{39967607-9BA2-4E8C-B369-D547E2ED6649}" dt="2017-10-28T02:49:40.022" v="250" actId="478"/>
          <ac:spMkLst>
            <pc:docMk/>
            <pc:sldMk cId="3227723878" sldId="282"/>
            <ac:spMk id="3" creationId="{D965E3A2-5DFA-4064-B4E9-60EDF82C44C7}"/>
          </ac:spMkLst>
        </pc:spChg>
        <pc:picChg chg="add mod">
          <ac:chgData name="Senthamil V" userId="cc84167d55df150f" providerId="LiveId" clId="{39967607-9BA2-4E8C-B369-D547E2ED6649}" dt="2017-10-28T02:51:48.909" v="254" actId="14100"/>
          <ac:picMkLst>
            <pc:docMk/>
            <pc:sldMk cId="3227723878" sldId="282"/>
            <ac:picMk id="6" creationId="{3AEABFC3-C263-4A0C-B408-57D7307526B6}"/>
          </ac:picMkLst>
        </pc:picChg>
        <pc:picChg chg="add mod">
          <ac:chgData name="Senthamil V" userId="cc84167d55df150f" providerId="LiveId" clId="{39967607-9BA2-4E8C-B369-D547E2ED6649}" dt="2017-10-28T02:54:57.682" v="267" actId="1076"/>
          <ac:picMkLst>
            <pc:docMk/>
            <pc:sldMk cId="3227723878" sldId="282"/>
            <ac:picMk id="12" creationId="{D681B89C-4672-4B53-98BB-FF465B7D3819}"/>
          </ac:picMkLst>
        </pc:picChg>
        <pc:picChg chg="add del mod">
          <ac:chgData name="Senthamil V" userId="cc84167d55df150f" providerId="LiveId" clId="{39967607-9BA2-4E8C-B369-D547E2ED6649}" dt="2017-10-28T02:54:47.821" v="265" actId="478"/>
          <ac:picMkLst>
            <pc:docMk/>
            <pc:sldMk cId="3227723878" sldId="282"/>
            <ac:picMk id="14" creationId="{ECB0BD08-92FD-4B26-8506-3938D5C52FF5}"/>
          </ac:picMkLst>
        </pc:picChg>
      </pc:sldChg>
      <pc:sldChg chg="addSp delSp modSp add modTransition">
        <pc:chgData name="Senthamil V" userId="cc84167d55df150f" providerId="LiveId" clId="{39967607-9BA2-4E8C-B369-D547E2ED6649}" dt="2017-10-28T03:25:39.352" v="338"/>
        <pc:sldMkLst>
          <pc:docMk/>
          <pc:sldMk cId="3827145421" sldId="283"/>
        </pc:sldMkLst>
        <pc:picChg chg="add mod">
          <ac:chgData name="Senthamil V" userId="cc84167d55df150f" providerId="LiveId" clId="{39967607-9BA2-4E8C-B369-D547E2ED6649}" dt="2017-10-28T02:55:34.817" v="273" actId="1076"/>
          <ac:picMkLst>
            <pc:docMk/>
            <pc:sldMk cId="3827145421" sldId="283"/>
            <ac:picMk id="4" creationId="{E8BF5F3B-1CCF-46CB-9150-E02595953C1F}"/>
          </ac:picMkLst>
        </pc:picChg>
        <pc:picChg chg="del">
          <ac:chgData name="Senthamil V" userId="cc84167d55df150f" providerId="LiveId" clId="{39967607-9BA2-4E8C-B369-D547E2ED6649}" dt="2017-10-28T02:55:28.326" v="270" actId="478"/>
          <ac:picMkLst>
            <pc:docMk/>
            <pc:sldMk cId="3827145421" sldId="283"/>
            <ac:picMk id="6" creationId="{3AEABFC3-C263-4A0C-B408-57D7307526B6}"/>
          </ac:picMkLst>
        </pc:picChg>
        <pc:picChg chg="mod">
          <ac:chgData name="Senthamil V" userId="cc84167d55df150f" providerId="LiveId" clId="{39967607-9BA2-4E8C-B369-D547E2ED6649}" dt="2017-10-28T02:55:35.823" v="274" actId="1076"/>
          <ac:picMkLst>
            <pc:docMk/>
            <pc:sldMk cId="3827145421" sldId="283"/>
            <ac:picMk id="10" creationId="{00000000-0000-0000-0000-000000000000}"/>
          </ac:picMkLst>
        </pc:picChg>
        <pc:picChg chg="del">
          <ac:chgData name="Senthamil V" userId="cc84167d55df150f" providerId="LiveId" clId="{39967607-9BA2-4E8C-B369-D547E2ED6649}" dt="2017-10-28T02:55:26.606" v="269" actId="478"/>
          <ac:picMkLst>
            <pc:docMk/>
            <pc:sldMk cId="3827145421" sldId="283"/>
            <ac:picMk id="12" creationId="{D681B89C-4672-4B53-98BB-FF465B7D3819}"/>
          </ac:picMkLst>
        </pc:picChg>
      </pc:sldChg>
      <pc:sldChg chg="addSp delSp modSp add modTransition">
        <pc:chgData name="Senthamil V" userId="cc84167d55df150f" providerId="LiveId" clId="{39967607-9BA2-4E8C-B369-D547E2ED6649}" dt="2017-10-28T03:25:39.352" v="338"/>
        <pc:sldMkLst>
          <pc:docMk/>
          <pc:sldMk cId="227773310" sldId="284"/>
        </pc:sldMkLst>
        <pc:picChg chg="del">
          <ac:chgData name="Senthamil V" userId="cc84167d55df150f" providerId="LiveId" clId="{39967607-9BA2-4E8C-B369-D547E2ED6649}" dt="2017-10-28T02:56:03.162" v="276" actId="478"/>
          <ac:picMkLst>
            <pc:docMk/>
            <pc:sldMk cId="227773310" sldId="284"/>
            <ac:picMk id="4" creationId="{E8BF5F3B-1CCF-46CB-9150-E02595953C1F}"/>
          </ac:picMkLst>
        </pc:picChg>
        <pc:picChg chg="add mod">
          <ac:chgData name="Senthamil V" userId="cc84167d55df150f" providerId="LiveId" clId="{39967607-9BA2-4E8C-B369-D547E2ED6649}" dt="2017-10-28T02:56:07.181" v="279" actId="1076"/>
          <ac:picMkLst>
            <pc:docMk/>
            <pc:sldMk cId="227773310" sldId="284"/>
            <ac:picMk id="5" creationId="{DAFFAA71-A801-4913-B5E0-D239E6C703FB}"/>
          </ac:picMkLst>
        </pc:picChg>
        <pc:picChg chg="mod">
          <ac:chgData name="Senthamil V" userId="cc84167d55df150f" providerId="LiveId" clId="{39967607-9BA2-4E8C-B369-D547E2ED6649}" dt="2017-10-28T02:56:08.076" v="280" actId="1076"/>
          <ac:picMkLst>
            <pc:docMk/>
            <pc:sldMk cId="227773310" sldId="284"/>
            <ac:picMk id="10" creationId="{00000000-0000-0000-0000-000000000000}"/>
          </ac:picMkLst>
        </pc:picChg>
      </pc:sldChg>
      <pc:sldChg chg="addSp delSp modSp add modTransition modNotesTx">
        <pc:chgData name="Senthamil V" userId="cc84167d55df150f" providerId="LiveId" clId="{39967607-9BA2-4E8C-B369-D547E2ED6649}" dt="2017-10-28T03:25:01.123" v="337"/>
        <pc:sldMkLst>
          <pc:docMk/>
          <pc:sldMk cId="2211386525" sldId="285"/>
        </pc:sldMkLst>
        <pc:spChg chg="del mod">
          <ac:chgData name="Senthamil V" userId="cc84167d55df150f" providerId="LiveId" clId="{39967607-9BA2-4E8C-B369-D547E2ED6649}" dt="2017-10-28T03:01:10.170" v="330" actId="478"/>
          <ac:spMkLst>
            <pc:docMk/>
            <pc:sldMk cId="2211386525" sldId="285"/>
            <ac:spMk id="2" creationId="{E26EAEB0-BBE8-42B1-91F6-8D3C70BC31C2}"/>
          </ac:spMkLst>
        </pc:spChg>
        <pc:spChg chg="del">
          <ac:chgData name="Senthamil V" userId="cc84167d55df150f" providerId="LiveId" clId="{39967607-9BA2-4E8C-B369-D547E2ED6649}" dt="2017-10-28T03:02:08.295" v="333" actId="478"/>
          <ac:spMkLst>
            <pc:docMk/>
            <pc:sldMk cId="2211386525" sldId="285"/>
            <ac:spMk id="8" creationId="{00000000-0000-0000-0000-000000000000}"/>
          </ac:spMkLst>
        </pc:spChg>
        <pc:spChg chg="del">
          <ac:chgData name="Senthamil V" userId="cc84167d55df150f" providerId="LiveId" clId="{39967607-9BA2-4E8C-B369-D547E2ED6649}" dt="2017-10-28T03:02:11.823" v="334" actId="478"/>
          <ac:spMkLst>
            <pc:docMk/>
            <pc:sldMk cId="2211386525" sldId="285"/>
            <ac:spMk id="9" creationId="{00000000-0000-0000-0000-000000000000}"/>
          </ac:spMkLst>
        </pc:spChg>
        <pc:graphicFrameChg chg="add mod modGraphic">
          <ac:chgData name="Senthamil V" userId="cc84167d55df150f" providerId="LiveId" clId="{39967607-9BA2-4E8C-B369-D547E2ED6649}" dt="2017-10-28T03:02:01.089" v="332" actId="1076"/>
          <ac:graphicFrameMkLst>
            <pc:docMk/>
            <pc:sldMk cId="2211386525" sldId="285"/>
            <ac:graphicFrameMk id="3" creationId="{BAA788D5-23FF-4827-B9F5-ECB68DF20DB1}"/>
          </ac:graphicFrameMkLst>
        </pc:graphicFrameChg>
        <pc:picChg chg="del">
          <ac:chgData name="Senthamil V" userId="cc84167d55df150f" providerId="LiveId" clId="{39967607-9BA2-4E8C-B369-D547E2ED6649}" dt="2017-10-28T02:56:24.263" v="282" actId="478"/>
          <ac:picMkLst>
            <pc:docMk/>
            <pc:sldMk cId="2211386525" sldId="285"/>
            <ac:picMk id="5" creationId="{DAFFAA71-A801-4913-B5E0-D239E6C703FB}"/>
          </ac:picMkLst>
        </pc:picChg>
      </pc:sldChg>
      <pc:sldChg chg="add modTransition">
        <pc:chgData name="Senthamil V" userId="cc84167d55df150f" providerId="LiveId" clId="{39967607-9BA2-4E8C-B369-D547E2ED6649}" dt="2017-10-28T03:24:40.044" v="336"/>
        <pc:sldMkLst>
          <pc:docMk/>
          <pc:sldMk cId="2599573805" sldId="28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CD3028-D9D8-4455-8CA7-1D70ACE7679D}" type="doc">
      <dgm:prSet loTypeId="urn:microsoft.com/office/officeart/2005/8/layout/hList1" loCatId="list" qsTypeId="urn:microsoft.com/office/officeart/2005/8/quickstyle/simple1" qsCatId="simple" csTypeId="urn:microsoft.com/office/officeart/2005/8/colors/ColorSchemeForSuggestions" csCatId="other" phldr="1"/>
      <dgm:spPr/>
      <dgm:t>
        <a:bodyPr/>
        <a:lstStyle/>
        <a:p>
          <a:endParaRPr lang="en-US"/>
        </a:p>
      </dgm:t>
    </dgm:pt>
    <dgm:pt modelId="{B4C1086D-A62A-4764-A7F0-94CADE4FE050}">
      <dgm:prSet custT="1"/>
      <dgm:spPr/>
      <dgm:t>
        <a:bodyPr/>
        <a:lstStyle/>
        <a:p>
          <a:pPr>
            <a:buNone/>
          </a:pPr>
          <a:r>
            <a:rPr lang="en-US" sz="2000" dirty="0"/>
            <a:t>https://www.facebook.com/groups/MSTechCommunitiesSG</a:t>
          </a:r>
        </a:p>
      </dgm:t>
    </dgm:pt>
    <dgm:pt modelId="{CB9F23E6-7449-4857-B5E1-238C871479C6}" type="parTrans" cxnId="{2B031B40-14FC-42D1-9C89-44805CF1E0D9}">
      <dgm:prSet/>
      <dgm:spPr/>
      <dgm:t>
        <a:bodyPr/>
        <a:lstStyle/>
        <a:p>
          <a:endParaRPr lang="en-US"/>
        </a:p>
      </dgm:t>
    </dgm:pt>
    <dgm:pt modelId="{CD9723B0-7ABD-41A6-99CA-209D79BB89F9}" type="sibTrans" cxnId="{2B031B40-14FC-42D1-9C89-44805CF1E0D9}">
      <dgm:prSet/>
      <dgm:spPr/>
      <dgm:t>
        <a:bodyPr/>
        <a:lstStyle/>
        <a:p>
          <a:endParaRPr lang="en-US"/>
        </a:p>
      </dgm:t>
    </dgm:pt>
    <dgm:pt modelId="{BCC87A1A-35DE-4B8B-A3D1-882B85B8E4DE}">
      <dgm:prSet custT="1"/>
      <dgm:spPr/>
      <dgm:t>
        <a:bodyPr/>
        <a:lstStyle/>
        <a:p>
          <a:pPr>
            <a:buNone/>
          </a:pPr>
          <a:r>
            <a:rPr lang="en-US" sz="2000" dirty="0"/>
            <a:t>https://www.meetup.com/mssgug/</a:t>
          </a:r>
        </a:p>
      </dgm:t>
    </dgm:pt>
    <dgm:pt modelId="{04E0468C-6C4D-4C87-AFF8-4B9720E87CCE}" type="parTrans" cxnId="{56B14CC8-B036-4B28-A10B-C4B26E5F194E}">
      <dgm:prSet/>
      <dgm:spPr/>
      <dgm:t>
        <a:bodyPr/>
        <a:lstStyle/>
        <a:p>
          <a:endParaRPr lang="en-US"/>
        </a:p>
      </dgm:t>
    </dgm:pt>
    <dgm:pt modelId="{9045B04F-A1F9-47B5-B3A5-93008782CBEC}" type="sibTrans" cxnId="{56B14CC8-B036-4B28-A10B-C4B26E5F194E}">
      <dgm:prSet/>
      <dgm:spPr/>
      <dgm:t>
        <a:bodyPr/>
        <a:lstStyle/>
        <a:p>
          <a:endParaRPr lang="en-US"/>
        </a:p>
      </dgm:t>
    </dgm:pt>
    <dgm:pt modelId="{EA01E831-4C98-4095-A250-564A2B1D2308}">
      <dgm:prSet custT="1"/>
      <dgm:spPr/>
      <dgm:t>
        <a:bodyPr/>
        <a:lstStyle/>
        <a:p>
          <a:r>
            <a:rPr lang="en-US" sz="2400" dirty="0"/>
            <a:t>Facebook Group</a:t>
          </a:r>
        </a:p>
      </dgm:t>
    </dgm:pt>
    <dgm:pt modelId="{5DA4D5E3-40D0-4E1E-B72D-C490D93FD5A7}" type="parTrans" cxnId="{08256F3F-54C6-4D9E-8E74-3CC7F40BA230}">
      <dgm:prSet/>
      <dgm:spPr/>
      <dgm:t>
        <a:bodyPr/>
        <a:lstStyle/>
        <a:p>
          <a:endParaRPr lang="en-US"/>
        </a:p>
      </dgm:t>
    </dgm:pt>
    <dgm:pt modelId="{50D9279C-7526-41F1-B798-BF89693E7A18}" type="sibTrans" cxnId="{08256F3F-54C6-4D9E-8E74-3CC7F40BA230}">
      <dgm:prSet/>
      <dgm:spPr/>
      <dgm:t>
        <a:bodyPr/>
        <a:lstStyle/>
        <a:p>
          <a:endParaRPr lang="en-US"/>
        </a:p>
      </dgm:t>
    </dgm:pt>
    <dgm:pt modelId="{BC86A5A6-7103-4942-A92D-632D63E67BC6}">
      <dgm:prSet custT="1"/>
      <dgm:spPr>
        <a:solidFill>
          <a:srgbClr val="E84C22">
            <a:hueOff val="0"/>
            <a:satOff val="0"/>
            <a:lumOff val="0"/>
            <a:alphaOff val="0"/>
          </a:srgbClr>
        </a:solidFill>
        <a:ln w="12700" cap="flat" cmpd="sng" algn="ctr">
          <a:solidFill>
            <a:srgbClr val="E84C22">
              <a:hueOff val="0"/>
              <a:satOff val="0"/>
              <a:lumOff val="0"/>
              <a:alphaOff val="0"/>
            </a:srgbClr>
          </a:solidFill>
          <a:prstDash val="solid"/>
          <a:miter lim="800000"/>
        </a:ln>
        <a:effectLst/>
      </dgm:spPr>
      <dgm:t>
        <a:bodyPr spcFirstLastPara="0" vert="horz" wrap="square" lIns="170688" tIns="97536" rIns="170688" bIns="97536" numCol="1" spcCol="1270" anchor="ctr" anchorCtr="0"/>
        <a:lstStyle/>
        <a:p>
          <a:r>
            <a:rPr lang="en-US" sz="2400" kern="1200" dirty="0">
              <a:solidFill>
                <a:prstClr val="white"/>
              </a:solidFill>
              <a:latin typeface="Calibri" panose="020F0502020204030204"/>
              <a:ea typeface="+mn-ea"/>
              <a:cs typeface="+mn-cs"/>
            </a:rPr>
            <a:t>Meetup</a:t>
          </a:r>
          <a:r>
            <a:rPr lang="en-US" sz="1600" kern="1200" dirty="0"/>
            <a:t> </a:t>
          </a:r>
          <a:r>
            <a:rPr lang="en-US" sz="2400" kern="1200" dirty="0">
              <a:solidFill>
                <a:prstClr val="white"/>
              </a:solidFill>
              <a:latin typeface="Calibri" panose="020F0502020204030204"/>
              <a:ea typeface="+mn-ea"/>
              <a:cs typeface="+mn-cs"/>
            </a:rPr>
            <a:t>Events</a:t>
          </a:r>
        </a:p>
      </dgm:t>
    </dgm:pt>
    <dgm:pt modelId="{6EDA3789-0123-4777-8C3A-9CB7F1076873}" type="parTrans" cxnId="{C8B219E7-97AF-4EF1-8105-A1AA362C0CEE}">
      <dgm:prSet/>
      <dgm:spPr/>
      <dgm:t>
        <a:bodyPr/>
        <a:lstStyle/>
        <a:p>
          <a:endParaRPr lang="en-US"/>
        </a:p>
      </dgm:t>
    </dgm:pt>
    <dgm:pt modelId="{516BD277-67CF-46A5-85B2-37B0B83EA301}" type="sibTrans" cxnId="{C8B219E7-97AF-4EF1-8105-A1AA362C0CEE}">
      <dgm:prSet/>
      <dgm:spPr/>
      <dgm:t>
        <a:bodyPr/>
        <a:lstStyle/>
        <a:p>
          <a:endParaRPr lang="en-US"/>
        </a:p>
      </dgm:t>
    </dgm:pt>
    <dgm:pt modelId="{D11165F3-41A0-492D-BB39-B58FAD5BED89}" type="pres">
      <dgm:prSet presAssocID="{76CD3028-D9D8-4455-8CA7-1D70ACE7679D}" presName="Name0" presStyleCnt="0">
        <dgm:presLayoutVars>
          <dgm:dir/>
          <dgm:animLvl val="lvl"/>
          <dgm:resizeHandles val="exact"/>
        </dgm:presLayoutVars>
      </dgm:prSet>
      <dgm:spPr/>
    </dgm:pt>
    <dgm:pt modelId="{511B3727-9B86-4420-B8AE-8F79C9BB7FFC}" type="pres">
      <dgm:prSet presAssocID="{EA01E831-4C98-4095-A250-564A2B1D2308}" presName="composite" presStyleCnt="0"/>
      <dgm:spPr/>
    </dgm:pt>
    <dgm:pt modelId="{644F57F2-DA10-4834-9544-93365D9A488C}" type="pres">
      <dgm:prSet presAssocID="{EA01E831-4C98-4095-A250-564A2B1D2308}" presName="parTx" presStyleLbl="alignNode1" presStyleIdx="0" presStyleCnt="2">
        <dgm:presLayoutVars>
          <dgm:chMax val="0"/>
          <dgm:chPref val="0"/>
          <dgm:bulletEnabled val="1"/>
        </dgm:presLayoutVars>
      </dgm:prSet>
      <dgm:spPr/>
    </dgm:pt>
    <dgm:pt modelId="{E7A14FE8-D99A-4F6D-ADC3-3229091EFC5B}" type="pres">
      <dgm:prSet presAssocID="{EA01E831-4C98-4095-A250-564A2B1D2308}" presName="desTx" presStyleLbl="alignAccFollowNode1" presStyleIdx="0" presStyleCnt="2">
        <dgm:presLayoutVars>
          <dgm:bulletEnabled val="1"/>
        </dgm:presLayoutVars>
      </dgm:prSet>
      <dgm:spPr/>
    </dgm:pt>
    <dgm:pt modelId="{D381E16F-6396-4450-BC7E-862FC947DC77}" type="pres">
      <dgm:prSet presAssocID="{50D9279C-7526-41F1-B798-BF89693E7A18}" presName="space" presStyleCnt="0"/>
      <dgm:spPr/>
    </dgm:pt>
    <dgm:pt modelId="{A24CFC61-C194-4403-A193-56117B3B9904}" type="pres">
      <dgm:prSet presAssocID="{BC86A5A6-7103-4942-A92D-632D63E67BC6}" presName="composite" presStyleCnt="0"/>
      <dgm:spPr/>
    </dgm:pt>
    <dgm:pt modelId="{68C787AD-8749-454B-9EA6-EA386FD2FC11}" type="pres">
      <dgm:prSet presAssocID="{BC86A5A6-7103-4942-A92D-632D63E67BC6}" presName="parTx" presStyleLbl="alignNode1" presStyleIdx="1" presStyleCnt="2">
        <dgm:presLayoutVars>
          <dgm:chMax val="0"/>
          <dgm:chPref val="0"/>
          <dgm:bulletEnabled val="1"/>
        </dgm:presLayoutVars>
      </dgm:prSet>
      <dgm:spPr>
        <a:xfrm>
          <a:off x="3842958" y="1083351"/>
          <a:ext cx="3370985" cy="544011"/>
        </a:xfrm>
        <a:prstGeom prst="rect">
          <a:avLst/>
        </a:prstGeom>
      </dgm:spPr>
    </dgm:pt>
    <dgm:pt modelId="{08FFF712-22F8-4E63-939E-462F713E7740}" type="pres">
      <dgm:prSet presAssocID="{BC86A5A6-7103-4942-A92D-632D63E67BC6}" presName="desTx" presStyleLbl="alignAccFollowNode1" presStyleIdx="1" presStyleCnt="2">
        <dgm:presLayoutVars>
          <dgm:bulletEnabled val="1"/>
        </dgm:presLayoutVars>
      </dgm:prSet>
      <dgm:spPr/>
    </dgm:pt>
  </dgm:ptLst>
  <dgm:cxnLst>
    <dgm:cxn modelId="{08256F3F-54C6-4D9E-8E74-3CC7F40BA230}" srcId="{76CD3028-D9D8-4455-8CA7-1D70ACE7679D}" destId="{EA01E831-4C98-4095-A250-564A2B1D2308}" srcOrd="0" destOrd="0" parTransId="{5DA4D5E3-40D0-4E1E-B72D-C490D93FD5A7}" sibTransId="{50D9279C-7526-41F1-B798-BF89693E7A18}"/>
    <dgm:cxn modelId="{2B031B40-14FC-42D1-9C89-44805CF1E0D9}" srcId="{EA01E831-4C98-4095-A250-564A2B1D2308}" destId="{B4C1086D-A62A-4764-A7F0-94CADE4FE050}" srcOrd="0" destOrd="0" parTransId="{CB9F23E6-7449-4857-B5E1-238C871479C6}" sibTransId="{CD9723B0-7ABD-41A6-99CA-209D79BB89F9}"/>
    <dgm:cxn modelId="{416C4242-F32A-4F22-9054-7492F6379611}" type="presOf" srcId="{BCC87A1A-35DE-4B8B-A3D1-882B85B8E4DE}" destId="{08FFF712-22F8-4E63-939E-462F713E7740}" srcOrd="0" destOrd="0" presId="urn:microsoft.com/office/officeart/2005/8/layout/hList1"/>
    <dgm:cxn modelId="{93B1FE56-9771-4F89-842C-7735B58F557A}" type="presOf" srcId="{B4C1086D-A62A-4764-A7F0-94CADE4FE050}" destId="{E7A14FE8-D99A-4F6D-ADC3-3229091EFC5B}" srcOrd="0" destOrd="0" presId="urn:microsoft.com/office/officeart/2005/8/layout/hList1"/>
    <dgm:cxn modelId="{7D1BA081-8001-4230-989B-412876968884}" type="presOf" srcId="{BC86A5A6-7103-4942-A92D-632D63E67BC6}" destId="{68C787AD-8749-454B-9EA6-EA386FD2FC11}" srcOrd="0" destOrd="0" presId="urn:microsoft.com/office/officeart/2005/8/layout/hList1"/>
    <dgm:cxn modelId="{EAE01E8C-D38C-4AF6-B909-471C930EB8EA}" type="presOf" srcId="{76CD3028-D9D8-4455-8CA7-1D70ACE7679D}" destId="{D11165F3-41A0-492D-BB39-B58FAD5BED89}" srcOrd="0" destOrd="0" presId="urn:microsoft.com/office/officeart/2005/8/layout/hList1"/>
    <dgm:cxn modelId="{9784EEBD-6703-4BA9-A064-427EE74D44E0}" type="presOf" srcId="{EA01E831-4C98-4095-A250-564A2B1D2308}" destId="{644F57F2-DA10-4834-9544-93365D9A488C}" srcOrd="0" destOrd="0" presId="urn:microsoft.com/office/officeart/2005/8/layout/hList1"/>
    <dgm:cxn modelId="{56B14CC8-B036-4B28-A10B-C4B26E5F194E}" srcId="{BC86A5A6-7103-4942-A92D-632D63E67BC6}" destId="{BCC87A1A-35DE-4B8B-A3D1-882B85B8E4DE}" srcOrd="0" destOrd="0" parTransId="{04E0468C-6C4D-4C87-AFF8-4B9720E87CCE}" sibTransId="{9045B04F-A1F9-47B5-B3A5-93008782CBEC}"/>
    <dgm:cxn modelId="{C8B219E7-97AF-4EF1-8105-A1AA362C0CEE}" srcId="{76CD3028-D9D8-4455-8CA7-1D70ACE7679D}" destId="{BC86A5A6-7103-4942-A92D-632D63E67BC6}" srcOrd="1" destOrd="0" parTransId="{6EDA3789-0123-4777-8C3A-9CB7F1076873}" sibTransId="{516BD277-67CF-46A5-85B2-37B0B83EA301}"/>
    <dgm:cxn modelId="{AC00CE6A-5126-499B-95C3-3EEF778D42F6}" type="presParOf" srcId="{D11165F3-41A0-492D-BB39-B58FAD5BED89}" destId="{511B3727-9B86-4420-B8AE-8F79C9BB7FFC}" srcOrd="0" destOrd="0" presId="urn:microsoft.com/office/officeart/2005/8/layout/hList1"/>
    <dgm:cxn modelId="{D311A73D-500C-47BC-A5BA-21E6033889DB}" type="presParOf" srcId="{511B3727-9B86-4420-B8AE-8F79C9BB7FFC}" destId="{644F57F2-DA10-4834-9544-93365D9A488C}" srcOrd="0" destOrd="0" presId="urn:microsoft.com/office/officeart/2005/8/layout/hList1"/>
    <dgm:cxn modelId="{9CCC0B7E-C0F9-4A12-A9DA-49E0544AA4D9}" type="presParOf" srcId="{511B3727-9B86-4420-B8AE-8F79C9BB7FFC}" destId="{E7A14FE8-D99A-4F6D-ADC3-3229091EFC5B}" srcOrd="1" destOrd="0" presId="urn:microsoft.com/office/officeart/2005/8/layout/hList1"/>
    <dgm:cxn modelId="{BA02D9F8-8D6B-4CC6-AD54-02CDE490182A}" type="presParOf" srcId="{D11165F3-41A0-492D-BB39-B58FAD5BED89}" destId="{D381E16F-6396-4450-BC7E-862FC947DC77}" srcOrd="1" destOrd="0" presId="urn:microsoft.com/office/officeart/2005/8/layout/hList1"/>
    <dgm:cxn modelId="{C5C228BB-8ABA-4254-8FAE-92A33E37618F}" type="presParOf" srcId="{D11165F3-41A0-492D-BB39-B58FAD5BED89}" destId="{A24CFC61-C194-4403-A193-56117B3B9904}" srcOrd="2" destOrd="0" presId="urn:microsoft.com/office/officeart/2005/8/layout/hList1"/>
    <dgm:cxn modelId="{84BF0513-3AD9-42B0-889C-E38595E3039E}" type="presParOf" srcId="{A24CFC61-C194-4403-A193-56117B3B9904}" destId="{68C787AD-8749-454B-9EA6-EA386FD2FC11}" srcOrd="0" destOrd="0" presId="urn:microsoft.com/office/officeart/2005/8/layout/hList1"/>
    <dgm:cxn modelId="{9E69E555-2A01-4C85-A744-62037590B09E}" type="presParOf" srcId="{A24CFC61-C194-4403-A193-56117B3B9904}" destId="{08FFF712-22F8-4E63-939E-462F713E774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F57F2-DA10-4834-9544-93365D9A488C}">
      <dsp:nvSpPr>
        <dsp:cNvPr id="0" name=""/>
        <dsp:cNvSpPr/>
      </dsp:nvSpPr>
      <dsp:spPr>
        <a:xfrm>
          <a:off x="42" y="32623"/>
          <a:ext cx="4027856"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Facebook Group</a:t>
          </a:r>
        </a:p>
      </dsp:txBody>
      <dsp:txXfrm>
        <a:off x="42" y="32623"/>
        <a:ext cx="4027856" cy="864000"/>
      </dsp:txXfrm>
    </dsp:sp>
    <dsp:sp modelId="{E7A14FE8-D99A-4F6D-ADC3-3229091EFC5B}">
      <dsp:nvSpPr>
        <dsp:cNvPr id="0" name=""/>
        <dsp:cNvSpPr/>
      </dsp:nvSpPr>
      <dsp:spPr>
        <a:xfrm>
          <a:off x="42" y="896623"/>
          <a:ext cx="4027856" cy="13176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None/>
          </a:pPr>
          <a:r>
            <a:rPr lang="en-US" sz="2000" kern="1200" dirty="0"/>
            <a:t>https://www.facebook.com/groups/MSTechCommunitiesSG</a:t>
          </a:r>
        </a:p>
      </dsp:txBody>
      <dsp:txXfrm>
        <a:off x="42" y="896623"/>
        <a:ext cx="4027856" cy="1317600"/>
      </dsp:txXfrm>
    </dsp:sp>
    <dsp:sp modelId="{68C787AD-8749-454B-9EA6-EA386FD2FC11}">
      <dsp:nvSpPr>
        <dsp:cNvPr id="0" name=""/>
        <dsp:cNvSpPr/>
      </dsp:nvSpPr>
      <dsp:spPr>
        <a:xfrm>
          <a:off x="4591798" y="32623"/>
          <a:ext cx="4027856" cy="864000"/>
        </a:xfrm>
        <a:prstGeom prst="rect">
          <a:avLst/>
        </a:prstGeom>
        <a:solidFill>
          <a:srgbClr val="E84C22">
            <a:hueOff val="0"/>
            <a:satOff val="0"/>
            <a:lumOff val="0"/>
            <a:alphaOff val="0"/>
          </a:srgbClr>
        </a:solidFill>
        <a:ln w="12700" cap="flat" cmpd="sng" algn="ctr">
          <a:solidFill>
            <a:srgbClr val="E84C22">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white"/>
              </a:solidFill>
              <a:latin typeface="Calibri" panose="020F0502020204030204"/>
              <a:ea typeface="+mn-ea"/>
              <a:cs typeface="+mn-cs"/>
            </a:rPr>
            <a:t>Meetup</a:t>
          </a:r>
          <a:r>
            <a:rPr lang="en-US" sz="1600" kern="1200" dirty="0"/>
            <a:t> </a:t>
          </a:r>
          <a:r>
            <a:rPr lang="en-US" sz="2400" kern="1200" dirty="0">
              <a:solidFill>
                <a:prstClr val="white"/>
              </a:solidFill>
              <a:latin typeface="Calibri" panose="020F0502020204030204"/>
              <a:ea typeface="+mn-ea"/>
              <a:cs typeface="+mn-cs"/>
            </a:rPr>
            <a:t>Events</a:t>
          </a:r>
        </a:p>
      </dsp:txBody>
      <dsp:txXfrm>
        <a:off x="4591798" y="32623"/>
        <a:ext cx="4027856" cy="864000"/>
      </dsp:txXfrm>
    </dsp:sp>
    <dsp:sp modelId="{08FFF712-22F8-4E63-939E-462F713E7740}">
      <dsp:nvSpPr>
        <dsp:cNvPr id="0" name=""/>
        <dsp:cNvSpPr/>
      </dsp:nvSpPr>
      <dsp:spPr>
        <a:xfrm>
          <a:off x="4591798" y="896623"/>
          <a:ext cx="4027856" cy="13176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None/>
          </a:pPr>
          <a:r>
            <a:rPr lang="en-US" sz="2000" kern="1200" dirty="0"/>
            <a:t>https://www.meetup.com/mssgug/</a:t>
          </a:r>
        </a:p>
      </dsp:txBody>
      <dsp:txXfrm>
        <a:off x="4591798" y="896623"/>
        <a:ext cx="4027856" cy="13176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A311C-DD8B-164B-A5B4-891FB44DF03B}" type="datetimeFigureOut">
              <a:t>10/28/2017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4D872-AB72-7141-BB7A-B591141434CC}" type="slidenum">
              <a:t>‹#›</a:t>
            </a:fld>
            <a:endParaRPr lang="en-US"/>
          </a:p>
        </p:txBody>
      </p:sp>
    </p:spTree>
    <p:extLst>
      <p:ext uri="{BB962C8B-B14F-4D97-AF65-F5344CB8AC3E}">
        <p14:creationId xmlns:p14="http://schemas.microsoft.com/office/powerpoint/2010/main" val="60437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github.com/Azure/azure-iot-protocol-gateway/blob/master/README.md" TargetMode="External"/><Relationship Id="rId3" Type="http://schemas.openxmlformats.org/officeDocument/2006/relationships/hyperlink" Target="https://docs.microsoft.com/en-us/azure/iot-hub/iot-hub-devguide-device-twins" TargetMode="External"/><Relationship Id="rId7" Type="http://schemas.openxmlformats.org/officeDocument/2006/relationships/hyperlink" Target="https://github.com/Azure/iot-edg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github.com/Azure/azure-iot-sdks" TargetMode="External"/><Relationship Id="rId5" Type="http://schemas.openxmlformats.org/officeDocument/2006/relationships/hyperlink" Target="https://docs.microsoft.com/en-us/azure/iot-hub/iot-hub-devguide-identity-registry" TargetMode="External"/><Relationship Id="rId4" Type="http://schemas.openxmlformats.org/officeDocument/2006/relationships/hyperlink" Target="https://docs.microsoft.com/en-us/azure/iot-hub/iot-hub-devguide-securit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84D872-AB72-7141-BB7A-B591141434CC}" type="slidenum">
              <a:rPr lang="en-US" smtClean="0"/>
              <a:t>1</a:t>
            </a:fld>
            <a:endParaRPr lang="en-US"/>
          </a:p>
        </p:txBody>
      </p:sp>
    </p:spTree>
    <p:extLst>
      <p:ext uri="{BB962C8B-B14F-4D97-AF65-F5344CB8AC3E}">
        <p14:creationId xmlns:p14="http://schemas.microsoft.com/office/powerpoint/2010/main" val="335251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Device twins</a:t>
            </a:r>
            <a:r>
              <a:rPr lang="en-US" sz="1200" b="0" i="0" u="none" strike="noStrike" kern="1200" dirty="0">
                <a:solidFill>
                  <a:schemeClr val="tx1"/>
                </a:solidFill>
                <a:effectLst/>
                <a:latin typeface="+mn-lt"/>
                <a:ea typeface="+mn-ea"/>
                <a:cs typeface="+mn-cs"/>
              </a:rPr>
              <a:t>. Using </a:t>
            </a:r>
            <a:r>
              <a:rPr lang="en-US" sz="1200" b="0" i="0" u="none" strike="noStrike" kern="1200" dirty="0">
                <a:solidFill>
                  <a:schemeClr val="tx1"/>
                </a:solidFill>
                <a:effectLst/>
                <a:latin typeface="+mn-lt"/>
                <a:ea typeface="+mn-ea"/>
                <a:cs typeface="+mn-cs"/>
                <a:hlinkClick r:id="rId3"/>
              </a:rPr>
              <a:t>Device twins</a:t>
            </a:r>
            <a:r>
              <a:rPr lang="en-US" sz="1200" b="0" i="0" u="none" strike="noStrike" kern="1200" dirty="0">
                <a:solidFill>
                  <a:schemeClr val="tx1"/>
                </a:solidFill>
                <a:effectLst/>
                <a:latin typeface="+mn-lt"/>
                <a:ea typeface="+mn-ea"/>
                <a:cs typeface="+mn-cs"/>
              </a:rPr>
              <a:t>, you can store, synchronize, and query device metadata and state information. Device twins are JSON documents that store device state information like metadata, configurations, and conditions. IoT Hub maintains a device twin for each device that you connect to IoT Hub.</a:t>
            </a:r>
          </a:p>
          <a:p>
            <a:r>
              <a:rPr lang="en-US" sz="1200" b="1" i="0" u="none" strike="noStrike" kern="1200" dirty="0">
                <a:solidFill>
                  <a:schemeClr val="tx1"/>
                </a:solidFill>
                <a:effectLst/>
                <a:latin typeface="+mn-lt"/>
                <a:ea typeface="+mn-ea"/>
                <a:cs typeface="+mn-cs"/>
              </a:rPr>
              <a:t>Per-device authentication and secure connectivity</a:t>
            </a:r>
            <a:r>
              <a:rPr lang="en-US" sz="1200" b="0" i="0" u="none" strike="noStrike" kern="1200" dirty="0">
                <a:solidFill>
                  <a:schemeClr val="tx1"/>
                </a:solidFill>
                <a:effectLst/>
                <a:latin typeface="+mn-lt"/>
                <a:ea typeface="+mn-ea"/>
                <a:cs typeface="+mn-cs"/>
              </a:rPr>
              <a:t>. You can provision each device with its own </a:t>
            </a:r>
            <a:r>
              <a:rPr lang="en-US" sz="1200" b="0" i="0" u="none" strike="noStrike" kern="1200" dirty="0">
                <a:solidFill>
                  <a:schemeClr val="tx1"/>
                </a:solidFill>
                <a:effectLst/>
                <a:latin typeface="+mn-lt"/>
                <a:ea typeface="+mn-ea"/>
                <a:cs typeface="+mn-cs"/>
                <a:hlinkClick r:id="rId4"/>
              </a:rPr>
              <a:t>security key</a:t>
            </a:r>
            <a:r>
              <a:rPr lang="en-US" sz="1200" b="0" i="0" u="none" strike="noStrike" kern="1200" dirty="0">
                <a:solidFill>
                  <a:schemeClr val="tx1"/>
                </a:solidFill>
                <a:effectLst/>
                <a:latin typeface="+mn-lt"/>
                <a:ea typeface="+mn-ea"/>
                <a:cs typeface="+mn-cs"/>
              </a:rPr>
              <a:t> to enable it to connect to IoT Hub. The </a:t>
            </a:r>
            <a:r>
              <a:rPr lang="en-US" sz="1200" b="0" i="0" u="none" strike="noStrike" kern="1200" dirty="0">
                <a:solidFill>
                  <a:schemeClr val="tx1"/>
                </a:solidFill>
                <a:effectLst/>
                <a:latin typeface="+mn-lt"/>
                <a:ea typeface="+mn-ea"/>
                <a:cs typeface="+mn-cs"/>
                <a:hlinkClick r:id="rId5"/>
              </a:rPr>
              <a:t>IoT Hub identity registry</a:t>
            </a:r>
            <a:r>
              <a:rPr lang="en-US" sz="1200" b="0" i="0" u="none" strike="noStrike" kern="1200" dirty="0">
                <a:solidFill>
                  <a:schemeClr val="tx1"/>
                </a:solidFill>
                <a:effectLst/>
                <a:latin typeface="+mn-lt"/>
                <a:ea typeface="+mn-ea"/>
                <a:cs typeface="+mn-cs"/>
              </a:rPr>
              <a:t> stores device identities and keys in a solution. A solution back end can add individual devices to allow or deny lists to enable complete control over device access.</a:t>
            </a:r>
          </a:p>
          <a:p>
            <a:r>
              <a:rPr lang="en-US" sz="1200" b="1" i="0" u="none" strike="noStrike" kern="1200" dirty="0">
                <a:solidFill>
                  <a:schemeClr val="tx1"/>
                </a:solidFill>
                <a:effectLst/>
                <a:latin typeface="+mn-lt"/>
                <a:ea typeface="+mn-ea"/>
                <a:cs typeface="+mn-cs"/>
              </a:rPr>
              <a:t>Route device-to-cloud messages to Azure services based on declarative rules</a:t>
            </a:r>
            <a:r>
              <a:rPr lang="en-US" sz="1200" b="0" i="0" u="none" strike="noStrike" kern="1200" dirty="0">
                <a:solidFill>
                  <a:schemeClr val="tx1"/>
                </a:solidFill>
                <a:effectLst/>
                <a:latin typeface="+mn-lt"/>
                <a:ea typeface="+mn-ea"/>
                <a:cs typeface="+mn-cs"/>
              </a:rPr>
              <a:t>. IoT Hub enables you to define message routes based on routing rules to control where your hub sends device-to-cloud messages. Routing rules do not require you to write any code, and can take the place of custom post-ingestion message dispatchers.</a:t>
            </a:r>
          </a:p>
          <a:p>
            <a:r>
              <a:rPr lang="en-US" sz="1200" b="1" i="0" u="none" strike="noStrike" kern="1200" dirty="0">
                <a:solidFill>
                  <a:schemeClr val="tx1"/>
                </a:solidFill>
                <a:effectLst/>
                <a:latin typeface="+mn-lt"/>
                <a:ea typeface="+mn-ea"/>
                <a:cs typeface="+mn-cs"/>
              </a:rPr>
              <a:t>Monitoring of device connectivity operations</a:t>
            </a:r>
            <a:r>
              <a:rPr lang="en-US" sz="1200" b="0" i="0" u="none" strike="noStrike" kern="1200" dirty="0">
                <a:solidFill>
                  <a:schemeClr val="tx1"/>
                </a:solidFill>
                <a:effectLst/>
                <a:latin typeface="+mn-lt"/>
                <a:ea typeface="+mn-ea"/>
                <a:cs typeface="+mn-cs"/>
              </a:rPr>
              <a:t>. You can receive detailed operation logs about device identity management operations and device connectivity events. This monitoring capability enables your IoT solution to identify connectivity issues. Use these logs to identify devices that provide wrong credentials, send messages too frequently, or reject all cloud-to-device messages.</a:t>
            </a:r>
          </a:p>
          <a:p>
            <a:r>
              <a:rPr lang="en-US" sz="1200" b="1" i="0" u="none" strike="noStrike" kern="1200" dirty="0">
                <a:solidFill>
                  <a:schemeClr val="tx1"/>
                </a:solidFill>
                <a:effectLst/>
                <a:latin typeface="+mn-lt"/>
                <a:ea typeface="+mn-ea"/>
                <a:cs typeface="+mn-cs"/>
              </a:rPr>
              <a:t>An extensive set of device libraries</a:t>
            </a:r>
            <a:r>
              <a:rPr 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Azure IoT device SDKs</a:t>
            </a:r>
            <a:r>
              <a:rPr lang="en-US" sz="1200" b="0" i="0" u="none" strike="noStrike" kern="1200" dirty="0">
                <a:solidFill>
                  <a:schemeClr val="tx1"/>
                </a:solidFill>
                <a:effectLst/>
                <a:latin typeface="+mn-lt"/>
                <a:ea typeface="+mn-ea"/>
                <a:cs typeface="+mn-cs"/>
              </a:rPr>
              <a:t> are available and supported for various languages and platforms--C for many Linux distributions, Windows, and real-time operating systems. Azure IoT device SDKs also support managed languages, such as C#, Java, and JavaScript.</a:t>
            </a:r>
          </a:p>
          <a:p>
            <a:r>
              <a:rPr lang="en-US" sz="1200" b="1" i="0" u="none" strike="noStrike" kern="1200" dirty="0">
                <a:solidFill>
                  <a:schemeClr val="tx1"/>
                </a:solidFill>
                <a:effectLst/>
                <a:latin typeface="+mn-lt"/>
                <a:ea typeface="+mn-ea"/>
                <a:cs typeface="+mn-cs"/>
              </a:rPr>
              <a:t>IoT protocols and extensibility</a:t>
            </a:r>
            <a:r>
              <a:rPr lang="en-US" sz="1200" b="0" i="0" u="none" strike="noStrike" kern="1200" dirty="0">
                <a:solidFill>
                  <a:schemeClr val="tx1"/>
                </a:solidFill>
                <a:effectLst/>
                <a:latin typeface="+mn-lt"/>
                <a:ea typeface="+mn-ea"/>
                <a:cs typeface="+mn-cs"/>
              </a:rPr>
              <a:t>. If your solution cannot use the device libraries, IoT Hub exposes a public protocol that enables devices to natively use the MQTT v3.1.1, HTTPS 1.1, or AMQP 1.0 protocols. You can also extend IoT Hub to support custom protocols by:</a:t>
            </a:r>
          </a:p>
          <a:p>
            <a:pPr lvl="1"/>
            <a:r>
              <a:rPr lang="en-US" sz="1200" b="0" i="0" u="none" strike="noStrike" kern="1200" dirty="0">
                <a:solidFill>
                  <a:schemeClr val="tx1"/>
                </a:solidFill>
                <a:effectLst/>
                <a:latin typeface="+mn-lt"/>
                <a:ea typeface="+mn-ea"/>
                <a:cs typeface="+mn-cs"/>
              </a:rPr>
              <a:t>Creating a field gateway with </a:t>
            </a:r>
            <a:r>
              <a:rPr lang="en-US" sz="1200" b="0" i="0" u="none" strike="noStrike" kern="1200" dirty="0">
                <a:solidFill>
                  <a:schemeClr val="tx1"/>
                </a:solidFill>
                <a:effectLst/>
                <a:latin typeface="+mn-lt"/>
                <a:ea typeface="+mn-ea"/>
                <a:cs typeface="+mn-cs"/>
                <a:hlinkClick r:id="rId7"/>
              </a:rPr>
              <a:t>Azure IoT Edge</a:t>
            </a:r>
            <a:r>
              <a:rPr lang="en-US" sz="1200" b="0" i="0" u="none" strike="noStrike" kern="1200" dirty="0">
                <a:solidFill>
                  <a:schemeClr val="tx1"/>
                </a:solidFill>
                <a:effectLst/>
                <a:latin typeface="+mn-lt"/>
                <a:ea typeface="+mn-ea"/>
                <a:cs typeface="+mn-cs"/>
              </a:rPr>
              <a:t> that converts your custom protocol to one of the three protocols understood by IoT Hub.</a:t>
            </a:r>
          </a:p>
          <a:p>
            <a:pPr lvl="1"/>
            <a:r>
              <a:rPr lang="en-US" sz="1200" b="0" i="0" u="none" strike="noStrike" kern="1200" dirty="0">
                <a:solidFill>
                  <a:schemeClr val="tx1"/>
                </a:solidFill>
                <a:effectLst/>
                <a:latin typeface="+mn-lt"/>
                <a:ea typeface="+mn-ea"/>
                <a:cs typeface="+mn-cs"/>
              </a:rPr>
              <a:t>Customizing the </a:t>
            </a:r>
            <a:r>
              <a:rPr lang="en-US" sz="1200" b="0" i="0" u="none" strike="noStrike" kern="1200" dirty="0">
                <a:solidFill>
                  <a:schemeClr val="tx1"/>
                </a:solidFill>
                <a:effectLst/>
                <a:latin typeface="+mn-lt"/>
                <a:ea typeface="+mn-ea"/>
                <a:cs typeface="+mn-cs"/>
                <a:hlinkClick r:id="rId8"/>
              </a:rPr>
              <a:t>Azure IoT protocol gateway</a:t>
            </a:r>
            <a:r>
              <a:rPr lang="en-US" sz="1200" b="0" i="0" u="none" strike="noStrike" kern="1200" dirty="0">
                <a:solidFill>
                  <a:schemeClr val="tx1"/>
                </a:solidFill>
                <a:effectLst/>
                <a:latin typeface="+mn-lt"/>
                <a:ea typeface="+mn-ea"/>
                <a:cs typeface="+mn-cs"/>
              </a:rPr>
              <a:t>, an open source component that runs in the cloud.</a:t>
            </a:r>
          </a:p>
          <a:p>
            <a:r>
              <a:rPr lang="en-US" sz="1200" b="1" i="0" u="none" strike="noStrike" kern="1200" dirty="0">
                <a:solidFill>
                  <a:schemeClr val="tx1"/>
                </a:solidFill>
                <a:effectLst/>
                <a:latin typeface="+mn-lt"/>
                <a:ea typeface="+mn-ea"/>
                <a:cs typeface="+mn-cs"/>
              </a:rPr>
              <a:t>Scale</a:t>
            </a:r>
            <a:r>
              <a:rPr lang="en-US" sz="1200" b="0" i="0" u="none" strike="noStrike" kern="1200" dirty="0">
                <a:solidFill>
                  <a:schemeClr val="tx1"/>
                </a:solidFill>
                <a:effectLst/>
                <a:latin typeface="+mn-lt"/>
                <a:ea typeface="+mn-ea"/>
                <a:cs typeface="+mn-cs"/>
              </a:rPr>
              <a:t>. Azure IoT Hub scales to millions of simultaneously connected devices and millions of events per second.</a:t>
            </a:r>
          </a:p>
          <a:p>
            <a:endParaRPr lang="en-US" dirty="0"/>
          </a:p>
        </p:txBody>
      </p:sp>
      <p:sp>
        <p:nvSpPr>
          <p:cNvPr id="4" name="Slide Number Placeholder 3"/>
          <p:cNvSpPr>
            <a:spLocks noGrp="1"/>
          </p:cNvSpPr>
          <p:nvPr>
            <p:ph type="sldNum" sz="quarter" idx="10"/>
          </p:nvPr>
        </p:nvSpPr>
        <p:spPr/>
        <p:txBody>
          <a:bodyPr/>
          <a:lstStyle/>
          <a:p>
            <a:fld id="{1184D872-AB72-7141-BB7A-B591141434CC}" type="slidenum">
              <a:rPr lang="en-US" smtClean="0"/>
              <a:t>7</a:t>
            </a:fld>
            <a:endParaRPr lang="en-US"/>
          </a:p>
        </p:txBody>
      </p:sp>
    </p:spTree>
    <p:extLst>
      <p:ext uri="{BB962C8B-B14F-4D97-AF65-F5344CB8AC3E}">
        <p14:creationId xmlns:p14="http://schemas.microsoft.com/office/powerpoint/2010/main" val="890223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84D872-AB72-7141-BB7A-B591141434CC}" type="slidenum">
              <a:rPr lang="en-US" smtClean="0"/>
              <a:t>8</a:t>
            </a:fld>
            <a:endParaRPr lang="en-US"/>
          </a:p>
        </p:txBody>
      </p:sp>
    </p:spTree>
    <p:extLst>
      <p:ext uri="{BB962C8B-B14F-4D97-AF65-F5344CB8AC3E}">
        <p14:creationId xmlns:p14="http://schemas.microsoft.com/office/powerpoint/2010/main" val="379746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84D872-AB72-7141-BB7A-B591141434CC}" type="slidenum">
              <a:rPr lang="en-US" smtClean="0"/>
              <a:t>9</a:t>
            </a:fld>
            <a:endParaRPr lang="en-US"/>
          </a:p>
        </p:txBody>
      </p:sp>
    </p:spTree>
    <p:extLst>
      <p:ext uri="{BB962C8B-B14F-4D97-AF65-F5344CB8AC3E}">
        <p14:creationId xmlns:p14="http://schemas.microsoft.com/office/powerpoint/2010/main" val="4113051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84D872-AB72-7141-BB7A-B591141434CC}" type="slidenum">
              <a:rPr lang="en-US" smtClean="0"/>
              <a:t>10</a:t>
            </a:fld>
            <a:endParaRPr lang="en-US"/>
          </a:p>
        </p:txBody>
      </p:sp>
    </p:spTree>
    <p:extLst>
      <p:ext uri="{BB962C8B-B14F-4D97-AF65-F5344CB8AC3E}">
        <p14:creationId xmlns:p14="http://schemas.microsoft.com/office/powerpoint/2010/main" val="2924397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Login-</a:t>
            </a:r>
            <a:r>
              <a:rPr lang="en-US" sz="1200" b="0" i="0" u="none" strike="noStrike" kern="1200" dirty="0" err="1">
                <a:solidFill>
                  <a:schemeClr val="tx1"/>
                </a:solidFill>
                <a:effectLst/>
                <a:latin typeface="+mn-lt"/>
                <a:ea typeface="+mn-ea"/>
                <a:cs typeface="+mn-cs"/>
              </a:rPr>
              <a:t>AzureRmAccount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Get-</a:t>
            </a:r>
            <a:r>
              <a:rPr lang="en-US" sz="1200" b="0" i="0" u="none" strike="noStrike" kern="1200" dirty="0" err="1">
                <a:solidFill>
                  <a:schemeClr val="tx1"/>
                </a:solidFill>
                <a:effectLst/>
                <a:latin typeface="+mn-lt"/>
                <a:ea typeface="+mn-ea"/>
                <a:cs typeface="+mn-cs"/>
              </a:rPr>
              <a:t>AzureRMSubscription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Select-</a:t>
            </a:r>
            <a:r>
              <a:rPr lang="en-US" sz="1200" b="0" i="0" u="none" strike="noStrike" kern="1200" dirty="0" err="1">
                <a:solidFill>
                  <a:schemeClr val="tx1"/>
                </a:solidFill>
                <a:effectLst/>
                <a:latin typeface="+mn-lt"/>
                <a:ea typeface="+mn-ea"/>
                <a:cs typeface="+mn-cs"/>
              </a:rPr>
              <a:t>AzureRMSubscription</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SubscriptionName</a:t>
            </a:r>
            <a:r>
              <a:rPr lang="en-US" sz="1200" b="0" i="0" u="none" strike="noStrike" kern="1200" dirty="0">
                <a:solidFill>
                  <a:schemeClr val="tx1"/>
                </a:solidFill>
                <a:effectLst/>
                <a:latin typeface="+mn-lt"/>
                <a:ea typeface="+mn-ea"/>
                <a:cs typeface="+mn-cs"/>
              </a:rPr>
              <a:t> "{your subscription name}"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((Get-</a:t>
            </a:r>
            <a:r>
              <a:rPr lang="en-US" sz="1200" b="0" i="0" u="none" strike="noStrike" kern="1200" dirty="0" err="1">
                <a:solidFill>
                  <a:schemeClr val="tx1"/>
                </a:solidFill>
                <a:effectLst/>
                <a:latin typeface="+mn-lt"/>
                <a:ea typeface="+mn-ea"/>
                <a:cs typeface="+mn-cs"/>
              </a:rPr>
              <a:t>AzureRmResourceProvider</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ProviderNamespace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Microsoft.Devices</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ResourceTypes</a:t>
            </a:r>
            <a:r>
              <a:rPr lang="en-US" sz="1200" b="0" i="0" u="none" strike="noStrike" kern="1200" dirty="0">
                <a:solidFill>
                  <a:schemeClr val="tx1"/>
                </a:solidFill>
                <a:effectLst/>
                <a:latin typeface="+mn-lt"/>
                <a:ea typeface="+mn-ea"/>
                <a:cs typeface="+mn-cs"/>
              </a:rPr>
              <a:t> ` | Where-Object </a:t>
            </a:r>
            <a:r>
              <a:rPr lang="en-US" sz="1200" b="0" i="0" u="none" strike="noStrike" kern="1200" dirty="0" err="1">
                <a:solidFill>
                  <a:schemeClr val="tx1"/>
                </a:solidFill>
                <a:effectLst/>
                <a:latin typeface="+mn-lt"/>
                <a:ea typeface="+mn-ea"/>
                <a:cs typeface="+mn-cs"/>
              </a:rPr>
              <a:t>ResourceTypeName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eq</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IoTHubs</a:t>
            </a:r>
            <a:r>
              <a:rPr lang="en-US" sz="1200" b="0" i="0" u="none" strike="noStrike" kern="1200" dirty="0">
                <a:solidFill>
                  <a:schemeClr val="tx1"/>
                </a:solidFill>
                <a:effectLst/>
                <a:latin typeface="+mn-lt"/>
                <a:ea typeface="+mn-ea"/>
                <a:cs typeface="+mn-cs"/>
              </a:rPr>
              <a:t>).Locations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New-</a:t>
            </a:r>
            <a:r>
              <a:rPr lang="en-US" sz="1200" b="0" i="0" u="none" strike="noStrike" kern="1200" dirty="0" err="1">
                <a:solidFill>
                  <a:schemeClr val="tx1"/>
                </a:solidFill>
                <a:effectLst/>
                <a:latin typeface="+mn-lt"/>
                <a:ea typeface="+mn-ea"/>
                <a:cs typeface="+mn-cs"/>
              </a:rPr>
              <a:t>AzureRmResourceGroup</a:t>
            </a:r>
            <a:r>
              <a:rPr lang="en-US" sz="1200" b="0" i="0" u="none" strike="noStrike" kern="1200" dirty="0">
                <a:solidFill>
                  <a:schemeClr val="tx1"/>
                </a:solidFill>
                <a:effectLst/>
                <a:latin typeface="+mn-lt"/>
                <a:ea typeface="+mn-ea"/>
                <a:cs typeface="+mn-cs"/>
              </a:rPr>
              <a:t> -Name MyIoTRG1 -Location "East US" </a:t>
            </a:r>
          </a:p>
          <a:p>
            <a:r>
              <a:rPr lang="en-US" sz="1200" b="0" i="0" u="none" strike="noStrike" kern="1200" dirty="0">
                <a:solidFill>
                  <a:schemeClr val="tx1"/>
                </a:solidFill>
                <a:effectLst/>
                <a:latin typeface="+mn-lt"/>
                <a:ea typeface="+mn-ea"/>
                <a:cs typeface="+mn-cs"/>
              </a:rPr>
              <a:t>New-</a:t>
            </a:r>
            <a:r>
              <a:rPr lang="en-US" sz="1200" b="0" i="0" u="none" strike="noStrike" kern="1200" dirty="0" err="1">
                <a:solidFill>
                  <a:schemeClr val="tx1"/>
                </a:solidFill>
                <a:effectLst/>
                <a:latin typeface="+mn-lt"/>
                <a:ea typeface="+mn-ea"/>
                <a:cs typeface="+mn-cs"/>
              </a:rPr>
              <a:t>AzureRmIotHub</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ResourceGroupName</a:t>
            </a:r>
            <a:r>
              <a:rPr lang="en-US" sz="1200" b="0" i="0" u="none" strike="noStrike" kern="1200" dirty="0">
                <a:solidFill>
                  <a:schemeClr val="tx1"/>
                </a:solidFill>
                <a:effectLst/>
                <a:latin typeface="+mn-lt"/>
                <a:ea typeface="+mn-ea"/>
                <a:cs typeface="+mn-cs"/>
              </a:rPr>
              <a:t> MyIoTRG1 ` -Name </a:t>
            </a:r>
            <a:r>
              <a:rPr lang="en-US" sz="1200" b="0" i="0" u="none" strike="noStrike" kern="1200" dirty="0" err="1">
                <a:solidFill>
                  <a:schemeClr val="tx1"/>
                </a:solidFill>
                <a:effectLst/>
                <a:latin typeface="+mn-lt"/>
                <a:ea typeface="+mn-ea"/>
                <a:cs typeface="+mn-cs"/>
              </a:rPr>
              <a:t>MyTestIoTHub</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SkuName</a:t>
            </a:r>
            <a:r>
              <a:rPr lang="en-US" sz="1200" b="0" i="0" u="none" strike="noStrike" kern="1200" dirty="0">
                <a:solidFill>
                  <a:schemeClr val="tx1"/>
                </a:solidFill>
                <a:effectLst/>
                <a:latin typeface="+mn-lt"/>
                <a:ea typeface="+mn-ea"/>
                <a:cs typeface="+mn-cs"/>
              </a:rPr>
              <a:t> S1 -Units 1 ` -Location "East US" </a:t>
            </a:r>
          </a:p>
          <a:p>
            <a:r>
              <a:rPr lang="en-US" sz="1200" b="0" i="0" u="none" strike="noStrike" kern="1200" dirty="0">
                <a:solidFill>
                  <a:schemeClr val="tx1"/>
                </a:solidFill>
                <a:effectLst/>
                <a:latin typeface="+mn-lt"/>
                <a:ea typeface="+mn-ea"/>
                <a:cs typeface="+mn-cs"/>
              </a:rPr>
              <a:t>Get-</a:t>
            </a:r>
            <a:r>
              <a:rPr lang="en-US" sz="1200" b="0" i="0" u="none" strike="noStrike" kern="1200" dirty="0" err="1">
                <a:solidFill>
                  <a:schemeClr val="tx1"/>
                </a:solidFill>
                <a:effectLst/>
                <a:latin typeface="+mn-lt"/>
                <a:ea typeface="+mn-ea"/>
                <a:cs typeface="+mn-cs"/>
              </a:rPr>
              <a:t>AzureRmIotHub</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Remove-</a:t>
            </a:r>
            <a:r>
              <a:rPr lang="en-US" sz="1200" b="0" i="0" u="none" strike="noStrike" kern="1200" dirty="0" err="1">
                <a:solidFill>
                  <a:schemeClr val="tx1"/>
                </a:solidFill>
                <a:effectLst/>
                <a:latin typeface="+mn-lt"/>
                <a:ea typeface="+mn-ea"/>
                <a:cs typeface="+mn-cs"/>
              </a:rPr>
              <a:t>AzureRmIotHub</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ResourceGroupName</a:t>
            </a:r>
            <a:r>
              <a:rPr lang="en-US" sz="1200" b="0" i="0" u="none" strike="noStrike" kern="1200" dirty="0">
                <a:solidFill>
                  <a:schemeClr val="tx1"/>
                </a:solidFill>
                <a:effectLst/>
                <a:latin typeface="+mn-lt"/>
                <a:ea typeface="+mn-ea"/>
                <a:cs typeface="+mn-cs"/>
              </a:rPr>
              <a:t> MyIoTRG1 ` -Name </a:t>
            </a:r>
            <a:r>
              <a:rPr lang="en-US" sz="1200" b="0" i="0" u="none" strike="noStrike" kern="1200" dirty="0" err="1">
                <a:solidFill>
                  <a:schemeClr val="tx1"/>
                </a:solidFill>
                <a:effectLst/>
                <a:latin typeface="+mn-lt"/>
                <a:ea typeface="+mn-ea"/>
                <a:cs typeface="+mn-cs"/>
              </a:rPr>
              <a:t>MyTestIoTHub</a:t>
            </a:r>
            <a:r>
              <a:rPr lang="en-US" sz="1200" b="0" i="0" u="none" strike="noStrike"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1184D872-AB72-7141-BB7A-B591141434CC}" type="slidenum">
              <a:rPr lang="en-US" smtClean="0"/>
              <a:t>11</a:t>
            </a:fld>
            <a:endParaRPr lang="en-US"/>
          </a:p>
        </p:txBody>
      </p:sp>
    </p:spTree>
    <p:extLst>
      <p:ext uri="{BB962C8B-B14F-4D97-AF65-F5344CB8AC3E}">
        <p14:creationId xmlns:p14="http://schemas.microsoft.com/office/powerpoint/2010/main" val="1964674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585AEA-614B-7045-B3D9-61FEC86204D9}"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5455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60248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6D5-EDB4-4C88-9BD9-97DA1BA8A7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7734852-3226-436B-A248-F7F1DD7FAE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6ED77EB-B721-477C-ACF0-4ED7F42AD48E}"/>
              </a:ext>
            </a:extLst>
          </p:cNvPr>
          <p:cNvSpPr>
            <a:spLocks noGrp="1"/>
          </p:cNvSpPr>
          <p:nvPr>
            <p:ph type="dt" sz="half" idx="10"/>
          </p:nvPr>
        </p:nvSpPr>
        <p:spPr/>
        <p:txBody>
          <a:bodyPr/>
          <a:lstStyle/>
          <a:p>
            <a:fld id="{180911B4-40C7-4A68-B97E-F0802FFF1C66}" type="datetime1">
              <a:rPr lang="en-SG" smtClean="0"/>
              <a:t>28/10/2017</a:t>
            </a:fld>
            <a:endParaRPr lang="en-SG"/>
          </a:p>
        </p:txBody>
      </p:sp>
      <p:sp>
        <p:nvSpPr>
          <p:cNvPr id="5" name="Footer Placeholder 4">
            <a:extLst>
              <a:ext uri="{FF2B5EF4-FFF2-40B4-BE49-F238E27FC236}">
                <a16:creationId xmlns:a16="http://schemas.microsoft.com/office/drawing/2014/main" id="{19064B32-4A6F-4F64-A50E-964C289AC31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B826BDB-4B64-459D-A16D-75FBB61B109E}"/>
              </a:ext>
            </a:extLst>
          </p:cNvPr>
          <p:cNvSpPr>
            <a:spLocks noGrp="1"/>
          </p:cNvSpPr>
          <p:nvPr>
            <p:ph type="sldNum" sz="quarter" idx="12"/>
          </p:nvPr>
        </p:nvSpPr>
        <p:spPr/>
        <p:txBody>
          <a:bodyPr/>
          <a:lstStyle/>
          <a:p>
            <a:fld id="{263BB2E5-2F29-4793-888B-6B2B93C19C6D}" type="slidenum">
              <a:rPr lang="en-SG" smtClean="0"/>
              <a:t>‹#›</a:t>
            </a:fld>
            <a:endParaRPr lang="en-SG"/>
          </a:p>
        </p:txBody>
      </p:sp>
    </p:spTree>
    <p:extLst>
      <p:ext uri="{BB962C8B-B14F-4D97-AF65-F5344CB8AC3E}">
        <p14:creationId xmlns:p14="http://schemas.microsoft.com/office/powerpoint/2010/main" val="3167083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4BB7-EAAB-4EF3-BADF-4138638800B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2F48249-3FCB-424E-8371-394C49D51C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472599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72E3-48F0-4D68-807D-AC5D78A4A308}"/>
              </a:ext>
            </a:extLst>
          </p:cNvPr>
          <p:cNvSpPr>
            <a:spLocks noGrp="1"/>
          </p:cNvSpPr>
          <p:nvPr>
            <p:ph type="title"/>
          </p:nvPr>
        </p:nvSpPr>
        <p:spPr/>
        <p:txBody>
          <a:bodyPr/>
          <a:lstStyle/>
          <a:p>
            <a:r>
              <a:rPr lang="en-US"/>
              <a:t>Click to edit Master title style</a:t>
            </a:r>
            <a:endParaRPr lang="en-SG"/>
          </a:p>
        </p:txBody>
      </p:sp>
      <p:sp>
        <p:nvSpPr>
          <p:cNvPr id="7" name="Picture Placeholder 6">
            <a:extLst>
              <a:ext uri="{FF2B5EF4-FFF2-40B4-BE49-F238E27FC236}">
                <a16:creationId xmlns:a16="http://schemas.microsoft.com/office/drawing/2014/main" id="{83CB6959-0152-4A57-BD58-4225E3F6A8F8}"/>
              </a:ext>
            </a:extLst>
          </p:cNvPr>
          <p:cNvSpPr>
            <a:spLocks noGrp="1"/>
          </p:cNvSpPr>
          <p:nvPr>
            <p:ph type="pic" sz="quarter" idx="10"/>
          </p:nvPr>
        </p:nvSpPr>
        <p:spPr>
          <a:xfrm>
            <a:off x="625991" y="6495393"/>
            <a:ext cx="11161713" cy="319596"/>
          </a:xfrm>
          <a:blipFill>
            <a:blip r:embed="rId2"/>
            <a:stretch>
              <a:fillRect/>
            </a:stretch>
          </a:blipFill>
        </p:spPr>
        <p:txBody>
          <a:bodyPr/>
          <a:lstStyle>
            <a:lvl1pPr marL="0" indent="0">
              <a:buNone/>
              <a:defRPr/>
            </a:lvl1pPr>
          </a:lstStyle>
          <a:p>
            <a:endParaRPr lang="en-SG"/>
          </a:p>
        </p:txBody>
      </p:sp>
    </p:spTree>
    <p:extLst>
      <p:ext uri="{BB962C8B-B14F-4D97-AF65-F5344CB8AC3E}">
        <p14:creationId xmlns:p14="http://schemas.microsoft.com/office/powerpoint/2010/main" val="2323112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702D-46E0-41EF-85E3-B969192A69C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EE753B8-DAC8-4B41-AA57-5D400451ABEE}"/>
              </a:ext>
            </a:extLst>
          </p:cNvPr>
          <p:cNvSpPr>
            <a:spLocks noGrp="1"/>
          </p:cNvSpPr>
          <p:nvPr>
            <p:ph type="dt" sz="half" idx="10"/>
          </p:nvPr>
        </p:nvSpPr>
        <p:spPr/>
        <p:txBody>
          <a:bodyPr/>
          <a:lstStyle/>
          <a:p>
            <a:fld id="{2C7A3378-9A54-43D4-B9FC-7EF5FF23478F}" type="datetime1">
              <a:rPr lang="en-SG" smtClean="0"/>
              <a:t>28/10/2017</a:t>
            </a:fld>
            <a:endParaRPr lang="en-SG"/>
          </a:p>
        </p:txBody>
      </p:sp>
      <p:sp>
        <p:nvSpPr>
          <p:cNvPr id="4" name="Footer Placeholder 3">
            <a:extLst>
              <a:ext uri="{FF2B5EF4-FFF2-40B4-BE49-F238E27FC236}">
                <a16:creationId xmlns:a16="http://schemas.microsoft.com/office/drawing/2014/main" id="{1337F4C3-3090-4B4B-B983-3674EC4E6E8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9FB879C-3464-488B-A89B-E3AF61C5A58B}"/>
              </a:ext>
            </a:extLst>
          </p:cNvPr>
          <p:cNvSpPr>
            <a:spLocks noGrp="1"/>
          </p:cNvSpPr>
          <p:nvPr>
            <p:ph type="sldNum" sz="quarter" idx="12"/>
          </p:nvPr>
        </p:nvSpPr>
        <p:spPr/>
        <p:txBody>
          <a:bodyPr/>
          <a:lstStyle/>
          <a:p>
            <a:fld id="{263BB2E5-2F29-4793-888B-6B2B93C19C6D}" type="slidenum">
              <a:rPr lang="en-SG" smtClean="0"/>
              <a:t>‹#›</a:t>
            </a:fld>
            <a:endParaRPr lang="en-SG"/>
          </a:p>
        </p:txBody>
      </p:sp>
      <p:sp>
        <p:nvSpPr>
          <p:cNvPr id="7" name="Picture Placeholder 6">
            <a:extLst>
              <a:ext uri="{FF2B5EF4-FFF2-40B4-BE49-F238E27FC236}">
                <a16:creationId xmlns:a16="http://schemas.microsoft.com/office/drawing/2014/main" id="{E0188405-2A1E-49F0-90BE-E4FF74548448}"/>
              </a:ext>
            </a:extLst>
          </p:cNvPr>
          <p:cNvSpPr>
            <a:spLocks noGrp="1"/>
          </p:cNvSpPr>
          <p:nvPr>
            <p:ph type="pic" sz="quarter" idx="13"/>
          </p:nvPr>
        </p:nvSpPr>
        <p:spPr>
          <a:xfrm>
            <a:off x="838200" y="6356350"/>
            <a:ext cx="10515600" cy="365125"/>
          </a:xfrm>
          <a:blipFill>
            <a:blip r:embed="rId2"/>
            <a:stretch>
              <a:fillRect/>
            </a:stretch>
          </a:blipFill>
        </p:spPr>
        <p:txBody>
          <a:bodyPr/>
          <a:lstStyle/>
          <a:p>
            <a:endParaRPr lang="en-SG"/>
          </a:p>
        </p:txBody>
      </p:sp>
    </p:spTree>
    <p:extLst>
      <p:ext uri="{BB962C8B-B14F-4D97-AF65-F5344CB8AC3E}">
        <p14:creationId xmlns:p14="http://schemas.microsoft.com/office/powerpoint/2010/main" val="2778929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B2CA-8891-4A99-9C67-5B1AB923CFB8}"/>
              </a:ext>
            </a:extLst>
          </p:cNvPr>
          <p:cNvSpPr>
            <a:spLocks noGrp="1"/>
          </p:cNvSpPr>
          <p:nvPr>
            <p:ph type="title"/>
          </p:nvPr>
        </p:nvSpPr>
        <p:spPr/>
        <p:txBody>
          <a:bodyPr/>
          <a:lstStyle/>
          <a:p>
            <a:r>
              <a:rPr lang="en-US"/>
              <a:t>Click to edit Master title style</a:t>
            </a:r>
            <a:endParaRPr lang="en-SG"/>
          </a:p>
        </p:txBody>
      </p:sp>
      <p:sp>
        <p:nvSpPr>
          <p:cNvPr id="7" name="Picture Placeholder 6">
            <a:extLst>
              <a:ext uri="{FF2B5EF4-FFF2-40B4-BE49-F238E27FC236}">
                <a16:creationId xmlns:a16="http://schemas.microsoft.com/office/drawing/2014/main" id="{3BD5E3E9-C2F8-4202-9AF6-09F267A66DAF}"/>
              </a:ext>
            </a:extLst>
          </p:cNvPr>
          <p:cNvSpPr>
            <a:spLocks noGrp="1"/>
          </p:cNvSpPr>
          <p:nvPr>
            <p:ph type="pic" sz="quarter" idx="10"/>
          </p:nvPr>
        </p:nvSpPr>
        <p:spPr>
          <a:xfrm>
            <a:off x="838201" y="6542088"/>
            <a:ext cx="10515599" cy="274637"/>
          </a:xfrm>
          <a:blipFill>
            <a:blip r:embed="rId2">
              <a:alphaModFix amt="25000"/>
            </a:blip>
            <a:stretch>
              <a:fillRect/>
            </a:stretch>
          </a:blipFill>
        </p:spPr>
        <p:txBody>
          <a:bodyPr/>
          <a:lstStyle>
            <a:lvl1pPr marL="0" indent="0">
              <a:buNone/>
              <a:defRPr/>
            </a:lvl1pPr>
          </a:lstStyle>
          <a:p>
            <a:endParaRPr lang="en-SG"/>
          </a:p>
        </p:txBody>
      </p:sp>
    </p:spTree>
    <p:extLst>
      <p:ext uri="{BB962C8B-B14F-4D97-AF65-F5344CB8AC3E}">
        <p14:creationId xmlns:p14="http://schemas.microsoft.com/office/powerpoint/2010/main" val="1583427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0D9B-617E-499B-847E-D02E3A77C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965967C-ED74-4EDA-94CA-FBA41AB79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40B24C-1026-49AB-A21F-78C3E4E7EB4F}"/>
              </a:ext>
            </a:extLst>
          </p:cNvPr>
          <p:cNvSpPr>
            <a:spLocks noGrp="1"/>
          </p:cNvSpPr>
          <p:nvPr>
            <p:ph type="dt" sz="half" idx="10"/>
          </p:nvPr>
        </p:nvSpPr>
        <p:spPr/>
        <p:txBody>
          <a:bodyPr/>
          <a:lstStyle/>
          <a:p>
            <a:fld id="{E6890E59-0D74-4717-AF08-6279F81EF4E7}" type="datetime1">
              <a:rPr lang="en-SG" smtClean="0"/>
              <a:t>28/10/2017</a:t>
            </a:fld>
            <a:endParaRPr lang="en-SG"/>
          </a:p>
        </p:txBody>
      </p:sp>
      <p:sp>
        <p:nvSpPr>
          <p:cNvPr id="5" name="Footer Placeholder 4">
            <a:extLst>
              <a:ext uri="{FF2B5EF4-FFF2-40B4-BE49-F238E27FC236}">
                <a16:creationId xmlns:a16="http://schemas.microsoft.com/office/drawing/2014/main" id="{9CEDF54B-DF7A-4E71-9D72-086850166D9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CF525B5-AB96-486F-BEBC-C1BA9691A2C3}"/>
              </a:ext>
            </a:extLst>
          </p:cNvPr>
          <p:cNvSpPr>
            <a:spLocks noGrp="1"/>
          </p:cNvSpPr>
          <p:nvPr>
            <p:ph type="sldNum" sz="quarter" idx="12"/>
          </p:nvPr>
        </p:nvSpPr>
        <p:spPr/>
        <p:txBody>
          <a:bodyPr/>
          <a:lstStyle/>
          <a:p>
            <a:fld id="{263BB2E5-2F29-4793-888B-6B2B93C19C6D}" type="slidenum">
              <a:rPr lang="en-SG" smtClean="0"/>
              <a:t>‹#›</a:t>
            </a:fld>
            <a:endParaRPr lang="en-SG"/>
          </a:p>
        </p:txBody>
      </p:sp>
    </p:spTree>
    <p:extLst>
      <p:ext uri="{BB962C8B-B14F-4D97-AF65-F5344CB8AC3E}">
        <p14:creationId xmlns:p14="http://schemas.microsoft.com/office/powerpoint/2010/main" val="3947539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961C-ABE5-4F3A-84A3-A1A3D146552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A6BAE28-C60C-460E-83C1-6AFA9BBCCB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36E1F66-EC10-4C8C-8C9D-DD74205168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B54DC93-C65E-4622-B6F0-FEFB1C3E0CC7}"/>
              </a:ext>
            </a:extLst>
          </p:cNvPr>
          <p:cNvSpPr>
            <a:spLocks noGrp="1"/>
          </p:cNvSpPr>
          <p:nvPr>
            <p:ph type="dt" sz="half" idx="10"/>
          </p:nvPr>
        </p:nvSpPr>
        <p:spPr/>
        <p:txBody>
          <a:bodyPr/>
          <a:lstStyle/>
          <a:p>
            <a:fld id="{7E19E142-222E-4623-B75C-F1281C18F751}" type="datetime1">
              <a:rPr lang="en-SG" smtClean="0"/>
              <a:t>28/10/2017</a:t>
            </a:fld>
            <a:endParaRPr lang="en-SG"/>
          </a:p>
        </p:txBody>
      </p:sp>
      <p:sp>
        <p:nvSpPr>
          <p:cNvPr id="6" name="Footer Placeholder 5">
            <a:extLst>
              <a:ext uri="{FF2B5EF4-FFF2-40B4-BE49-F238E27FC236}">
                <a16:creationId xmlns:a16="http://schemas.microsoft.com/office/drawing/2014/main" id="{8FB7027B-0585-4E61-9CE9-E953C9F9294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087AD1D-5CB8-457E-BEC0-725FFFAF9D41}"/>
              </a:ext>
            </a:extLst>
          </p:cNvPr>
          <p:cNvSpPr>
            <a:spLocks noGrp="1"/>
          </p:cNvSpPr>
          <p:nvPr>
            <p:ph type="sldNum" sz="quarter" idx="12"/>
          </p:nvPr>
        </p:nvSpPr>
        <p:spPr/>
        <p:txBody>
          <a:bodyPr/>
          <a:lstStyle/>
          <a:p>
            <a:fld id="{263BB2E5-2F29-4793-888B-6B2B93C19C6D}" type="slidenum">
              <a:rPr lang="en-SG" smtClean="0"/>
              <a:t>‹#›</a:t>
            </a:fld>
            <a:endParaRPr lang="en-SG"/>
          </a:p>
        </p:txBody>
      </p:sp>
    </p:spTree>
    <p:extLst>
      <p:ext uri="{BB962C8B-B14F-4D97-AF65-F5344CB8AC3E}">
        <p14:creationId xmlns:p14="http://schemas.microsoft.com/office/powerpoint/2010/main" val="1887045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2B93-09D6-457A-9EC1-AFFDC1E4CCC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4FFD5E0-31E8-4357-8F58-4A47730D8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4B2FFE-1F85-4393-81BB-3EA5DF9BB4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2320769-4402-44BC-AB10-C2B6DEF17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5E35D3-70C2-415B-95A5-21970EE374F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C6FC8AB-1F57-4C63-A284-5E636F7E302C}"/>
              </a:ext>
            </a:extLst>
          </p:cNvPr>
          <p:cNvSpPr>
            <a:spLocks noGrp="1"/>
          </p:cNvSpPr>
          <p:nvPr>
            <p:ph type="dt" sz="half" idx="10"/>
          </p:nvPr>
        </p:nvSpPr>
        <p:spPr/>
        <p:txBody>
          <a:bodyPr/>
          <a:lstStyle/>
          <a:p>
            <a:fld id="{6A13B65C-7773-4054-81D2-5D40CB1A911B}" type="datetime1">
              <a:rPr lang="en-SG" smtClean="0"/>
              <a:t>28/10/2017</a:t>
            </a:fld>
            <a:endParaRPr lang="en-SG"/>
          </a:p>
        </p:txBody>
      </p:sp>
      <p:sp>
        <p:nvSpPr>
          <p:cNvPr id="8" name="Footer Placeholder 7">
            <a:extLst>
              <a:ext uri="{FF2B5EF4-FFF2-40B4-BE49-F238E27FC236}">
                <a16:creationId xmlns:a16="http://schemas.microsoft.com/office/drawing/2014/main" id="{C257EBC4-56B6-4D6D-817E-2FA59ED8CBF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4F5634F-14A4-4A84-8C7E-1743316D3DDF}"/>
              </a:ext>
            </a:extLst>
          </p:cNvPr>
          <p:cNvSpPr>
            <a:spLocks noGrp="1"/>
          </p:cNvSpPr>
          <p:nvPr>
            <p:ph type="sldNum" sz="quarter" idx="12"/>
          </p:nvPr>
        </p:nvSpPr>
        <p:spPr/>
        <p:txBody>
          <a:bodyPr/>
          <a:lstStyle/>
          <a:p>
            <a:fld id="{263BB2E5-2F29-4793-888B-6B2B93C19C6D}" type="slidenum">
              <a:rPr lang="en-SG" smtClean="0"/>
              <a:t>‹#›</a:t>
            </a:fld>
            <a:endParaRPr lang="en-SG"/>
          </a:p>
        </p:txBody>
      </p:sp>
    </p:spTree>
    <p:extLst>
      <p:ext uri="{BB962C8B-B14F-4D97-AF65-F5344CB8AC3E}">
        <p14:creationId xmlns:p14="http://schemas.microsoft.com/office/powerpoint/2010/main" val="382739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2E65-8366-4A21-B82B-05E7F55CACB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6FF2D39-26B9-411D-A637-EE2F31BED417}"/>
              </a:ext>
            </a:extLst>
          </p:cNvPr>
          <p:cNvSpPr>
            <a:spLocks noGrp="1"/>
          </p:cNvSpPr>
          <p:nvPr>
            <p:ph type="dt" sz="half" idx="10"/>
          </p:nvPr>
        </p:nvSpPr>
        <p:spPr/>
        <p:txBody>
          <a:bodyPr/>
          <a:lstStyle/>
          <a:p>
            <a:fld id="{C1FFF35E-E6BE-44B6-9A84-641E83FC6093}" type="datetime1">
              <a:rPr lang="en-SG" smtClean="0"/>
              <a:t>28/10/2017</a:t>
            </a:fld>
            <a:endParaRPr lang="en-SG"/>
          </a:p>
        </p:txBody>
      </p:sp>
      <p:sp>
        <p:nvSpPr>
          <p:cNvPr id="4" name="Footer Placeholder 3">
            <a:extLst>
              <a:ext uri="{FF2B5EF4-FFF2-40B4-BE49-F238E27FC236}">
                <a16:creationId xmlns:a16="http://schemas.microsoft.com/office/drawing/2014/main" id="{EC76F824-D746-40A4-9DFE-2E280A27CF0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6612D5F-D390-4865-9931-C4419502EF06}"/>
              </a:ext>
            </a:extLst>
          </p:cNvPr>
          <p:cNvSpPr>
            <a:spLocks noGrp="1"/>
          </p:cNvSpPr>
          <p:nvPr>
            <p:ph type="sldNum" sz="quarter" idx="12"/>
          </p:nvPr>
        </p:nvSpPr>
        <p:spPr/>
        <p:txBody>
          <a:bodyPr/>
          <a:lstStyle/>
          <a:p>
            <a:fld id="{263BB2E5-2F29-4793-888B-6B2B93C19C6D}" type="slidenum">
              <a:rPr lang="en-SG" smtClean="0"/>
              <a:t>‹#›</a:t>
            </a:fld>
            <a:endParaRPr lang="en-SG"/>
          </a:p>
        </p:txBody>
      </p:sp>
    </p:spTree>
    <p:extLst>
      <p:ext uri="{BB962C8B-B14F-4D97-AF65-F5344CB8AC3E}">
        <p14:creationId xmlns:p14="http://schemas.microsoft.com/office/powerpoint/2010/main" val="7603317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CFE365-406C-41F0-90FA-C1816F51B520}"/>
              </a:ext>
            </a:extLst>
          </p:cNvPr>
          <p:cNvSpPr>
            <a:spLocks noGrp="1"/>
          </p:cNvSpPr>
          <p:nvPr>
            <p:ph type="dt" sz="half" idx="10"/>
          </p:nvPr>
        </p:nvSpPr>
        <p:spPr/>
        <p:txBody>
          <a:bodyPr/>
          <a:lstStyle/>
          <a:p>
            <a:fld id="{34D36857-DAA9-41E5-9630-533B4ECC60F2}" type="datetime1">
              <a:rPr lang="en-SG" smtClean="0"/>
              <a:t>28/10/2017</a:t>
            </a:fld>
            <a:endParaRPr lang="en-SG"/>
          </a:p>
        </p:txBody>
      </p:sp>
      <p:sp>
        <p:nvSpPr>
          <p:cNvPr id="3" name="Footer Placeholder 2">
            <a:extLst>
              <a:ext uri="{FF2B5EF4-FFF2-40B4-BE49-F238E27FC236}">
                <a16:creationId xmlns:a16="http://schemas.microsoft.com/office/drawing/2014/main" id="{58B90E94-5B15-46BE-9B7B-F423FBACBF4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945AC3B-51C2-4408-BF49-EE411FF6CA65}"/>
              </a:ext>
            </a:extLst>
          </p:cNvPr>
          <p:cNvSpPr>
            <a:spLocks noGrp="1"/>
          </p:cNvSpPr>
          <p:nvPr>
            <p:ph type="sldNum" sz="quarter" idx="12"/>
          </p:nvPr>
        </p:nvSpPr>
        <p:spPr/>
        <p:txBody>
          <a:bodyPr/>
          <a:lstStyle/>
          <a:p>
            <a:fld id="{263BB2E5-2F29-4793-888B-6B2B93C19C6D}" type="slidenum">
              <a:rPr lang="en-SG" smtClean="0"/>
              <a:t>‹#›</a:t>
            </a:fld>
            <a:endParaRPr lang="en-SG"/>
          </a:p>
        </p:txBody>
      </p:sp>
    </p:spTree>
    <p:extLst>
      <p:ext uri="{BB962C8B-B14F-4D97-AF65-F5344CB8AC3E}">
        <p14:creationId xmlns:p14="http://schemas.microsoft.com/office/powerpoint/2010/main" val="990734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41AE-F7EB-4A06-92BE-F1718F0DB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4C3C989-56E4-4357-B488-0179F33FD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37699FB-ECC7-46E2-AA14-7E43E0B78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1FC9EF-C081-4A00-9CF5-8DD286B8B1FC}"/>
              </a:ext>
            </a:extLst>
          </p:cNvPr>
          <p:cNvSpPr>
            <a:spLocks noGrp="1"/>
          </p:cNvSpPr>
          <p:nvPr>
            <p:ph type="dt" sz="half" idx="10"/>
          </p:nvPr>
        </p:nvSpPr>
        <p:spPr/>
        <p:txBody>
          <a:bodyPr/>
          <a:lstStyle/>
          <a:p>
            <a:fld id="{B87C517F-6345-4FCD-98CE-1BF923670BB7}" type="datetime1">
              <a:rPr lang="en-SG" smtClean="0"/>
              <a:t>28/10/2017</a:t>
            </a:fld>
            <a:endParaRPr lang="en-SG"/>
          </a:p>
        </p:txBody>
      </p:sp>
      <p:sp>
        <p:nvSpPr>
          <p:cNvPr id="6" name="Footer Placeholder 5">
            <a:extLst>
              <a:ext uri="{FF2B5EF4-FFF2-40B4-BE49-F238E27FC236}">
                <a16:creationId xmlns:a16="http://schemas.microsoft.com/office/drawing/2014/main" id="{ED1F6FCD-A4B2-453B-85D6-DC0B55FBFD0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CA8C239-1FC3-41DA-B4E4-DEBC718D3238}"/>
              </a:ext>
            </a:extLst>
          </p:cNvPr>
          <p:cNvSpPr>
            <a:spLocks noGrp="1"/>
          </p:cNvSpPr>
          <p:nvPr>
            <p:ph type="sldNum" sz="quarter" idx="12"/>
          </p:nvPr>
        </p:nvSpPr>
        <p:spPr/>
        <p:txBody>
          <a:bodyPr/>
          <a:lstStyle/>
          <a:p>
            <a:fld id="{263BB2E5-2F29-4793-888B-6B2B93C19C6D}" type="slidenum">
              <a:rPr lang="en-SG" smtClean="0"/>
              <a:t>‹#›</a:t>
            </a:fld>
            <a:endParaRPr lang="en-SG"/>
          </a:p>
        </p:txBody>
      </p:sp>
    </p:spTree>
    <p:extLst>
      <p:ext uri="{BB962C8B-B14F-4D97-AF65-F5344CB8AC3E}">
        <p14:creationId xmlns:p14="http://schemas.microsoft.com/office/powerpoint/2010/main" val="5281142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C4CE-D32B-44A6-831E-07D25E8DA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A0DCEAC-BC27-4176-AF00-4C6E6EA53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089D735-13D1-4286-ABD5-1712EBAF7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397D96-BC7A-419D-BA06-404F209E1A95}"/>
              </a:ext>
            </a:extLst>
          </p:cNvPr>
          <p:cNvSpPr>
            <a:spLocks noGrp="1"/>
          </p:cNvSpPr>
          <p:nvPr>
            <p:ph type="dt" sz="half" idx="10"/>
          </p:nvPr>
        </p:nvSpPr>
        <p:spPr/>
        <p:txBody>
          <a:bodyPr/>
          <a:lstStyle/>
          <a:p>
            <a:fld id="{CAB2335E-44BE-417B-ABD7-38A8D244ACF0}" type="datetime1">
              <a:rPr lang="en-SG" smtClean="0"/>
              <a:t>28/10/2017</a:t>
            </a:fld>
            <a:endParaRPr lang="en-SG"/>
          </a:p>
        </p:txBody>
      </p:sp>
      <p:sp>
        <p:nvSpPr>
          <p:cNvPr id="6" name="Footer Placeholder 5">
            <a:extLst>
              <a:ext uri="{FF2B5EF4-FFF2-40B4-BE49-F238E27FC236}">
                <a16:creationId xmlns:a16="http://schemas.microsoft.com/office/drawing/2014/main" id="{C633503D-0F48-4FDA-B57D-7E0DC56A46C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2D7F4B0-1A5C-4780-AB95-CA276274711E}"/>
              </a:ext>
            </a:extLst>
          </p:cNvPr>
          <p:cNvSpPr>
            <a:spLocks noGrp="1"/>
          </p:cNvSpPr>
          <p:nvPr>
            <p:ph type="sldNum" sz="quarter" idx="12"/>
          </p:nvPr>
        </p:nvSpPr>
        <p:spPr/>
        <p:txBody>
          <a:bodyPr/>
          <a:lstStyle/>
          <a:p>
            <a:fld id="{263BB2E5-2F29-4793-888B-6B2B93C19C6D}" type="slidenum">
              <a:rPr lang="en-SG" smtClean="0"/>
              <a:t>‹#›</a:t>
            </a:fld>
            <a:endParaRPr lang="en-SG"/>
          </a:p>
        </p:txBody>
      </p:sp>
    </p:spTree>
    <p:extLst>
      <p:ext uri="{BB962C8B-B14F-4D97-AF65-F5344CB8AC3E}">
        <p14:creationId xmlns:p14="http://schemas.microsoft.com/office/powerpoint/2010/main" val="32579716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1D38-F616-4B75-A466-6576FCC41AA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0E0D8DE-E6EF-4794-B405-6F91A10E49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62CDD9B-A48B-425A-AFA8-6190EB26E9C4}"/>
              </a:ext>
            </a:extLst>
          </p:cNvPr>
          <p:cNvSpPr>
            <a:spLocks noGrp="1"/>
          </p:cNvSpPr>
          <p:nvPr>
            <p:ph type="dt" sz="half" idx="10"/>
          </p:nvPr>
        </p:nvSpPr>
        <p:spPr/>
        <p:txBody>
          <a:bodyPr/>
          <a:lstStyle/>
          <a:p>
            <a:fld id="{C5E8F228-66AF-42D2-AA5D-9CBB4F5A12C8}" type="datetime1">
              <a:rPr lang="en-SG" smtClean="0"/>
              <a:t>28/10/2017</a:t>
            </a:fld>
            <a:endParaRPr lang="en-SG"/>
          </a:p>
        </p:txBody>
      </p:sp>
      <p:sp>
        <p:nvSpPr>
          <p:cNvPr id="5" name="Footer Placeholder 4">
            <a:extLst>
              <a:ext uri="{FF2B5EF4-FFF2-40B4-BE49-F238E27FC236}">
                <a16:creationId xmlns:a16="http://schemas.microsoft.com/office/drawing/2014/main" id="{DE629FE1-D168-4493-B0B7-C4F040F5F09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B552A95-1987-4E45-9635-30697A91CB3B}"/>
              </a:ext>
            </a:extLst>
          </p:cNvPr>
          <p:cNvSpPr>
            <a:spLocks noGrp="1"/>
          </p:cNvSpPr>
          <p:nvPr>
            <p:ph type="sldNum" sz="quarter" idx="12"/>
          </p:nvPr>
        </p:nvSpPr>
        <p:spPr/>
        <p:txBody>
          <a:bodyPr/>
          <a:lstStyle/>
          <a:p>
            <a:fld id="{263BB2E5-2F29-4793-888B-6B2B93C19C6D}" type="slidenum">
              <a:rPr lang="en-SG" smtClean="0"/>
              <a:t>‹#›</a:t>
            </a:fld>
            <a:endParaRPr lang="en-SG"/>
          </a:p>
        </p:txBody>
      </p:sp>
    </p:spTree>
    <p:extLst>
      <p:ext uri="{BB962C8B-B14F-4D97-AF65-F5344CB8AC3E}">
        <p14:creationId xmlns:p14="http://schemas.microsoft.com/office/powerpoint/2010/main" val="4091177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F283C8-BBA7-45CB-AE6F-DB204289DD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0FBEB25-2FD4-40F8-9C8A-ACB8BCAC5FD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12454FC-6BE0-4BB7-8AD0-E80F81B5C679}"/>
              </a:ext>
            </a:extLst>
          </p:cNvPr>
          <p:cNvSpPr>
            <a:spLocks noGrp="1"/>
          </p:cNvSpPr>
          <p:nvPr>
            <p:ph type="dt" sz="half" idx="10"/>
          </p:nvPr>
        </p:nvSpPr>
        <p:spPr/>
        <p:txBody>
          <a:bodyPr/>
          <a:lstStyle/>
          <a:p>
            <a:fld id="{584B1E2B-E4E4-4F07-9900-A25C78BF86F6}" type="datetime1">
              <a:rPr lang="en-SG" smtClean="0"/>
              <a:t>28/10/2017</a:t>
            </a:fld>
            <a:endParaRPr lang="en-SG"/>
          </a:p>
        </p:txBody>
      </p:sp>
      <p:sp>
        <p:nvSpPr>
          <p:cNvPr id="5" name="Footer Placeholder 4">
            <a:extLst>
              <a:ext uri="{FF2B5EF4-FFF2-40B4-BE49-F238E27FC236}">
                <a16:creationId xmlns:a16="http://schemas.microsoft.com/office/drawing/2014/main" id="{CB2C8027-129A-45A0-B123-F59F59292D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2B3D921-1124-4213-BA50-A83880256AF2}"/>
              </a:ext>
            </a:extLst>
          </p:cNvPr>
          <p:cNvSpPr>
            <a:spLocks noGrp="1"/>
          </p:cNvSpPr>
          <p:nvPr>
            <p:ph type="sldNum" sz="quarter" idx="12"/>
          </p:nvPr>
        </p:nvSpPr>
        <p:spPr/>
        <p:txBody>
          <a:bodyPr/>
          <a:lstStyle/>
          <a:p>
            <a:fld id="{263BB2E5-2F29-4793-888B-6B2B93C19C6D}" type="slidenum">
              <a:rPr lang="en-SG" smtClean="0"/>
              <a:t>‹#›</a:t>
            </a:fld>
            <a:endParaRPr lang="en-SG"/>
          </a:p>
        </p:txBody>
      </p:sp>
    </p:spTree>
    <p:extLst>
      <p:ext uri="{BB962C8B-B14F-4D97-AF65-F5344CB8AC3E}">
        <p14:creationId xmlns:p14="http://schemas.microsoft.com/office/powerpoint/2010/main" val="170761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85AEA-614B-7045-B3D9-61FEC86204D9}"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31155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585AEA-614B-7045-B3D9-61FEC86204D9}"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521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585AEA-614B-7045-B3D9-61FEC86204D9}" type="datetimeFigureOut">
              <a:rPr lang="en-US" smtClean="0"/>
              <a:t>10/28/2017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3638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585AEA-614B-7045-B3D9-61FEC86204D9}" type="datetimeFigureOut">
              <a:rPr lang="en-US" smtClean="0"/>
              <a:t>10/28/2017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20754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85AEA-614B-7045-B3D9-61FEC86204D9}" type="datetimeFigureOut">
              <a:rPr lang="en-US" smtClean="0"/>
              <a:t>10/28/2017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56201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96165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30594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85AEA-614B-7045-B3D9-61FEC86204D9}" type="datetimeFigureOut">
              <a:rPr lang="en-US" smtClean="0"/>
              <a:t>10/28/2017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32373-50DB-6044-AFD5-11E5968047D8}"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ACBEAE-E884-4271-B822-4A78286082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8D9857B-6D3E-4565-B2F4-312EB6CC99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D5A9494-24F0-42D5-935E-AF3CA95CDC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1AC7C-F125-4AE1-9406-39A916FA0643}" type="datetime1">
              <a:rPr lang="en-SG" smtClean="0"/>
              <a:t>28/10/2017</a:t>
            </a:fld>
            <a:endParaRPr lang="en-SG"/>
          </a:p>
        </p:txBody>
      </p:sp>
      <p:sp>
        <p:nvSpPr>
          <p:cNvPr id="5" name="Footer Placeholder 4">
            <a:extLst>
              <a:ext uri="{FF2B5EF4-FFF2-40B4-BE49-F238E27FC236}">
                <a16:creationId xmlns:a16="http://schemas.microsoft.com/office/drawing/2014/main" id="{5B0E8854-9C57-4DDA-867C-C059AB80B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DECECF1-F86C-4589-AF10-A4B30491E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BB2E5-2F29-4793-888B-6B2B93C19C6D}" type="slidenum">
              <a:rPr lang="en-SG" smtClean="0"/>
              <a:t>‹#›</a:t>
            </a:fld>
            <a:endParaRPr lang="en-SG"/>
          </a:p>
        </p:txBody>
      </p:sp>
    </p:spTree>
    <p:extLst>
      <p:ext uri="{BB962C8B-B14F-4D97-AF65-F5344CB8AC3E}">
        <p14:creationId xmlns:p14="http://schemas.microsoft.com/office/powerpoint/2010/main" val="4746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powershell/module/azurerm.iothub/Get-AzureRmIotHubConnectionString?view=azurermps-4.4.1" TargetMode="External"/><Relationship Id="rId13" Type="http://schemas.openxmlformats.org/officeDocument/2006/relationships/hyperlink" Target="https://docs.microsoft.com/en-us/powershell/module/azurerm.iothub/Get-AzureRmIotHubRegistryStatistic?view=azurermps-4.4.1" TargetMode="External"/><Relationship Id="rId18" Type="http://schemas.openxmlformats.org/officeDocument/2006/relationships/hyperlink" Target="https://docs.microsoft.com/en-us/powershell/module/azurerm.iothub/Remove-AzureRmIotHub?view=azurermps-4.4.1" TargetMode="External"/><Relationship Id="rId3" Type="http://schemas.openxmlformats.org/officeDocument/2006/relationships/image" Target="../media/image9.jpg"/><Relationship Id="rId21" Type="http://schemas.openxmlformats.org/officeDocument/2006/relationships/hyperlink" Target="https://docs.microsoft.com/en-us/powershell/module/azurerm.iothub/Set-AzureRmIotHub?view=azurermps-4.4.1" TargetMode="External"/><Relationship Id="rId7" Type="http://schemas.openxmlformats.org/officeDocument/2006/relationships/hyperlink" Target="https://docs.microsoft.com/en-us/powershell/module/azurerm.iothub/Get-AzureRmIotHub?view=azurermps-4.4.1" TargetMode="External"/><Relationship Id="rId12" Type="http://schemas.openxmlformats.org/officeDocument/2006/relationships/hyperlink" Target="https://docs.microsoft.com/en-us/powershell/module/azurerm.iothub/Get-AzureRmIotHubQuotaMetric?view=azurermps-4.4.1" TargetMode="External"/><Relationship Id="rId17" Type="http://schemas.openxmlformats.org/officeDocument/2006/relationships/hyperlink" Target="https://docs.microsoft.com/en-us/powershell/module/azurerm.iothub/New-AzureRmIotHubImportDevices?view=azurermps-4.4.1" TargetMode="External"/><Relationship Id="rId2" Type="http://schemas.openxmlformats.org/officeDocument/2006/relationships/notesSlide" Target="../notesSlides/notesSlide6.xml"/><Relationship Id="rId16" Type="http://schemas.openxmlformats.org/officeDocument/2006/relationships/hyperlink" Target="https://docs.microsoft.com/en-us/powershell/module/azurerm.iothub/New-AzureRmIotHubExportDevices?view=azurermps-4.4.1" TargetMode="External"/><Relationship Id="rId20" Type="http://schemas.openxmlformats.org/officeDocument/2006/relationships/hyperlink" Target="https://docs.microsoft.com/en-us/powershell/module/azurerm.iothub/Remove-AzureRmIotHubKey?view=azurermps-4.4.1" TargetMode="External"/><Relationship Id="rId1" Type="http://schemas.openxmlformats.org/officeDocument/2006/relationships/slideLayout" Target="../slideLayouts/slideLayout7.xml"/><Relationship Id="rId6" Type="http://schemas.openxmlformats.org/officeDocument/2006/relationships/hyperlink" Target="https://docs.microsoft.com/en-us/powershell/module/azurerm.iothub/Add-AzureRmIotHubKey?view=azurermps-4.4.1" TargetMode="External"/><Relationship Id="rId11" Type="http://schemas.openxmlformats.org/officeDocument/2006/relationships/hyperlink" Target="https://docs.microsoft.com/en-us/powershell/module/azurerm.iothub/Get-AzureRmIotHubKey?view=azurermps-4.4.1" TargetMode="External"/><Relationship Id="rId5" Type="http://schemas.openxmlformats.org/officeDocument/2006/relationships/hyperlink" Target="https://docs.microsoft.com/en-us/powershell/module/azurerm.iothub/Add-AzureRmIotHubEventHubConsumerGroup?view=azurermps-4.4.1" TargetMode="External"/><Relationship Id="rId15" Type="http://schemas.openxmlformats.org/officeDocument/2006/relationships/hyperlink" Target="https://docs.microsoft.com/en-us/powershell/module/azurerm.iothub/New-AzureRmIotHub?view=azurermps-4.4.1" TargetMode="External"/><Relationship Id="rId10" Type="http://schemas.openxmlformats.org/officeDocument/2006/relationships/hyperlink" Target="https://docs.microsoft.com/en-us/powershell/module/azurerm.iothub/Get-AzureRmIotHubJob?view=azurermps-4.4.1" TargetMode="External"/><Relationship Id="rId19" Type="http://schemas.openxmlformats.org/officeDocument/2006/relationships/hyperlink" Target="https://docs.microsoft.com/en-us/powershell/module/azurerm.iothub/Remove-AzureRmIotHubEventHubConsumerGroup?view=azurermps-4.4.1" TargetMode="External"/><Relationship Id="rId4" Type="http://schemas.openxmlformats.org/officeDocument/2006/relationships/image" Target="../media/image4.jpg"/><Relationship Id="rId9" Type="http://schemas.openxmlformats.org/officeDocument/2006/relationships/hyperlink" Target="https://docs.microsoft.com/en-us/powershell/module/azurerm.iothub/Get-AzureRmIotHubEventHubConsumerGroup?view=azurermps-4.4.1" TargetMode="External"/><Relationship Id="rId14" Type="http://schemas.openxmlformats.org/officeDocument/2006/relationships/hyperlink" Target="https://docs.microsoft.com/en-us/powershell/module/azurerm.iothub/Get-AzureRmIotHubValidSku?view=azurermps-4.4.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2.jp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2480" b="16998"/>
          <a:stretch/>
        </p:blipFill>
        <p:spPr>
          <a:xfrm>
            <a:off x="1" y="0"/>
            <a:ext cx="12192000" cy="5731934"/>
          </a:xfrm>
          <a:prstGeom prst="rect">
            <a:avLst/>
          </a:prstGeom>
        </p:spPr>
      </p:pic>
      <p:sp>
        <p:nvSpPr>
          <p:cNvPr id="9" name="Rectangle 8"/>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11" name="Picture 10"/>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0" name="Picture 9"/>
          <p:cNvPicPr>
            <a:picLocks noChangeAspect="1"/>
          </p:cNvPicPr>
          <p:nvPr/>
        </p:nvPicPr>
        <p:blipFill>
          <a:blip r:embed="rId5"/>
          <a:stretch>
            <a:fillRect/>
          </a:stretch>
        </p:blipFill>
        <p:spPr>
          <a:xfrm>
            <a:off x="3388672" y="6169589"/>
            <a:ext cx="1503542" cy="32019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8770" y="5969689"/>
            <a:ext cx="1672721" cy="720000"/>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4F1A41B8-3A75-4F09-94F1-326EB4FF4F25}"/>
              </a:ext>
            </a:extLst>
          </p:cNvPr>
          <p:cNvPicPr>
            <a:picLocks noChangeAspect="1"/>
          </p:cNvPicPr>
          <p:nvPr/>
        </p:nvPicPr>
        <p:blipFill>
          <a:blip r:embed="rId7"/>
          <a:stretch>
            <a:fillRect/>
          </a:stretch>
        </p:blipFill>
        <p:spPr>
          <a:xfrm>
            <a:off x="9834794" y="5999905"/>
            <a:ext cx="1695450" cy="53340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5887" y="5813460"/>
            <a:ext cx="946229" cy="1032456"/>
          </a:xfrm>
          <a:prstGeom prst="rect">
            <a:avLst/>
          </a:prstGeom>
        </p:spPr>
      </p:pic>
      <p:sp>
        <p:nvSpPr>
          <p:cNvPr id="2" name="Title 1">
            <a:extLst>
              <a:ext uri="{FF2B5EF4-FFF2-40B4-BE49-F238E27FC236}">
                <a16:creationId xmlns:a16="http://schemas.microsoft.com/office/drawing/2014/main" id="{7F6FF5A9-1A35-430F-8B38-0781B50F07F6}"/>
              </a:ext>
            </a:extLst>
          </p:cNvPr>
          <p:cNvSpPr>
            <a:spLocks noGrp="1"/>
          </p:cNvSpPr>
          <p:nvPr>
            <p:ph type="ctrTitle"/>
          </p:nvPr>
        </p:nvSpPr>
        <p:spPr/>
        <p:txBody>
          <a:bodyPr/>
          <a:lstStyle/>
          <a:p>
            <a:r>
              <a:rPr lang="en-US" dirty="0">
                <a:solidFill>
                  <a:schemeClr val="bg1"/>
                </a:solidFill>
              </a:rPr>
              <a:t>Azure </a:t>
            </a:r>
            <a:r>
              <a:rPr lang="en-US" dirty="0" err="1">
                <a:solidFill>
                  <a:schemeClr val="bg1"/>
                </a:solidFill>
              </a:rPr>
              <a:t>iOT</a:t>
            </a:r>
            <a:r>
              <a:rPr lang="en-US" dirty="0">
                <a:solidFill>
                  <a:schemeClr val="bg1"/>
                </a:solidFill>
              </a:rPr>
              <a:t> Hub</a:t>
            </a:r>
          </a:p>
        </p:txBody>
      </p:sp>
      <p:sp>
        <p:nvSpPr>
          <p:cNvPr id="4" name="Subtitle 3">
            <a:extLst>
              <a:ext uri="{FF2B5EF4-FFF2-40B4-BE49-F238E27FC236}">
                <a16:creationId xmlns:a16="http://schemas.microsoft.com/office/drawing/2014/main" id="{A1DDD100-DE09-4F38-9B48-97DDE8599C6F}"/>
              </a:ext>
            </a:extLst>
          </p:cNvPr>
          <p:cNvSpPr>
            <a:spLocks noGrp="1"/>
          </p:cNvSpPr>
          <p:nvPr>
            <p:ph type="subTitle" idx="1"/>
          </p:nvPr>
        </p:nvSpPr>
        <p:spPr/>
        <p:txBody>
          <a:bodyPr/>
          <a:lstStyle/>
          <a:p>
            <a:r>
              <a:rPr lang="en-US" dirty="0">
                <a:solidFill>
                  <a:schemeClr val="bg1"/>
                </a:solidFill>
              </a:rPr>
              <a:t>Senthamil Selvan</a:t>
            </a:r>
          </a:p>
        </p:txBody>
      </p:sp>
    </p:spTree>
    <p:extLst>
      <p:ext uri="{BB962C8B-B14F-4D97-AF65-F5344CB8AC3E}">
        <p14:creationId xmlns:p14="http://schemas.microsoft.com/office/powerpoint/2010/main" val="20030095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accent1"/>
          </a:bgClr>
        </a:patt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2017</a:t>
            </a:r>
          </a:p>
        </p:txBody>
      </p:sp>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94200"/>
            <a:ext cx="5088167" cy="5088939"/>
          </a:xfrm>
          <a:prstGeom prst="rect">
            <a:avLst/>
          </a:prstGeom>
        </p:spPr>
      </p:pic>
      <p:sp>
        <p:nvSpPr>
          <p:cNvPr id="2" name="Title 1">
            <a:extLst>
              <a:ext uri="{FF2B5EF4-FFF2-40B4-BE49-F238E27FC236}">
                <a16:creationId xmlns:a16="http://schemas.microsoft.com/office/drawing/2014/main" id="{E26EAEB0-BBE8-42B1-91F6-8D3C70BC31C2}"/>
              </a:ext>
            </a:extLst>
          </p:cNvPr>
          <p:cNvSpPr>
            <a:spLocks noGrp="1"/>
          </p:cNvSpPr>
          <p:nvPr>
            <p:ph type="title"/>
          </p:nvPr>
        </p:nvSpPr>
        <p:spPr/>
        <p:txBody>
          <a:bodyPr/>
          <a:lstStyle/>
          <a:p>
            <a:r>
              <a:rPr lang="en-US" dirty="0"/>
              <a:t>Device Management</a:t>
            </a:r>
          </a:p>
        </p:txBody>
      </p:sp>
      <p:pic>
        <p:nvPicPr>
          <p:cNvPr id="5" name="Picture 4" descr="A screenshot of a cell phone&#10;&#10;Description generated with very high confidence">
            <a:extLst>
              <a:ext uri="{FF2B5EF4-FFF2-40B4-BE49-F238E27FC236}">
                <a16:creationId xmlns:a16="http://schemas.microsoft.com/office/drawing/2014/main" id="{DAFFAA71-A801-4913-B5E0-D239E6C703FB}"/>
              </a:ext>
            </a:extLst>
          </p:cNvPr>
          <p:cNvPicPr>
            <a:picLocks noChangeAspect="1"/>
          </p:cNvPicPr>
          <p:nvPr/>
        </p:nvPicPr>
        <p:blipFill>
          <a:blip r:embed="rId5"/>
          <a:stretch>
            <a:fillRect/>
          </a:stretch>
        </p:blipFill>
        <p:spPr>
          <a:xfrm>
            <a:off x="1278711" y="1421314"/>
            <a:ext cx="6658904" cy="4572638"/>
          </a:xfrm>
          <a:prstGeom prst="rect">
            <a:avLst/>
          </a:prstGeom>
        </p:spPr>
      </p:pic>
    </p:spTree>
    <p:extLst>
      <p:ext uri="{BB962C8B-B14F-4D97-AF65-F5344CB8AC3E}">
        <p14:creationId xmlns:p14="http://schemas.microsoft.com/office/powerpoint/2010/main" val="2277733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accent1"/>
          </a:bgClr>
        </a:patt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94200"/>
            <a:ext cx="5088167" cy="5088939"/>
          </a:xfrm>
          <a:prstGeom prst="rect">
            <a:avLst/>
          </a:prstGeom>
        </p:spPr>
      </p:pic>
      <p:graphicFrame>
        <p:nvGraphicFramePr>
          <p:cNvPr id="3" name="Table 2">
            <a:extLst>
              <a:ext uri="{FF2B5EF4-FFF2-40B4-BE49-F238E27FC236}">
                <a16:creationId xmlns:a16="http://schemas.microsoft.com/office/drawing/2014/main" id="{BAA788D5-23FF-4827-B9F5-ECB68DF20DB1}"/>
              </a:ext>
            </a:extLst>
          </p:cNvPr>
          <p:cNvGraphicFramePr>
            <a:graphicFrameLocks noGrp="1"/>
          </p:cNvGraphicFramePr>
          <p:nvPr>
            <p:extLst>
              <p:ext uri="{D42A27DB-BD31-4B8C-83A1-F6EECF244321}">
                <p14:modId xmlns:p14="http://schemas.microsoft.com/office/powerpoint/2010/main" val="4235912983"/>
              </p:ext>
            </p:extLst>
          </p:nvPr>
        </p:nvGraphicFramePr>
        <p:xfrm>
          <a:off x="2415463" y="88240"/>
          <a:ext cx="9712381" cy="6345939"/>
        </p:xfrm>
        <a:graphic>
          <a:graphicData uri="http://schemas.openxmlformats.org/drawingml/2006/table">
            <a:tbl>
              <a:tblPr>
                <a:tableStyleId>{2D5ABB26-0587-4C30-8999-92F81FD0307C}</a:tableStyleId>
              </a:tblPr>
              <a:tblGrid>
                <a:gridCol w="5086138">
                  <a:extLst>
                    <a:ext uri="{9D8B030D-6E8A-4147-A177-3AD203B41FA5}">
                      <a16:colId xmlns:a16="http://schemas.microsoft.com/office/drawing/2014/main" val="3519916321"/>
                    </a:ext>
                  </a:extLst>
                </a:gridCol>
                <a:gridCol w="4626243">
                  <a:extLst>
                    <a:ext uri="{9D8B030D-6E8A-4147-A177-3AD203B41FA5}">
                      <a16:colId xmlns:a16="http://schemas.microsoft.com/office/drawing/2014/main" val="1340401573"/>
                    </a:ext>
                  </a:extLst>
                </a:gridCol>
              </a:tblGrid>
              <a:tr h="381009">
                <a:tc>
                  <a:txBody>
                    <a:bodyPr/>
                    <a:lstStyle/>
                    <a:p>
                      <a:pPr fontAlgn="t"/>
                      <a:r>
                        <a:rPr lang="en-US" sz="1800" u="none" strike="noStrike" dirty="0">
                          <a:effectLst/>
                          <a:hlinkClick r:id="rId5"/>
                        </a:rPr>
                        <a:t>Add-</a:t>
                      </a:r>
                      <a:r>
                        <a:rPr lang="en-US" sz="1800" u="none" strike="noStrike" dirty="0" err="1">
                          <a:effectLst/>
                          <a:hlinkClick r:id="rId5"/>
                        </a:rPr>
                        <a:t>AzureRmIotHubEventHubConsumerGroup</a:t>
                      </a:r>
                      <a:endParaRPr lang="en-US" sz="1800" dirty="0">
                        <a:effectLst/>
                      </a:endParaRPr>
                    </a:p>
                  </a:txBody>
                  <a:tcPr marL="24912" marR="58129" marT="29064" marB="29064"/>
                </a:tc>
                <a:tc>
                  <a:txBody>
                    <a:bodyPr/>
                    <a:lstStyle/>
                    <a:p>
                      <a:pPr fontAlgn="t"/>
                      <a:r>
                        <a:rPr lang="en-US" sz="1800">
                          <a:effectLst/>
                        </a:rPr>
                        <a:t>Creates an eventhub consumer group. </a:t>
                      </a:r>
                    </a:p>
                  </a:txBody>
                  <a:tcPr marL="24912" marR="24912" marT="29064" marB="29064"/>
                </a:tc>
                <a:extLst>
                  <a:ext uri="{0D108BD9-81ED-4DB2-BD59-A6C34878D82A}">
                    <a16:rowId xmlns:a16="http://schemas.microsoft.com/office/drawing/2014/main" val="2915687391"/>
                  </a:ext>
                </a:extLst>
              </a:tr>
              <a:tr h="221016">
                <a:tc>
                  <a:txBody>
                    <a:bodyPr/>
                    <a:lstStyle/>
                    <a:p>
                      <a:pPr fontAlgn="t"/>
                      <a:r>
                        <a:rPr lang="en-US" sz="1800" u="none" strike="noStrike">
                          <a:effectLst/>
                          <a:hlinkClick r:id="rId6"/>
                        </a:rPr>
                        <a:t>Add-AzureRmIotHubKey</a:t>
                      </a:r>
                      <a:endParaRPr lang="en-US" sz="1800">
                        <a:effectLst/>
                      </a:endParaRPr>
                    </a:p>
                  </a:txBody>
                  <a:tcPr marL="24912" marR="58129" marT="29064" marB="29064"/>
                </a:tc>
                <a:tc>
                  <a:txBody>
                    <a:bodyPr/>
                    <a:lstStyle/>
                    <a:p>
                      <a:pPr fontAlgn="t"/>
                      <a:r>
                        <a:rPr lang="en-US" sz="1800">
                          <a:effectLst/>
                        </a:rPr>
                        <a:t>Creates an IotHub Key. </a:t>
                      </a:r>
                    </a:p>
                  </a:txBody>
                  <a:tcPr marL="24912" marR="24912" marT="29064" marB="29064"/>
                </a:tc>
                <a:extLst>
                  <a:ext uri="{0D108BD9-81ED-4DB2-BD59-A6C34878D82A}">
                    <a16:rowId xmlns:a16="http://schemas.microsoft.com/office/drawing/2014/main" val="4198651274"/>
                  </a:ext>
                </a:extLst>
              </a:tr>
              <a:tr h="221016">
                <a:tc>
                  <a:txBody>
                    <a:bodyPr/>
                    <a:lstStyle/>
                    <a:p>
                      <a:pPr fontAlgn="t"/>
                      <a:r>
                        <a:rPr lang="en-US" sz="1800" u="none" strike="noStrike" dirty="0">
                          <a:effectLst/>
                          <a:hlinkClick r:id="rId7"/>
                        </a:rPr>
                        <a:t>Get-</a:t>
                      </a:r>
                      <a:r>
                        <a:rPr lang="en-US" sz="1800" u="none" strike="noStrike" dirty="0" err="1">
                          <a:effectLst/>
                          <a:hlinkClick r:id="rId7"/>
                        </a:rPr>
                        <a:t>AzureRmIotHub</a:t>
                      </a:r>
                      <a:endParaRPr lang="en-US" sz="1800" dirty="0">
                        <a:effectLst/>
                      </a:endParaRPr>
                    </a:p>
                  </a:txBody>
                  <a:tcPr marL="24912" marR="58129" marT="29064" marB="29064"/>
                </a:tc>
                <a:tc>
                  <a:txBody>
                    <a:bodyPr/>
                    <a:lstStyle/>
                    <a:p>
                      <a:pPr fontAlgn="t"/>
                      <a:r>
                        <a:rPr lang="en-US" sz="1800">
                          <a:effectLst/>
                        </a:rPr>
                        <a:t>Gets information about the IotHubs in a subscription. </a:t>
                      </a:r>
                    </a:p>
                  </a:txBody>
                  <a:tcPr marL="24912" marR="24912" marT="29064" marB="29064"/>
                </a:tc>
                <a:extLst>
                  <a:ext uri="{0D108BD9-81ED-4DB2-BD59-A6C34878D82A}">
                    <a16:rowId xmlns:a16="http://schemas.microsoft.com/office/drawing/2014/main" val="1735986188"/>
                  </a:ext>
                </a:extLst>
              </a:tr>
              <a:tr h="301012">
                <a:tc>
                  <a:txBody>
                    <a:bodyPr/>
                    <a:lstStyle/>
                    <a:p>
                      <a:pPr fontAlgn="t"/>
                      <a:r>
                        <a:rPr lang="en-US" sz="1800" u="none" strike="noStrike" dirty="0">
                          <a:effectLst/>
                          <a:hlinkClick r:id="rId8"/>
                        </a:rPr>
                        <a:t>Get-</a:t>
                      </a:r>
                      <a:r>
                        <a:rPr lang="en-US" sz="1800" u="none" strike="noStrike" dirty="0" err="1">
                          <a:effectLst/>
                          <a:hlinkClick r:id="rId8"/>
                        </a:rPr>
                        <a:t>AzureRmIotHubConnectionString</a:t>
                      </a:r>
                      <a:endParaRPr lang="en-US" sz="1800" dirty="0">
                        <a:effectLst/>
                      </a:endParaRPr>
                    </a:p>
                  </a:txBody>
                  <a:tcPr marL="24912" marR="58129" marT="29064" marB="29064"/>
                </a:tc>
                <a:tc>
                  <a:txBody>
                    <a:bodyPr/>
                    <a:lstStyle/>
                    <a:p>
                      <a:pPr fontAlgn="t"/>
                      <a:r>
                        <a:rPr lang="en-US" sz="1800">
                          <a:effectLst/>
                        </a:rPr>
                        <a:t>Gets the IotHub connectionstrings. </a:t>
                      </a:r>
                    </a:p>
                  </a:txBody>
                  <a:tcPr marL="24912" marR="24912" marT="29064" marB="29064"/>
                </a:tc>
                <a:extLst>
                  <a:ext uri="{0D108BD9-81ED-4DB2-BD59-A6C34878D82A}">
                    <a16:rowId xmlns:a16="http://schemas.microsoft.com/office/drawing/2014/main" val="2693330670"/>
                  </a:ext>
                </a:extLst>
              </a:tr>
              <a:tr h="381009">
                <a:tc>
                  <a:txBody>
                    <a:bodyPr/>
                    <a:lstStyle/>
                    <a:p>
                      <a:pPr fontAlgn="t"/>
                      <a:r>
                        <a:rPr lang="en-US" sz="1800" u="none" strike="noStrike" dirty="0">
                          <a:effectLst/>
                          <a:hlinkClick r:id="rId9"/>
                        </a:rPr>
                        <a:t>Get-</a:t>
                      </a:r>
                      <a:r>
                        <a:rPr lang="en-US" sz="1800" u="none" strike="noStrike" dirty="0" err="1">
                          <a:effectLst/>
                          <a:hlinkClick r:id="rId9"/>
                        </a:rPr>
                        <a:t>AzureRmIotHubEventHubConsumerGroup</a:t>
                      </a:r>
                      <a:endParaRPr lang="en-US" sz="1800" dirty="0">
                        <a:effectLst/>
                      </a:endParaRPr>
                    </a:p>
                  </a:txBody>
                  <a:tcPr marL="24912" marR="58129" marT="29064" marB="29064"/>
                </a:tc>
                <a:tc>
                  <a:txBody>
                    <a:bodyPr/>
                    <a:lstStyle/>
                    <a:p>
                      <a:pPr fontAlgn="t"/>
                      <a:r>
                        <a:rPr lang="en-US" sz="1800">
                          <a:effectLst/>
                        </a:rPr>
                        <a:t>Gets all the eventhub consumergroups. </a:t>
                      </a:r>
                    </a:p>
                  </a:txBody>
                  <a:tcPr marL="24912" marR="24912" marT="29064" marB="29064"/>
                </a:tc>
                <a:extLst>
                  <a:ext uri="{0D108BD9-81ED-4DB2-BD59-A6C34878D82A}">
                    <a16:rowId xmlns:a16="http://schemas.microsoft.com/office/drawing/2014/main" val="1812942930"/>
                  </a:ext>
                </a:extLst>
              </a:tr>
              <a:tr h="221016">
                <a:tc>
                  <a:txBody>
                    <a:bodyPr/>
                    <a:lstStyle/>
                    <a:p>
                      <a:pPr fontAlgn="t"/>
                      <a:r>
                        <a:rPr lang="en-US" sz="1800" u="none" strike="noStrike" dirty="0">
                          <a:effectLst/>
                          <a:hlinkClick r:id="rId10"/>
                        </a:rPr>
                        <a:t>Get-</a:t>
                      </a:r>
                      <a:r>
                        <a:rPr lang="en-US" sz="1800" u="none" strike="noStrike" dirty="0" err="1">
                          <a:effectLst/>
                          <a:hlinkClick r:id="rId10"/>
                        </a:rPr>
                        <a:t>AzureRmIotHubJob</a:t>
                      </a:r>
                      <a:endParaRPr lang="en-US" sz="1800" dirty="0">
                        <a:effectLst/>
                      </a:endParaRPr>
                    </a:p>
                  </a:txBody>
                  <a:tcPr marL="24912" marR="58129" marT="29064" marB="29064"/>
                </a:tc>
                <a:tc>
                  <a:txBody>
                    <a:bodyPr/>
                    <a:lstStyle/>
                    <a:p>
                      <a:pPr fontAlgn="t"/>
                      <a:r>
                        <a:rPr lang="en-US" sz="1800">
                          <a:effectLst/>
                        </a:rPr>
                        <a:t>Gets the information about an IotHub job. </a:t>
                      </a:r>
                    </a:p>
                  </a:txBody>
                  <a:tcPr marL="24912" marR="24912" marT="29064" marB="29064"/>
                </a:tc>
                <a:extLst>
                  <a:ext uri="{0D108BD9-81ED-4DB2-BD59-A6C34878D82A}">
                    <a16:rowId xmlns:a16="http://schemas.microsoft.com/office/drawing/2014/main" val="3749301862"/>
                  </a:ext>
                </a:extLst>
              </a:tr>
              <a:tr h="221016">
                <a:tc>
                  <a:txBody>
                    <a:bodyPr/>
                    <a:lstStyle/>
                    <a:p>
                      <a:pPr fontAlgn="t"/>
                      <a:r>
                        <a:rPr lang="en-US" sz="1800" u="none" strike="noStrike" dirty="0">
                          <a:effectLst/>
                          <a:hlinkClick r:id="rId11"/>
                        </a:rPr>
                        <a:t>Get-</a:t>
                      </a:r>
                      <a:r>
                        <a:rPr lang="en-US" sz="1800" u="none" strike="noStrike" dirty="0" err="1">
                          <a:effectLst/>
                          <a:hlinkClick r:id="rId11"/>
                        </a:rPr>
                        <a:t>AzureRmIotHubKey</a:t>
                      </a:r>
                      <a:endParaRPr lang="en-US" sz="1800" dirty="0">
                        <a:effectLst/>
                      </a:endParaRPr>
                    </a:p>
                  </a:txBody>
                  <a:tcPr marL="24912" marR="58129" marT="29064" marB="29064"/>
                </a:tc>
                <a:tc>
                  <a:txBody>
                    <a:bodyPr/>
                    <a:lstStyle/>
                    <a:p>
                      <a:pPr fontAlgn="t"/>
                      <a:r>
                        <a:rPr lang="en-US" sz="1800">
                          <a:effectLst/>
                        </a:rPr>
                        <a:t>Gets an IotHub Key. </a:t>
                      </a:r>
                    </a:p>
                  </a:txBody>
                  <a:tcPr marL="24912" marR="24912" marT="29064" marB="29064"/>
                </a:tc>
                <a:extLst>
                  <a:ext uri="{0D108BD9-81ED-4DB2-BD59-A6C34878D82A}">
                    <a16:rowId xmlns:a16="http://schemas.microsoft.com/office/drawing/2014/main" val="3764416727"/>
                  </a:ext>
                </a:extLst>
              </a:tr>
              <a:tr h="301012">
                <a:tc>
                  <a:txBody>
                    <a:bodyPr/>
                    <a:lstStyle/>
                    <a:p>
                      <a:pPr fontAlgn="t"/>
                      <a:r>
                        <a:rPr lang="en-US" sz="1800" u="none" strike="noStrike" dirty="0">
                          <a:effectLst/>
                          <a:hlinkClick r:id="rId12"/>
                        </a:rPr>
                        <a:t>Get-</a:t>
                      </a:r>
                      <a:r>
                        <a:rPr lang="en-US" sz="1800" u="none" strike="noStrike" dirty="0" err="1">
                          <a:effectLst/>
                          <a:hlinkClick r:id="rId12"/>
                        </a:rPr>
                        <a:t>AzureRmIotHubQuotaMetric</a:t>
                      </a:r>
                      <a:endParaRPr lang="en-US" sz="1800" dirty="0">
                        <a:effectLst/>
                      </a:endParaRPr>
                    </a:p>
                  </a:txBody>
                  <a:tcPr marL="24912" marR="58129" marT="29064" marB="29064"/>
                </a:tc>
                <a:tc>
                  <a:txBody>
                    <a:bodyPr/>
                    <a:lstStyle/>
                    <a:p>
                      <a:pPr fontAlgn="t"/>
                      <a:r>
                        <a:rPr lang="en-US" sz="1800">
                          <a:effectLst/>
                        </a:rPr>
                        <a:t>Gets the Quota Metrics for an IotHub. </a:t>
                      </a:r>
                    </a:p>
                  </a:txBody>
                  <a:tcPr marL="24912" marR="24912" marT="29064" marB="29064"/>
                </a:tc>
                <a:extLst>
                  <a:ext uri="{0D108BD9-81ED-4DB2-BD59-A6C34878D82A}">
                    <a16:rowId xmlns:a16="http://schemas.microsoft.com/office/drawing/2014/main" val="1947964671"/>
                  </a:ext>
                </a:extLst>
              </a:tr>
              <a:tr h="301012">
                <a:tc>
                  <a:txBody>
                    <a:bodyPr/>
                    <a:lstStyle/>
                    <a:p>
                      <a:pPr fontAlgn="t"/>
                      <a:r>
                        <a:rPr lang="en-US" sz="1800" u="none" strike="noStrike">
                          <a:effectLst/>
                          <a:hlinkClick r:id="rId13"/>
                        </a:rPr>
                        <a:t>Get-AzureRmIotHubRegistryStatistic</a:t>
                      </a:r>
                      <a:endParaRPr lang="en-US" sz="1800">
                        <a:effectLst/>
                      </a:endParaRPr>
                    </a:p>
                  </a:txBody>
                  <a:tcPr marL="24912" marR="58129" marT="29064" marB="29064"/>
                </a:tc>
                <a:tc>
                  <a:txBody>
                    <a:bodyPr/>
                    <a:lstStyle/>
                    <a:p>
                      <a:pPr fontAlgn="t"/>
                      <a:r>
                        <a:rPr lang="en-US" sz="1800">
                          <a:effectLst/>
                        </a:rPr>
                        <a:t>Gets the RegistryStatistics for an IotHub. </a:t>
                      </a:r>
                    </a:p>
                  </a:txBody>
                  <a:tcPr marL="24912" marR="24912" marT="29064" marB="29064"/>
                </a:tc>
                <a:extLst>
                  <a:ext uri="{0D108BD9-81ED-4DB2-BD59-A6C34878D82A}">
                    <a16:rowId xmlns:a16="http://schemas.microsoft.com/office/drawing/2014/main" val="4273694703"/>
                  </a:ext>
                </a:extLst>
              </a:tr>
              <a:tr h="301012">
                <a:tc>
                  <a:txBody>
                    <a:bodyPr/>
                    <a:lstStyle/>
                    <a:p>
                      <a:pPr fontAlgn="t"/>
                      <a:r>
                        <a:rPr lang="en-US" sz="1800" u="none" strike="noStrike" dirty="0">
                          <a:effectLst/>
                          <a:hlinkClick r:id="rId14"/>
                        </a:rPr>
                        <a:t>Get-</a:t>
                      </a:r>
                      <a:r>
                        <a:rPr lang="en-US" sz="1800" u="none" strike="noStrike" dirty="0" err="1">
                          <a:effectLst/>
                          <a:hlinkClick r:id="rId14"/>
                        </a:rPr>
                        <a:t>AzureRmIotHubValidSku</a:t>
                      </a:r>
                      <a:endParaRPr lang="en-US" sz="1800" dirty="0">
                        <a:effectLst/>
                      </a:endParaRPr>
                    </a:p>
                  </a:txBody>
                  <a:tcPr marL="24912" marR="58129" marT="29064" marB="29064"/>
                </a:tc>
                <a:tc>
                  <a:txBody>
                    <a:bodyPr/>
                    <a:lstStyle/>
                    <a:p>
                      <a:pPr fontAlgn="t"/>
                      <a:r>
                        <a:rPr lang="en-US" sz="1800">
                          <a:effectLst/>
                        </a:rPr>
                        <a:t>Gets all valid skus that this IotHub can transition to. </a:t>
                      </a:r>
                    </a:p>
                  </a:txBody>
                  <a:tcPr marL="24912" marR="24912" marT="29064" marB="29064"/>
                </a:tc>
                <a:extLst>
                  <a:ext uri="{0D108BD9-81ED-4DB2-BD59-A6C34878D82A}">
                    <a16:rowId xmlns:a16="http://schemas.microsoft.com/office/drawing/2014/main" val="3063414586"/>
                  </a:ext>
                </a:extLst>
              </a:tr>
              <a:tr h="221016">
                <a:tc>
                  <a:txBody>
                    <a:bodyPr/>
                    <a:lstStyle/>
                    <a:p>
                      <a:pPr fontAlgn="t"/>
                      <a:r>
                        <a:rPr lang="en-US" sz="1800" u="none" strike="noStrike" dirty="0">
                          <a:effectLst/>
                          <a:hlinkClick r:id="rId15"/>
                        </a:rPr>
                        <a:t>New-</a:t>
                      </a:r>
                      <a:r>
                        <a:rPr lang="en-US" sz="1800" u="none" strike="noStrike" dirty="0" err="1">
                          <a:effectLst/>
                          <a:hlinkClick r:id="rId15"/>
                        </a:rPr>
                        <a:t>AzureRmIotHub</a:t>
                      </a:r>
                      <a:endParaRPr lang="en-US" sz="1800" dirty="0">
                        <a:effectLst/>
                      </a:endParaRPr>
                    </a:p>
                  </a:txBody>
                  <a:tcPr marL="24912" marR="58129" marT="29064" marB="29064"/>
                </a:tc>
                <a:tc>
                  <a:txBody>
                    <a:bodyPr/>
                    <a:lstStyle/>
                    <a:p>
                      <a:pPr fontAlgn="t"/>
                      <a:r>
                        <a:rPr lang="en-US" sz="1800">
                          <a:effectLst/>
                        </a:rPr>
                        <a:t>Creates a new IotHub. </a:t>
                      </a:r>
                    </a:p>
                  </a:txBody>
                  <a:tcPr marL="24912" marR="24912" marT="29064" marB="29064"/>
                </a:tc>
                <a:extLst>
                  <a:ext uri="{0D108BD9-81ED-4DB2-BD59-A6C34878D82A}">
                    <a16:rowId xmlns:a16="http://schemas.microsoft.com/office/drawing/2014/main" val="2837867272"/>
                  </a:ext>
                </a:extLst>
              </a:tr>
              <a:tr h="301012">
                <a:tc>
                  <a:txBody>
                    <a:bodyPr/>
                    <a:lstStyle/>
                    <a:p>
                      <a:pPr fontAlgn="t"/>
                      <a:r>
                        <a:rPr lang="en-US" sz="1800" u="none" strike="noStrike" dirty="0">
                          <a:effectLst/>
                          <a:hlinkClick r:id="rId16"/>
                        </a:rPr>
                        <a:t>New-</a:t>
                      </a:r>
                      <a:r>
                        <a:rPr lang="en-US" sz="1800" u="none" strike="noStrike" dirty="0" err="1">
                          <a:effectLst/>
                          <a:hlinkClick r:id="rId16"/>
                        </a:rPr>
                        <a:t>AzureRmIotHubExportDevices</a:t>
                      </a:r>
                      <a:endParaRPr lang="en-US" sz="1800" dirty="0">
                        <a:effectLst/>
                      </a:endParaRPr>
                    </a:p>
                  </a:txBody>
                  <a:tcPr marL="24912" marR="58129" marT="29064" marB="29064"/>
                </a:tc>
                <a:tc>
                  <a:txBody>
                    <a:bodyPr/>
                    <a:lstStyle/>
                    <a:p>
                      <a:pPr fontAlgn="t"/>
                      <a:r>
                        <a:rPr lang="en-US" sz="1800">
                          <a:effectLst/>
                        </a:rPr>
                        <a:t>Creates a new export devices job. </a:t>
                      </a:r>
                    </a:p>
                  </a:txBody>
                  <a:tcPr marL="24912" marR="24912" marT="29064" marB="29064"/>
                </a:tc>
                <a:extLst>
                  <a:ext uri="{0D108BD9-81ED-4DB2-BD59-A6C34878D82A}">
                    <a16:rowId xmlns:a16="http://schemas.microsoft.com/office/drawing/2014/main" val="3769790626"/>
                  </a:ext>
                </a:extLst>
              </a:tr>
              <a:tr h="301012">
                <a:tc>
                  <a:txBody>
                    <a:bodyPr/>
                    <a:lstStyle/>
                    <a:p>
                      <a:pPr fontAlgn="t"/>
                      <a:r>
                        <a:rPr lang="en-US" sz="1800" u="none" strike="noStrike" dirty="0">
                          <a:effectLst/>
                          <a:hlinkClick r:id="rId17"/>
                        </a:rPr>
                        <a:t>New-</a:t>
                      </a:r>
                      <a:r>
                        <a:rPr lang="en-US" sz="1800" u="none" strike="noStrike" dirty="0" err="1">
                          <a:effectLst/>
                          <a:hlinkClick r:id="rId17"/>
                        </a:rPr>
                        <a:t>AzureRmIotHubImportDevices</a:t>
                      </a:r>
                      <a:endParaRPr lang="en-US" sz="1800" dirty="0">
                        <a:effectLst/>
                      </a:endParaRPr>
                    </a:p>
                  </a:txBody>
                  <a:tcPr marL="24912" marR="58129" marT="29064" marB="29064"/>
                </a:tc>
                <a:tc>
                  <a:txBody>
                    <a:bodyPr/>
                    <a:lstStyle/>
                    <a:p>
                      <a:pPr fontAlgn="t"/>
                      <a:r>
                        <a:rPr lang="en-US" sz="1800" dirty="0">
                          <a:effectLst/>
                        </a:rPr>
                        <a:t>Creates a new import devices job. </a:t>
                      </a:r>
                    </a:p>
                  </a:txBody>
                  <a:tcPr marL="24912" marR="24912" marT="29064" marB="29064"/>
                </a:tc>
                <a:extLst>
                  <a:ext uri="{0D108BD9-81ED-4DB2-BD59-A6C34878D82A}">
                    <a16:rowId xmlns:a16="http://schemas.microsoft.com/office/drawing/2014/main" val="3377840883"/>
                  </a:ext>
                </a:extLst>
              </a:tr>
              <a:tr h="221016">
                <a:tc>
                  <a:txBody>
                    <a:bodyPr/>
                    <a:lstStyle/>
                    <a:p>
                      <a:pPr fontAlgn="t"/>
                      <a:r>
                        <a:rPr lang="en-US" sz="1800" u="none" strike="noStrike" dirty="0">
                          <a:effectLst/>
                          <a:hlinkClick r:id="rId18"/>
                        </a:rPr>
                        <a:t>Remove-</a:t>
                      </a:r>
                      <a:r>
                        <a:rPr lang="en-US" sz="1800" u="none" strike="noStrike" dirty="0" err="1">
                          <a:effectLst/>
                          <a:hlinkClick r:id="rId18"/>
                        </a:rPr>
                        <a:t>AzureRmIotHub</a:t>
                      </a:r>
                      <a:endParaRPr lang="en-US" sz="1800" dirty="0">
                        <a:effectLst/>
                      </a:endParaRPr>
                    </a:p>
                  </a:txBody>
                  <a:tcPr marL="24912" marR="58129" marT="29064" marB="29064"/>
                </a:tc>
                <a:tc>
                  <a:txBody>
                    <a:bodyPr/>
                    <a:lstStyle/>
                    <a:p>
                      <a:pPr fontAlgn="t"/>
                      <a:r>
                        <a:rPr lang="en-US" sz="1800">
                          <a:effectLst/>
                        </a:rPr>
                        <a:t>Deletes an IotHub. </a:t>
                      </a:r>
                    </a:p>
                  </a:txBody>
                  <a:tcPr marL="24912" marR="24912" marT="29064" marB="29064"/>
                </a:tc>
                <a:extLst>
                  <a:ext uri="{0D108BD9-81ED-4DB2-BD59-A6C34878D82A}">
                    <a16:rowId xmlns:a16="http://schemas.microsoft.com/office/drawing/2014/main" val="3049050961"/>
                  </a:ext>
                </a:extLst>
              </a:tr>
              <a:tr h="381009">
                <a:tc>
                  <a:txBody>
                    <a:bodyPr/>
                    <a:lstStyle/>
                    <a:p>
                      <a:pPr fontAlgn="t"/>
                      <a:r>
                        <a:rPr lang="en-US" sz="1800" u="none" strike="noStrike" dirty="0">
                          <a:effectLst/>
                          <a:hlinkClick r:id="rId19"/>
                        </a:rPr>
                        <a:t>Remove-</a:t>
                      </a:r>
                      <a:r>
                        <a:rPr lang="en-US" sz="1800" u="none" strike="noStrike" dirty="0" err="1">
                          <a:effectLst/>
                          <a:hlinkClick r:id="rId19"/>
                        </a:rPr>
                        <a:t>AzureRmIotHubEventHubConsumerGroup</a:t>
                      </a:r>
                      <a:endParaRPr lang="en-US" sz="1800" dirty="0">
                        <a:effectLst/>
                      </a:endParaRPr>
                    </a:p>
                  </a:txBody>
                  <a:tcPr marL="24912" marR="58129" marT="29064" marB="29064"/>
                </a:tc>
                <a:tc>
                  <a:txBody>
                    <a:bodyPr/>
                    <a:lstStyle/>
                    <a:p>
                      <a:pPr fontAlgn="t"/>
                      <a:r>
                        <a:rPr lang="en-US" sz="1800">
                          <a:effectLst/>
                        </a:rPr>
                        <a:t>Deletes an eventhub consumergroup. </a:t>
                      </a:r>
                    </a:p>
                  </a:txBody>
                  <a:tcPr marL="24912" marR="24912" marT="29064" marB="29064"/>
                </a:tc>
                <a:extLst>
                  <a:ext uri="{0D108BD9-81ED-4DB2-BD59-A6C34878D82A}">
                    <a16:rowId xmlns:a16="http://schemas.microsoft.com/office/drawing/2014/main" val="202293662"/>
                  </a:ext>
                </a:extLst>
              </a:tr>
              <a:tr h="221016">
                <a:tc>
                  <a:txBody>
                    <a:bodyPr/>
                    <a:lstStyle/>
                    <a:p>
                      <a:pPr fontAlgn="t"/>
                      <a:r>
                        <a:rPr lang="en-US" sz="1800" u="none" strike="noStrike" dirty="0">
                          <a:effectLst/>
                          <a:hlinkClick r:id="rId20"/>
                        </a:rPr>
                        <a:t>Remove-</a:t>
                      </a:r>
                      <a:r>
                        <a:rPr lang="en-US" sz="1800" u="none" strike="noStrike" dirty="0" err="1">
                          <a:effectLst/>
                          <a:hlinkClick r:id="rId20"/>
                        </a:rPr>
                        <a:t>AzureRmIotHubKey</a:t>
                      </a:r>
                      <a:endParaRPr lang="en-US" sz="1800" dirty="0">
                        <a:effectLst/>
                      </a:endParaRPr>
                    </a:p>
                  </a:txBody>
                  <a:tcPr marL="24912" marR="58129" marT="29064" marB="29064"/>
                </a:tc>
                <a:tc>
                  <a:txBody>
                    <a:bodyPr/>
                    <a:lstStyle/>
                    <a:p>
                      <a:pPr fontAlgn="t"/>
                      <a:r>
                        <a:rPr lang="en-US" sz="1800">
                          <a:effectLst/>
                        </a:rPr>
                        <a:t>Removes an IotHub Key. </a:t>
                      </a:r>
                    </a:p>
                  </a:txBody>
                  <a:tcPr marL="24912" marR="24912" marT="29064" marB="29064"/>
                </a:tc>
                <a:extLst>
                  <a:ext uri="{0D108BD9-81ED-4DB2-BD59-A6C34878D82A}">
                    <a16:rowId xmlns:a16="http://schemas.microsoft.com/office/drawing/2014/main" val="2365601966"/>
                  </a:ext>
                </a:extLst>
              </a:tr>
              <a:tr h="221016">
                <a:tc>
                  <a:txBody>
                    <a:bodyPr/>
                    <a:lstStyle/>
                    <a:p>
                      <a:pPr fontAlgn="t"/>
                      <a:r>
                        <a:rPr lang="en-US" sz="1800" u="none" strike="noStrike" dirty="0">
                          <a:effectLst/>
                          <a:hlinkClick r:id="rId21"/>
                        </a:rPr>
                        <a:t>Set-</a:t>
                      </a:r>
                      <a:r>
                        <a:rPr lang="en-US" sz="1800" u="none" strike="noStrike" dirty="0" err="1">
                          <a:effectLst/>
                          <a:hlinkClick r:id="rId21"/>
                        </a:rPr>
                        <a:t>AzureRmIotHub</a:t>
                      </a:r>
                      <a:endParaRPr lang="en-US" sz="1800" dirty="0">
                        <a:effectLst/>
                      </a:endParaRPr>
                    </a:p>
                  </a:txBody>
                  <a:tcPr marL="24912" marR="58129" marT="29064" marB="29064"/>
                </a:tc>
                <a:tc>
                  <a:txBody>
                    <a:bodyPr/>
                    <a:lstStyle/>
                    <a:p>
                      <a:pPr fontAlgn="t"/>
                      <a:r>
                        <a:rPr lang="en-US" sz="1800" dirty="0">
                          <a:effectLst/>
                        </a:rPr>
                        <a:t>Updates the properties of an </a:t>
                      </a:r>
                      <a:r>
                        <a:rPr lang="en-US" sz="1800" dirty="0" err="1">
                          <a:effectLst/>
                        </a:rPr>
                        <a:t>IotHub</a:t>
                      </a:r>
                      <a:r>
                        <a:rPr lang="en-US" sz="1800" dirty="0">
                          <a:effectLst/>
                        </a:rPr>
                        <a:t>.</a:t>
                      </a:r>
                    </a:p>
                  </a:txBody>
                  <a:tcPr marL="24912" marR="24912" marT="29064" marB="29064"/>
                </a:tc>
                <a:extLst>
                  <a:ext uri="{0D108BD9-81ED-4DB2-BD59-A6C34878D82A}">
                    <a16:rowId xmlns:a16="http://schemas.microsoft.com/office/drawing/2014/main" val="1931153572"/>
                  </a:ext>
                </a:extLst>
              </a:tr>
            </a:tbl>
          </a:graphicData>
        </a:graphic>
      </p:graphicFrame>
    </p:spTree>
    <p:extLst>
      <p:ext uri="{BB962C8B-B14F-4D97-AF65-F5344CB8AC3E}">
        <p14:creationId xmlns:p14="http://schemas.microsoft.com/office/powerpoint/2010/main" val="22113865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sp>
        <p:nvSpPr>
          <p:cNvPr id="9" name="TextBox 8"/>
          <p:cNvSpPr txBox="1"/>
          <p:nvPr/>
        </p:nvSpPr>
        <p:spPr>
          <a:xfrm>
            <a:off x="741362" y="871168"/>
            <a:ext cx="10747829" cy="3293209"/>
          </a:xfrm>
          <a:prstGeom prst="rect">
            <a:avLst/>
          </a:prstGeom>
          <a:noFill/>
        </p:spPr>
        <p:txBody>
          <a:bodyPr wrap="square" rtlCol="0">
            <a:spAutoFit/>
          </a:bodyPr>
          <a:lstStyle/>
          <a:p>
            <a:r>
              <a:rPr lang="en-GB" sz="2400" b="1" dirty="0">
                <a:latin typeface="Segoe UI" panose="020B0502040204020203" pitchFamily="34" charset="0"/>
                <a:cs typeface="Segoe UI" panose="020B0502040204020203" pitchFamily="34" charset="0"/>
              </a:rPr>
              <a:t>Don’t Forget!</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Fill in your survey in Mobile app – it’s how we do better!</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Don’t lose you badge! You need it for the Social Events</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Grab the Speakers for a chat – they all have time for you!</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Let everyone know what they are missing on Social Media</a:t>
            </a:r>
          </a:p>
          <a:p>
            <a:r>
              <a:rPr lang="en-GB" sz="2400" dirty="0">
                <a:solidFill>
                  <a:schemeClr val="tx2">
                    <a:lumMod val="60000"/>
                    <a:lumOff val="40000"/>
                  </a:schemeClr>
                </a:solidFill>
                <a:latin typeface="Segoe UI" panose="020B0502040204020203" pitchFamily="34" charset="0"/>
                <a:cs typeface="Segoe UI" panose="020B0502040204020203" pitchFamily="34" charset="0"/>
              </a:rPr>
              <a:t>	</a:t>
            </a:r>
            <a:r>
              <a:rPr lang="en-GB" sz="2400" dirty="0">
                <a:solidFill>
                  <a:schemeClr val="tx1">
                    <a:lumMod val="95000"/>
                    <a:lumOff val="5000"/>
                  </a:schemeClr>
                </a:solidFill>
                <a:latin typeface="Segoe UI" panose="020B0502040204020203" pitchFamily="34" charset="0"/>
                <a:cs typeface="Segoe UI" panose="020B0502040204020203" pitchFamily="34" charset="0"/>
              </a:rPr>
              <a:t>#PowerShell</a:t>
            </a:r>
          </a:p>
          <a:p>
            <a:r>
              <a:rPr lang="en-GB" sz="2400" dirty="0">
                <a:solidFill>
                  <a:schemeClr val="tx1">
                    <a:lumMod val="95000"/>
                    <a:lumOff val="5000"/>
                  </a:schemeClr>
                </a:solidFill>
                <a:latin typeface="Segoe UI" panose="020B0502040204020203" pitchFamily="34" charset="0"/>
                <a:cs typeface="Segoe UI" panose="020B0502040204020203" pitchFamily="34" charset="0"/>
              </a:rPr>
              <a:t>	#PSConfAsia</a:t>
            </a:r>
          </a:p>
          <a:p>
            <a:endParaRPr lang="en-GB" sz="2400" dirty="0">
              <a:latin typeface="Segoe UI" panose="020B0502040204020203" pitchFamily="34" charset="0"/>
              <a:cs typeface="Segoe UI" panose="020B0502040204020203" pitchFamily="34" charset="0"/>
            </a:endParaRPr>
          </a:p>
          <a:p>
            <a:r>
              <a:rPr lang="en-GB" sz="1600" dirty="0">
                <a:latin typeface="Segoe UI" panose="020B0502040204020203" pitchFamily="34" charset="0"/>
                <a:cs typeface="Segoe UI" panose="020B0502040204020203" pitchFamily="34" charset="0"/>
              </a:rPr>
              <a:t>Photos of Marina Bay Credit: Sebastian Szumigalski</a:t>
            </a:r>
            <a:endParaRPr lang="en-SG" sz="1600" dirty="0">
              <a:latin typeface="Segoe UI" panose="020B0502040204020203" pitchFamily="34" charset="0"/>
              <a:cs typeface="Segoe UI" panose="020B0502040204020203" pitchFamily="34" charset="0"/>
            </a:endParaRPr>
          </a:p>
        </p:txBody>
      </p:sp>
      <p:pic>
        <p:nvPicPr>
          <p:cNvPr id="11" name="Picture 10"/>
          <p:cNvPicPr>
            <a:picLocks noChangeAspect="1"/>
          </p:cNvPicPr>
          <p:nvPr/>
        </p:nvPicPr>
        <p:blipFill>
          <a:blip r:embed="rId4"/>
          <a:stretch>
            <a:fillRect/>
          </a:stretch>
        </p:blipFill>
        <p:spPr>
          <a:xfrm>
            <a:off x="8378282" y="6172724"/>
            <a:ext cx="1503542" cy="32019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79455" y="5972823"/>
            <a:ext cx="1672721" cy="720000"/>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4F1A41B8-3A75-4F09-94F1-326EB4FF4F25}"/>
              </a:ext>
            </a:extLst>
          </p:cNvPr>
          <p:cNvPicPr>
            <a:picLocks noChangeAspect="1"/>
          </p:cNvPicPr>
          <p:nvPr/>
        </p:nvPicPr>
        <p:blipFill>
          <a:blip r:embed="rId6"/>
          <a:stretch>
            <a:fillRect/>
          </a:stretch>
        </p:blipFill>
        <p:spPr>
          <a:xfrm>
            <a:off x="6185201" y="6066123"/>
            <a:ext cx="1695450" cy="53340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1341" y="5791342"/>
            <a:ext cx="946229" cy="1032456"/>
          </a:xfrm>
          <a:prstGeom prst="rect">
            <a:avLst/>
          </a:prstGeom>
        </p:spPr>
      </p:pic>
    </p:spTree>
    <p:extLst>
      <p:ext uri="{BB962C8B-B14F-4D97-AF65-F5344CB8AC3E}">
        <p14:creationId xmlns:p14="http://schemas.microsoft.com/office/powerpoint/2010/main" val="17162489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2" name="Title 1">
            <a:extLst>
              <a:ext uri="{FF2B5EF4-FFF2-40B4-BE49-F238E27FC236}">
                <a16:creationId xmlns:a16="http://schemas.microsoft.com/office/drawing/2014/main" id="{537932DA-091E-405D-85C5-44239755696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C42C54C-4B97-44FE-9F52-6EF61D56044C}"/>
              </a:ext>
            </a:extLst>
          </p:cNvPr>
          <p:cNvSpPr>
            <a:spLocks noGrp="1"/>
          </p:cNvSpPr>
          <p:nvPr>
            <p:ph idx="1"/>
          </p:nvPr>
        </p:nvSpPr>
        <p:spPr/>
        <p:txBody>
          <a:bodyPr/>
          <a:lstStyle/>
          <a:p>
            <a:r>
              <a:rPr lang="en-US" dirty="0"/>
              <a:t>About me</a:t>
            </a:r>
          </a:p>
          <a:p>
            <a:r>
              <a:rPr lang="en-US" dirty="0"/>
              <a:t>Azure </a:t>
            </a:r>
            <a:r>
              <a:rPr lang="en-US" dirty="0" err="1"/>
              <a:t>iOT</a:t>
            </a:r>
            <a:r>
              <a:rPr lang="en-US" dirty="0"/>
              <a:t> hub</a:t>
            </a:r>
          </a:p>
          <a:p>
            <a:pPr lvl="1"/>
            <a:r>
              <a:rPr lang="en-US" dirty="0"/>
              <a:t>Why Azure </a:t>
            </a:r>
            <a:r>
              <a:rPr lang="en-US" dirty="0" err="1"/>
              <a:t>iOT</a:t>
            </a:r>
            <a:r>
              <a:rPr lang="en-US" dirty="0"/>
              <a:t> hub</a:t>
            </a:r>
          </a:p>
          <a:p>
            <a:pPr lvl="1"/>
            <a:r>
              <a:rPr lang="en-US" dirty="0"/>
              <a:t>Gateway</a:t>
            </a:r>
          </a:p>
          <a:p>
            <a:pPr lvl="1"/>
            <a:r>
              <a:rPr lang="en-US" dirty="0"/>
              <a:t>How it works?</a:t>
            </a:r>
          </a:p>
          <a:p>
            <a:r>
              <a:rPr lang="en-US" dirty="0"/>
              <a:t>Scenarios and Devices</a:t>
            </a:r>
          </a:p>
          <a:p>
            <a:r>
              <a:rPr lang="en-US" dirty="0"/>
              <a:t>Device Management</a:t>
            </a:r>
          </a:p>
          <a:p>
            <a:r>
              <a:rPr lang="en-US" dirty="0"/>
              <a:t>PowerShell scripts </a:t>
            </a:r>
          </a:p>
        </p:txBody>
      </p:sp>
    </p:spTree>
    <p:extLst>
      <p:ext uri="{BB962C8B-B14F-4D97-AF65-F5344CB8AC3E}">
        <p14:creationId xmlns:p14="http://schemas.microsoft.com/office/powerpoint/2010/main" val="17245861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28" descr="A person standing in front of water&#10;&#10;Description generated with high confidence"/>
          <p:cNvPicPr>
            <a:picLocks noChangeAspect="1"/>
          </p:cNvPicPr>
          <p:nvPr/>
        </p:nvPicPr>
        <p:blipFill rotWithShape="1">
          <a:blip r:embed="rId2" cstate="print">
            <a:extLst>
              <a:ext uri="{28A0092B-C50C-407E-A947-70E740481C1C}">
                <a14:useLocalDpi xmlns:a14="http://schemas.microsoft.com/office/drawing/2010/main" val="0"/>
              </a:ext>
            </a:extLst>
          </a:blip>
          <a:srcRect t="5929" r="9091" b="42935"/>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A1B914-AC76-4864-908E-08C75F2458AB}"/>
              </a:ext>
            </a:extLst>
          </p:cNvPr>
          <p:cNvSpPr>
            <a:spLocks noGrp="1"/>
          </p:cNvSpPr>
          <p:nvPr>
            <p:ph type="title"/>
          </p:nvPr>
        </p:nvSpPr>
        <p:spPr>
          <a:xfrm>
            <a:off x="465954" y="424160"/>
            <a:ext cx="5221266" cy="804252"/>
          </a:xfrm>
        </p:spPr>
        <p:txBody>
          <a:bodyPr>
            <a:normAutofit/>
          </a:bodyPr>
          <a:lstStyle/>
          <a:p>
            <a:r>
              <a:rPr lang="en-US" sz="4000" dirty="0"/>
              <a:t>Senthamil Selvan</a:t>
            </a:r>
          </a:p>
        </p:txBody>
      </p:sp>
      <p:sp>
        <p:nvSpPr>
          <p:cNvPr id="26" name="Content Placeholder 8"/>
          <p:cNvSpPr>
            <a:spLocks noGrp="1"/>
          </p:cNvSpPr>
          <p:nvPr>
            <p:ph idx="1"/>
          </p:nvPr>
        </p:nvSpPr>
        <p:spPr>
          <a:xfrm>
            <a:off x="963754" y="1228412"/>
            <a:ext cx="4515822" cy="2265415"/>
          </a:xfrm>
        </p:spPr>
        <p:txBody>
          <a:bodyPr>
            <a:normAutofit/>
          </a:bodyPr>
          <a:lstStyle/>
          <a:p>
            <a:r>
              <a:rPr lang="en-US" sz="2400" dirty="0"/>
              <a:t>Microsoft MVP (Windows Development)</a:t>
            </a:r>
          </a:p>
          <a:p>
            <a:r>
              <a:rPr lang="en-US" sz="2400" dirty="0"/>
              <a:t>Blog: http://altfo.wordpress.com </a:t>
            </a:r>
          </a:p>
          <a:p>
            <a:r>
              <a:rPr lang="en-US" sz="2400" dirty="0"/>
              <a:t>Twitter : @</a:t>
            </a:r>
            <a:r>
              <a:rPr lang="en-US" sz="2400" dirty="0" err="1"/>
              <a:t>altfo</a:t>
            </a:r>
            <a:r>
              <a:rPr lang="en-US" sz="2400" dirty="0"/>
              <a:t>  </a:t>
            </a:r>
          </a:p>
          <a:p>
            <a:r>
              <a:rPr lang="en-US" sz="2400" dirty="0"/>
              <a:t>Tweets : #</a:t>
            </a:r>
            <a:r>
              <a:rPr lang="en-US" sz="2400" dirty="0" err="1"/>
              <a:t>MSIsGreat</a:t>
            </a:r>
            <a:endParaRPr lang="en-US" sz="2400" dirty="0"/>
          </a:p>
        </p:txBody>
      </p:sp>
      <p:grpSp>
        <p:nvGrpSpPr>
          <p:cNvPr id="62" name="Group 61">
            <a:extLst>
              <a:ext uri="{FF2B5EF4-FFF2-40B4-BE49-F238E27FC236}">
                <a16:creationId xmlns:a16="http://schemas.microsoft.com/office/drawing/2014/main" id="{47817EF2-1008-4037-9B99-A4B45C9B31D9}"/>
              </a:ext>
            </a:extLst>
          </p:cNvPr>
          <p:cNvGrpSpPr/>
          <p:nvPr/>
        </p:nvGrpSpPr>
        <p:grpSpPr>
          <a:xfrm>
            <a:off x="540915" y="3642433"/>
            <a:ext cx="910423" cy="1150212"/>
            <a:chOff x="335815" y="3398141"/>
            <a:chExt cx="682817" cy="862659"/>
          </a:xfrm>
        </p:grpSpPr>
        <p:pic>
          <p:nvPicPr>
            <p:cNvPr id="63" name="Picture 62">
              <a:extLst>
                <a:ext uri="{FF2B5EF4-FFF2-40B4-BE49-F238E27FC236}">
                  <a16:creationId xmlns:a16="http://schemas.microsoft.com/office/drawing/2014/main" id="{938BEFD7-F0A9-4949-A11C-B058000E5170}"/>
                </a:ext>
              </a:extLst>
            </p:cNvPr>
            <p:cNvPicPr>
              <a:picLocks noChangeAspect="1"/>
            </p:cNvPicPr>
            <p:nvPr/>
          </p:nvPicPr>
          <p:blipFill>
            <a:blip r:embed="rId3"/>
            <a:stretch>
              <a:fillRect/>
            </a:stretch>
          </p:blipFill>
          <p:spPr>
            <a:xfrm>
              <a:off x="360496" y="3398141"/>
              <a:ext cx="548486" cy="548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4" name="TextBox 63">
              <a:extLst>
                <a:ext uri="{FF2B5EF4-FFF2-40B4-BE49-F238E27FC236}">
                  <a16:creationId xmlns:a16="http://schemas.microsoft.com/office/drawing/2014/main" id="{D8FAFDD4-5DD0-45DD-9195-7F3B2A611B24}"/>
                </a:ext>
              </a:extLst>
            </p:cNvPr>
            <p:cNvSpPr txBox="1"/>
            <p:nvPr/>
          </p:nvSpPr>
          <p:spPr>
            <a:xfrm>
              <a:off x="335815" y="3937635"/>
              <a:ext cx="682817"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Animal Taxonomy</a:t>
              </a:r>
            </a:p>
          </p:txBody>
        </p:sp>
      </p:grpSp>
      <p:grpSp>
        <p:nvGrpSpPr>
          <p:cNvPr id="65" name="Group 64">
            <a:extLst>
              <a:ext uri="{FF2B5EF4-FFF2-40B4-BE49-F238E27FC236}">
                <a16:creationId xmlns:a16="http://schemas.microsoft.com/office/drawing/2014/main" id="{7F8799D6-0FBC-46BA-B76C-FEC917305609}"/>
              </a:ext>
            </a:extLst>
          </p:cNvPr>
          <p:cNvGrpSpPr/>
          <p:nvPr/>
        </p:nvGrpSpPr>
        <p:grpSpPr>
          <a:xfrm>
            <a:off x="1714656" y="3647424"/>
            <a:ext cx="731315" cy="1013368"/>
            <a:chOff x="1118086" y="3398141"/>
            <a:chExt cx="548486" cy="760026"/>
          </a:xfrm>
        </p:grpSpPr>
        <p:pic>
          <p:nvPicPr>
            <p:cNvPr id="66" name="Picture 65">
              <a:extLst>
                <a:ext uri="{FF2B5EF4-FFF2-40B4-BE49-F238E27FC236}">
                  <a16:creationId xmlns:a16="http://schemas.microsoft.com/office/drawing/2014/main" id="{7850A658-006A-414E-B5B4-CA5DE8926695}"/>
                </a:ext>
              </a:extLst>
            </p:cNvPr>
            <p:cNvPicPr>
              <a:picLocks noChangeAspect="1"/>
            </p:cNvPicPr>
            <p:nvPr/>
          </p:nvPicPr>
          <p:blipFill>
            <a:blip r:embed="rId4"/>
            <a:stretch>
              <a:fillRect/>
            </a:stretch>
          </p:blipFill>
          <p:spPr>
            <a:xfrm>
              <a:off x="1118086" y="3398141"/>
              <a:ext cx="548486" cy="5394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7" name="TextBox 66">
              <a:extLst>
                <a:ext uri="{FF2B5EF4-FFF2-40B4-BE49-F238E27FC236}">
                  <a16:creationId xmlns:a16="http://schemas.microsoft.com/office/drawing/2014/main" id="{53E00CB1-3689-4A85-B29B-2299A75DBEE4}"/>
                </a:ext>
              </a:extLst>
            </p:cNvPr>
            <p:cNvSpPr txBox="1"/>
            <p:nvPr/>
          </p:nvSpPr>
          <p:spPr>
            <a:xfrm>
              <a:off x="1184358" y="3961959"/>
              <a:ext cx="482214" cy="1962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IUPAC</a:t>
              </a:r>
            </a:p>
          </p:txBody>
        </p:sp>
      </p:grpSp>
      <p:grpSp>
        <p:nvGrpSpPr>
          <p:cNvPr id="68" name="Group 67">
            <a:extLst>
              <a:ext uri="{FF2B5EF4-FFF2-40B4-BE49-F238E27FC236}">
                <a16:creationId xmlns:a16="http://schemas.microsoft.com/office/drawing/2014/main" id="{48B40B23-3B80-4D4A-88BC-3BE6036FD92E}"/>
              </a:ext>
            </a:extLst>
          </p:cNvPr>
          <p:cNvGrpSpPr/>
          <p:nvPr/>
        </p:nvGrpSpPr>
        <p:grpSpPr>
          <a:xfrm>
            <a:off x="2542324" y="3647424"/>
            <a:ext cx="1096223" cy="1013368"/>
            <a:chOff x="1738836" y="3398141"/>
            <a:chExt cx="822167" cy="760026"/>
          </a:xfrm>
        </p:grpSpPr>
        <p:pic>
          <p:nvPicPr>
            <p:cNvPr id="69" name="Picture 68">
              <a:extLst>
                <a:ext uri="{FF2B5EF4-FFF2-40B4-BE49-F238E27FC236}">
                  <a16:creationId xmlns:a16="http://schemas.microsoft.com/office/drawing/2014/main" id="{153C1D68-552A-4B02-B1DA-CD7B60466E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5677" y="3398141"/>
              <a:ext cx="548486" cy="548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0" name="TextBox 69">
              <a:extLst>
                <a:ext uri="{FF2B5EF4-FFF2-40B4-BE49-F238E27FC236}">
                  <a16:creationId xmlns:a16="http://schemas.microsoft.com/office/drawing/2014/main" id="{22E43C7E-51C0-42D9-88DD-7C8CB45607F9}"/>
                </a:ext>
              </a:extLst>
            </p:cNvPr>
            <p:cNvSpPr txBox="1"/>
            <p:nvPr/>
          </p:nvSpPr>
          <p:spPr>
            <a:xfrm>
              <a:off x="1738836" y="3961959"/>
              <a:ext cx="822167" cy="1962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Math Formulas</a:t>
              </a:r>
            </a:p>
          </p:txBody>
        </p:sp>
      </p:grpSp>
      <p:grpSp>
        <p:nvGrpSpPr>
          <p:cNvPr id="71" name="Group 70">
            <a:extLst>
              <a:ext uri="{FF2B5EF4-FFF2-40B4-BE49-F238E27FC236}">
                <a16:creationId xmlns:a16="http://schemas.microsoft.com/office/drawing/2014/main" id="{811476F6-A12B-45D6-A9F1-F6CF20CB347E}"/>
              </a:ext>
            </a:extLst>
          </p:cNvPr>
          <p:cNvGrpSpPr/>
          <p:nvPr/>
        </p:nvGrpSpPr>
        <p:grpSpPr>
          <a:xfrm>
            <a:off x="3552445" y="3647425"/>
            <a:ext cx="1096223" cy="1021824"/>
            <a:chOff x="2496427" y="3398142"/>
            <a:chExt cx="822167" cy="766368"/>
          </a:xfrm>
        </p:grpSpPr>
        <p:pic>
          <p:nvPicPr>
            <p:cNvPr id="72" name="Picture 71">
              <a:extLst>
                <a:ext uri="{FF2B5EF4-FFF2-40B4-BE49-F238E27FC236}">
                  <a16:creationId xmlns:a16="http://schemas.microsoft.com/office/drawing/2014/main" id="{017A2B07-DA2A-481F-B879-1005E0175190}"/>
                </a:ext>
              </a:extLst>
            </p:cNvPr>
            <p:cNvPicPr>
              <a:picLocks noChangeAspect="1"/>
            </p:cNvPicPr>
            <p:nvPr/>
          </p:nvPicPr>
          <p:blipFill>
            <a:blip r:embed="rId6"/>
            <a:stretch>
              <a:fillRect/>
            </a:stretch>
          </p:blipFill>
          <p:spPr>
            <a:xfrm>
              <a:off x="2633269" y="3398142"/>
              <a:ext cx="548486" cy="554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3" name="TextBox 72">
              <a:extLst>
                <a:ext uri="{FF2B5EF4-FFF2-40B4-BE49-F238E27FC236}">
                  <a16:creationId xmlns:a16="http://schemas.microsoft.com/office/drawing/2014/main" id="{EFD81967-C9BC-44B4-A9C2-18B8276DEBE9}"/>
                </a:ext>
              </a:extLst>
            </p:cNvPr>
            <p:cNvSpPr txBox="1"/>
            <p:nvPr/>
          </p:nvSpPr>
          <p:spPr>
            <a:xfrm>
              <a:off x="2496427" y="3968302"/>
              <a:ext cx="822167" cy="1962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Ultimate Player</a:t>
              </a:r>
            </a:p>
          </p:txBody>
        </p:sp>
      </p:grpSp>
      <p:grpSp>
        <p:nvGrpSpPr>
          <p:cNvPr id="74" name="Group 73">
            <a:extLst>
              <a:ext uri="{FF2B5EF4-FFF2-40B4-BE49-F238E27FC236}">
                <a16:creationId xmlns:a16="http://schemas.microsoft.com/office/drawing/2014/main" id="{CB608FCC-F61D-44F2-B860-29CBECB5CAF1}"/>
              </a:ext>
            </a:extLst>
          </p:cNvPr>
          <p:cNvGrpSpPr/>
          <p:nvPr/>
        </p:nvGrpSpPr>
        <p:grpSpPr>
          <a:xfrm>
            <a:off x="4755163" y="3650569"/>
            <a:ext cx="823609" cy="1025339"/>
            <a:chOff x="3324345" y="3398141"/>
            <a:chExt cx="617707" cy="769004"/>
          </a:xfrm>
        </p:grpSpPr>
        <p:pic>
          <p:nvPicPr>
            <p:cNvPr id="75" name="Picture 74">
              <a:extLst>
                <a:ext uri="{FF2B5EF4-FFF2-40B4-BE49-F238E27FC236}">
                  <a16:creationId xmlns:a16="http://schemas.microsoft.com/office/drawing/2014/main" id="{D6BDC23B-ADFC-4997-A4D8-871C6411AA55}"/>
                </a:ext>
              </a:extLst>
            </p:cNvPr>
            <p:cNvPicPr>
              <a:picLocks noChangeAspect="1"/>
            </p:cNvPicPr>
            <p:nvPr/>
          </p:nvPicPr>
          <p:blipFill>
            <a:blip r:embed="rId7"/>
            <a:stretch>
              <a:fillRect/>
            </a:stretch>
          </p:blipFill>
          <p:spPr>
            <a:xfrm>
              <a:off x="3390860" y="3398141"/>
              <a:ext cx="548486" cy="548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6" name="TextBox 75">
              <a:extLst>
                <a:ext uri="{FF2B5EF4-FFF2-40B4-BE49-F238E27FC236}">
                  <a16:creationId xmlns:a16="http://schemas.microsoft.com/office/drawing/2014/main" id="{7462F7B0-698A-4643-BB36-8006D6E99ACF}"/>
                </a:ext>
              </a:extLst>
            </p:cNvPr>
            <p:cNvSpPr txBox="1"/>
            <p:nvPr/>
          </p:nvSpPr>
          <p:spPr>
            <a:xfrm>
              <a:off x="3324345" y="3970937"/>
              <a:ext cx="617707" cy="1962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SG Parking</a:t>
              </a:r>
            </a:p>
          </p:txBody>
        </p:sp>
      </p:grpSp>
      <p:grpSp>
        <p:nvGrpSpPr>
          <p:cNvPr id="77" name="Group 76">
            <a:extLst>
              <a:ext uri="{FF2B5EF4-FFF2-40B4-BE49-F238E27FC236}">
                <a16:creationId xmlns:a16="http://schemas.microsoft.com/office/drawing/2014/main" id="{78BCA114-9270-408B-9724-6D4938C9125A}"/>
              </a:ext>
            </a:extLst>
          </p:cNvPr>
          <p:cNvGrpSpPr/>
          <p:nvPr/>
        </p:nvGrpSpPr>
        <p:grpSpPr>
          <a:xfrm>
            <a:off x="336884" y="4902812"/>
            <a:ext cx="1106475" cy="1021824"/>
            <a:chOff x="3969148" y="3398141"/>
            <a:chExt cx="829856" cy="766368"/>
          </a:xfrm>
        </p:grpSpPr>
        <p:pic>
          <p:nvPicPr>
            <p:cNvPr id="78" name="Picture 77">
              <a:extLst>
                <a:ext uri="{FF2B5EF4-FFF2-40B4-BE49-F238E27FC236}">
                  <a16:creationId xmlns:a16="http://schemas.microsoft.com/office/drawing/2014/main" id="{D79309FF-8998-4504-96D0-80126735BE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8450" y="3398141"/>
              <a:ext cx="548486" cy="548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9" name="TextBox 78">
              <a:extLst>
                <a:ext uri="{FF2B5EF4-FFF2-40B4-BE49-F238E27FC236}">
                  <a16:creationId xmlns:a16="http://schemas.microsoft.com/office/drawing/2014/main" id="{E7276632-1EE5-4A2C-BC05-6A449945E0F5}"/>
                </a:ext>
              </a:extLst>
            </p:cNvPr>
            <p:cNvSpPr txBox="1"/>
            <p:nvPr/>
          </p:nvSpPr>
          <p:spPr>
            <a:xfrm>
              <a:off x="3969148" y="3968302"/>
              <a:ext cx="829856" cy="1962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SG Things To Do</a:t>
              </a:r>
            </a:p>
          </p:txBody>
        </p:sp>
      </p:grpSp>
      <p:grpSp>
        <p:nvGrpSpPr>
          <p:cNvPr id="80" name="Group 79">
            <a:extLst>
              <a:ext uri="{FF2B5EF4-FFF2-40B4-BE49-F238E27FC236}">
                <a16:creationId xmlns:a16="http://schemas.microsoft.com/office/drawing/2014/main" id="{D043E07A-8D0F-4AB7-B082-C69103B8BD9D}"/>
              </a:ext>
            </a:extLst>
          </p:cNvPr>
          <p:cNvGrpSpPr/>
          <p:nvPr/>
        </p:nvGrpSpPr>
        <p:grpSpPr>
          <a:xfrm>
            <a:off x="1576535" y="4818645"/>
            <a:ext cx="1106475" cy="1021824"/>
            <a:chOff x="4787425" y="3398141"/>
            <a:chExt cx="829856" cy="766368"/>
          </a:xfrm>
        </p:grpSpPr>
        <p:pic>
          <p:nvPicPr>
            <p:cNvPr id="81" name="Picture 80">
              <a:extLst>
                <a:ext uri="{FF2B5EF4-FFF2-40B4-BE49-F238E27FC236}">
                  <a16:creationId xmlns:a16="http://schemas.microsoft.com/office/drawing/2014/main" id="{84058DEE-C7D2-4152-816B-589BAC1BF918}"/>
                </a:ext>
              </a:extLst>
            </p:cNvPr>
            <p:cNvPicPr>
              <a:picLocks noChangeAspect="1"/>
            </p:cNvPicPr>
            <p:nvPr/>
          </p:nvPicPr>
          <p:blipFill>
            <a:blip r:embed="rId9"/>
            <a:stretch>
              <a:fillRect/>
            </a:stretch>
          </p:blipFill>
          <p:spPr>
            <a:xfrm>
              <a:off x="4906042" y="3398141"/>
              <a:ext cx="548486" cy="548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2" name="TextBox 81">
              <a:extLst>
                <a:ext uri="{FF2B5EF4-FFF2-40B4-BE49-F238E27FC236}">
                  <a16:creationId xmlns:a16="http://schemas.microsoft.com/office/drawing/2014/main" id="{EE563A5D-43F0-4E10-9D07-A6C994E2A045}"/>
                </a:ext>
              </a:extLst>
            </p:cNvPr>
            <p:cNvSpPr txBox="1"/>
            <p:nvPr/>
          </p:nvSpPr>
          <p:spPr>
            <a:xfrm>
              <a:off x="4787425" y="3968302"/>
              <a:ext cx="829856" cy="1962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Mani </a:t>
              </a:r>
              <a:r>
                <a:rPr kumimoji="0" lang="en-US" sz="1100" b="0" i="0" u="none" strike="noStrike" kern="1200" cap="none" spc="0" normalizeH="0" baseline="0" noProof="0" dirty="0" err="1">
                  <a:ln>
                    <a:noFill/>
                  </a:ln>
                  <a:solidFill>
                    <a:prstClr val="black"/>
                  </a:solidFill>
                  <a:effectLst/>
                  <a:uLnTx/>
                  <a:uFillTx/>
                  <a:latin typeface="Calibri" panose="020F0502020204030204"/>
                  <a:ea typeface="+mn-ea"/>
                  <a:cs typeface="+mn-cs"/>
                </a:rPr>
                <a:t>Samayal</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6" name="Group 85">
            <a:extLst>
              <a:ext uri="{FF2B5EF4-FFF2-40B4-BE49-F238E27FC236}">
                <a16:creationId xmlns:a16="http://schemas.microsoft.com/office/drawing/2014/main" id="{E7F9B19F-FB9C-47E3-8991-7EE7556C17EA}"/>
              </a:ext>
            </a:extLst>
          </p:cNvPr>
          <p:cNvGrpSpPr/>
          <p:nvPr/>
        </p:nvGrpSpPr>
        <p:grpSpPr>
          <a:xfrm>
            <a:off x="3729136" y="4830604"/>
            <a:ext cx="797404" cy="1035567"/>
            <a:chOff x="6421224" y="3389149"/>
            <a:chExt cx="598053" cy="776675"/>
          </a:xfrm>
        </p:grpSpPr>
        <p:pic>
          <p:nvPicPr>
            <p:cNvPr id="87" name="Picture 86">
              <a:extLst>
                <a:ext uri="{FF2B5EF4-FFF2-40B4-BE49-F238E27FC236}">
                  <a16:creationId xmlns:a16="http://schemas.microsoft.com/office/drawing/2014/main" id="{004AC6AC-2D95-48BC-BF13-ED4D160CFD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21224" y="3389149"/>
              <a:ext cx="548486" cy="548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8" name="TextBox 87">
              <a:extLst>
                <a:ext uri="{FF2B5EF4-FFF2-40B4-BE49-F238E27FC236}">
                  <a16:creationId xmlns:a16="http://schemas.microsoft.com/office/drawing/2014/main" id="{094274CC-28D8-413F-9E68-13455ACAFACC}"/>
                </a:ext>
              </a:extLst>
            </p:cNvPr>
            <p:cNvSpPr txBox="1"/>
            <p:nvPr/>
          </p:nvSpPr>
          <p:spPr>
            <a:xfrm>
              <a:off x="6461568" y="3969616"/>
              <a:ext cx="557709" cy="1962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SEASPC</a:t>
              </a:r>
            </a:p>
          </p:txBody>
        </p:sp>
      </p:grpSp>
      <p:grpSp>
        <p:nvGrpSpPr>
          <p:cNvPr id="89" name="Group 88">
            <a:extLst>
              <a:ext uri="{FF2B5EF4-FFF2-40B4-BE49-F238E27FC236}">
                <a16:creationId xmlns:a16="http://schemas.microsoft.com/office/drawing/2014/main" id="{91A07B29-6348-4D88-A636-D1A7E2ED51C3}"/>
              </a:ext>
            </a:extLst>
          </p:cNvPr>
          <p:cNvGrpSpPr/>
          <p:nvPr/>
        </p:nvGrpSpPr>
        <p:grpSpPr>
          <a:xfrm>
            <a:off x="2553776" y="4808102"/>
            <a:ext cx="1444475" cy="1214669"/>
            <a:chOff x="7904341" y="3394399"/>
            <a:chExt cx="1083356" cy="911002"/>
          </a:xfrm>
        </p:grpSpPr>
        <p:sp>
          <p:nvSpPr>
            <p:cNvPr id="90" name="TextBox 89">
              <a:extLst>
                <a:ext uri="{FF2B5EF4-FFF2-40B4-BE49-F238E27FC236}">
                  <a16:creationId xmlns:a16="http://schemas.microsoft.com/office/drawing/2014/main" id="{76A2E28F-0077-4609-8775-F3A1C108F397}"/>
                </a:ext>
              </a:extLst>
            </p:cNvPr>
            <p:cNvSpPr txBox="1"/>
            <p:nvPr/>
          </p:nvSpPr>
          <p:spPr>
            <a:xfrm>
              <a:off x="7904341" y="3982236"/>
              <a:ext cx="1083356"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PowerShell Conference Asia 2015</a:t>
              </a:r>
            </a:p>
          </p:txBody>
        </p:sp>
        <p:pic>
          <p:nvPicPr>
            <p:cNvPr id="91" name="Picture 90">
              <a:extLst>
                <a:ext uri="{FF2B5EF4-FFF2-40B4-BE49-F238E27FC236}">
                  <a16:creationId xmlns:a16="http://schemas.microsoft.com/office/drawing/2014/main" id="{1F2069EC-55FF-425E-8709-F42F5D27E99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30137" y="3394399"/>
              <a:ext cx="548486" cy="548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92" name="Group 91">
            <a:extLst>
              <a:ext uri="{FF2B5EF4-FFF2-40B4-BE49-F238E27FC236}">
                <a16:creationId xmlns:a16="http://schemas.microsoft.com/office/drawing/2014/main" id="{E5452B7F-D089-4B9C-B7BE-D42F8612988C}"/>
              </a:ext>
            </a:extLst>
          </p:cNvPr>
          <p:cNvGrpSpPr/>
          <p:nvPr/>
        </p:nvGrpSpPr>
        <p:grpSpPr>
          <a:xfrm>
            <a:off x="4668869" y="4839022"/>
            <a:ext cx="1303055" cy="1230290"/>
            <a:chOff x="7048534" y="3385489"/>
            <a:chExt cx="977291" cy="922718"/>
          </a:xfrm>
        </p:grpSpPr>
        <p:pic>
          <p:nvPicPr>
            <p:cNvPr id="93" name="Picture 92">
              <a:extLst>
                <a:ext uri="{FF2B5EF4-FFF2-40B4-BE49-F238E27FC236}">
                  <a16:creationId xmlns:a16="http://schemas.microsoft.com/office/drawing/2014/main" id="{0207BEC3-E8AC-4404-B35C-22424521A33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78815" y="3385489"/>
              <a:ext cx="552146" cy="552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4" name="TextBox 93">
              <a:extLst>
                <a:ext uri="{FF2B5EF4-FFF2-40B4-BE49-F238E27FC236}">
                  <a16:creationId xmlns:a16="http://schemas.microsoft.com/office/drawing/2014/main" id="{0039713E-2A01-4973-9805-A5CB14F29832}"/>
                </a:ext>
              </a:extLst>
            </p:cNvPr>
            <p:cNvSpPr txBox="1"/>
            <p:nvPr/>
          </p:nvSpPr>
          <p:spPr>
            <a:xfrm>
              <a:off x="7048534" y="3961958"/>
              <a:ext cx="977291"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System Center Universe 2016</a:t>
              </a:r>
            </a:p>
          </p:txBody>
        </p:sp>
      </p:grpSp>
      <p:grpSp>
        <p:nvGrpSpPr>
          <p:cNvPr id="4" name="Group 3">
            <a:extLst>
              <a:ext uri="{FF2B5EF4-FFF2-40B4-BE49-F238E27FC236}">
                <a16:creationId xmlns:a16="http://schemas.microsoft.com/office/drawing/2014/main" id="{305A3DCF-7AEA-483C-9368-E0700029BB90}"/>
              </a:ext>
            </a:extLst>
          </p:cNvPr>
          <p:cNvGrpSpPr/>
          <p:nvPr/>
        </p:nvGrpSpPr>
        <p:grpSpPr>
          <a:xfrm>
            <a:off x="4685834" y="2474311"/>
            <a:ext cx="1090191" cy="1070968"/>
            <a:chOff x="5796645" y="4998344"/>
            <a:chExt cx="1090191" cy="1070968"/>
          </a:xfrm>
        </p:grpSpPr>
        <p:sp>
          <p:nvSpPr>
            <p:cNvPr id="96" name="TextBox 95">
              <a:extLst>
                <a:ext uri="{FF2B5EF4-FFF2-40B4-BE49-F238E27FC236}">
                  <a16:creationId xmlns:a16="http://schemas.microsoft.com/office/drawing/2014/main" id="{406A6AF3-DCF5-4752-B3E4-949782955691}"/>
                </a:ext>
              </a:extLst>
            </p:cNvPr>
            <p:cNvSpPr txBox="1"/>
            <p:nvPr/>
          </p:nvSpPr>
          <p:spPr>
            <a:xfrm>
              <a:off x="5796645" y="5638425"/>
              <a:ext cx="1090191" cy="430887"/>
            </a:xfrm>
            <a:prstGeom prst="rect">
              <a:avLst/>
            </a:prstGeom>
            <a:noFill/>
          </p:spPr>
          <p:txBody>
            <a:bodyPr wrap="square" rtlCol="0">
              <a:spAutoFit/>
            </a:bodyPr>
            <a:lstStyle>
              <a:defPPr>
                <a:defRPr lang="en-US"/>
              </a:defPPr>
              <a:lvl1pPr>
                <a:defRPr sz="1122"/>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Azure Bootcamp 2016</a:t>
              </a:r>
            </a:p>
          </p:txBody>
        </p:sp>
        <p:pic>
          <p:nvPicPr>
            <p:cNvPr id="97" name="Picture 96">
              <a:extLst>
                <a:ext uri="{FF2B5EF4-FFF2-40B4-BE49-F238E27FC236}">
                  <a16:creationId xmlns:a16="http://schemas.microsoft.com/office/drawing/2014/main" id="{D3D23D52-22EE-40B9-95E3-4300020B73D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88114" y="4998344"/>
              <a:ext cx="641667" cy="641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26358162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1000"/>
                                        <p:tgtEl>
                                          <p:spTgt spid="74"/>
                                        </p:tgtEl>
                                      </p:cBhvr>
                                    </p:animEffect>
                                    <p:anim calcmode="lin" valueType="num">
                                      <p:cBhvr>
                                        <p:cTn id="28" dur="1000" fill="hold"/>
                                        <p:tgtEl>
                                          <p:spTgt spid="74"/>
                                        </p:tgtEl>
                                        <p:attrNameLst>
                                          <p:attrName>ppt_x</p:attrName>
                                        </p:attrNameLst>
                                      </p:cBhvr>
                                      <p:tavLst>
                                        <p:tav tm="0">
                                          <p:val>
                                            <p:strVal val="#ppt_x"/>
                                          </p:val>
                                        </p:tav>
                                        <p:tav tm="100000">
                                          <p:val>
                                            <p:strVal val="#ppt_x"/>
                                          </p:val>
                                        </p:tav>
                                      </p:tavLst>
                                    </p:anim>
                                    <p:anim calcmode="lin" valueType="num">
                                      <p:cBhvr>
                                        <p:cTn id="29" dur="1000" fill="hold"/>
                                        <p:tgtEl>
                                          <p:spTgt spid="7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1000"/>
                                        <p:tgtEl>
                                          <p:spTgt spid="77"/>
                                        </p:tgtEl>
                                      </p:cBhvr>
                                    </p:animEffect>
                                    <p:anim calcmode="lin" valueType="num">
                                      <p:cBhvr>
                                        <p:cTn id="33" dur="1000" fill="hold"/>
                                        <p:tgtEl>
                                          <p:spTgt spid="77"/>
                                        </p:tgtEl>
                                        <p:attrNameLst>
                                          <p:attrName>ppt_x</p:attrName>
                                        </p:attrNameLst>
                                      </p:cBhvr>
                                      <p:tavLst>
                                        <p:tav tm="0">
                                          <p:val>
                                            <p:strVal val="#ppt_x"/>
                                          </p:val>
                                        </p:tav>
                                        <p:tav tm="100000">
                                          <p:val>
                                            <p:strVal val="#ppt_x"/>
                                          </p:val>
                                        </p:tav>
                                      </p:tavLst>
                                    </p:anim>
                                    <p:anim calcmode="lin" valueType="num">
                                      <p:cBhvr>
                                        <p:cTn id="34" dur="1000" fill="hold"/>
                                        <p:tgtEl>
                                          <p:spTgt spid="7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1000"/>
                                        <p:tgtEl>
                                          <p:spTgt spid="80"/>
                                        </p:tgtEl>
                                      </p:cBhvr>
                                    </p:animEffect>
                                    <p:anim calcmode="lin" valueType="num">
                                      <p:cBhvr>
                                        <p:cTn id="38" dur="1000" fill="hold"/>
                                        <p:tgtEl>
                                          <p:spTgt spid="80"/>
                                        </p:tgtEl>
                                        <p:attrNameLst>
                                          <p:attrName>ppt_x</p:attrName>
                                        </p:attrNameLst>
                                      </p:cBhvr>
                                      <p:tavLst>
                                        <p:tav tm="0">
                                          <p:val>
                                            <p:strVal val="#ppt_x"/>
                                          </p:val>
                                        </p:tav>
                                        <p:tav tm="100000">
                                          <p:val>
                                            <p:strVal val="#ppt_x"/>
                                          </p:val>
                                        </p:tav>
                                      </p:tavLst>
                                    </p:anim>
                                    <p:anim calcmode="lin" valueType="num">
                                      <p:cBhvr>
                                        <p:cTn id="39" dur="1000" fill="hold"/>
                                        <p:tgtEl>
                                          <p:spTgt spid="80"/>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1000"/>
                                        <p:tgtEl>
                                          <p:spTgt spid="86"/>
                                        </p:tgtEl>
                                      </p:cBhvr>
                                    </p:animEffect>
                                    <p:anim calcmode="lin" valueType="num">
                                      <p:cBhvr>
                                        <p:cTn id="43" dur="1000" fill="hold"/>
                                        <p:tgtEl>
                                          <p:spTgt spid="86"/>
                                        </p:tgtEl>
                                        <p:attrNameLst>
                                          <p:attrName>ppt_x</p:attrName>
                                        </p:attrNameLst>
                                      </p:cBhvr>
                                      <p:tavLst>
                                        <p:tav tm="0">
                                          <p:val>
                                            <p:strVal val="#ppt_x"/>
                                          </p:val>
                                        </p:tav>
                                        <p:tav tm="100000">
                                          <p:val>
                                            <p:strVal val="#ppt_x"/>
                                          </p:val>
                                        </p:tav>
                                      </p:tavLst>
                                    </p:anim>
                                    <p:anim calcmode="lin" valueType="num">
                                      <p:cBhvr>
                                        <p:cTn id="44" dur="1000" fill="hold"/>
                                        <p:tgtEl>
                                          <p:spTgt spid="8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fade">
                                      <p:cBhvr>
                                        <p:cTn id="47" dur="1000"/>
                                        <p:tgtEl>
                                          <p:spTgt spid="89"/>
                                        </p:tgtEl>
                                      </p:cBhvr>
                                    </p:animEffect>
                                    <p:anim calcmode="lin" valueType="num">
                                      <p:cBhvr>
                                        <p:cTn id="48" dur="1000" fill="hold"/>
                                        <p:tgtEl>
                                          <p:spTgt spid="89"/>
                                        </p:tgtEl>
                                        <p:attrNameLst>
                                          <p:attrName>ppt_x</p:attrName>
                                        </p:attrNameLst>
                                      </p:cBhvr>
                                      <p:tavLst>
                                        <p:tav tm="0">
                                          <p:val>
                                            <p:strVal val="#ppt_x"/>
                                          </p:val>
                                        </p:tav>
                                        <p:tav tm="100000">
                                          <p:val>
                                            <p:strVal val="#ppt_x"/>
                                          </p:val>
                                        </p:tav>
                                      </p:tavLst>
                                    </p:anim>
                                    <p:anim calcmode="lin" valueType="num">
                                      <p:cBhvr>
                                        <p:cTn id="49" dur="1000" fill="hold"/>
                                        <p:tgtEl>
                                          <p:spTgt spid="8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1000"/>
                                        <p:tgtEl>
                                          <p:spTgt spid="92"/>
                                        </p:tgtEl>
                                      </p:cBhvr>
                                    </p:animEffect>
                                    <p:anim calcmode="lin" valueType="num">
                                      <p:cBhvr>
                                        <p:cTn id="53" dur="1000" fill="hold"/>
                                        <p:tgtEl>
                                          <p:spTgt spid="92"/>
                                        </p:tgtEl>
                                        <p:attrNameLst>
                                          <p:attrName>ppt_x</p:attrName>
                                        </p:attrNameLst>
                                      </p:cBhvr>
                                      <p:tavLst>
                                        <p:tav tm="0">
                                          <p:val>
                                            <p:strVal val="#ppt_x"/>
                                          </p:val>
                                        </p:tav>
                                        <p:tav tm="100000">
                                          <p:val>
                                            <p:strVal val="#ppt_x"/>
                                          </p:val>
                                        </p:tav>
                                      </p:tavLst>
                                    </p:anim>
                                    <p:anim calcmode="lin" valueType="num">
                                      <p:cBhvr>
                                        <p:cTn id="5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1000"/>
                                        <p:tgtEl>
                                          <p:spTgt spid="4"/>
                                        </p:tgtEl>
                                      </p:cBhvr>
                                    </p:animEffect>
                                    <p:anim calcmode="lin" valueType="num">
                                      <p:cBhvr>
                                        <p:cTn id="60" dur="1000" fill="hold"/>
                                        <p:tgtEl>
                                          <p:spTgt spid="4"/>
                                        </p:tgtEl>
                                        <p:attrNameLst>
                                          <p:attrName>ppt_x</p:attrName>
                                        </p:attrNameLst>
                                      </p:cBhvr>
                                      <p:tavLst>
                                        <p:tav tm="0">
                                          <p:val>
                                            <p:strVal val="#ppt_x"/>
                                          </p:val>
                                        </p:tav>
                                        <p:tav tm="100000">
                                          <p:val>
                                            <p:strVal val="#ppt_x"/>
                                          </p:val>
                                        </p:tav>
                                      </p:tavLst>
                                    </p:anim>
                                    <p:anim calcmode="lin" valueType="num">
                                      <p:cBhvr>
                                        <p:cTn id="6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65C9B8F0-FF66-4C15-BD05-E86B873318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E4505C23-674B-4195-81D6-0C127FEAE3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D5D56-AF63-484B-8EB6-E569A2EBEC31}"/>
              </a:ext>
            </a:extLst>
          </p:cNvPr>
          <p:cNvSpPr>
            <a:spLocks noGrp="1"/>
          </p:cNvSpPr>
          <p:nvPr>
            <p:ph type="title"/>
          </p:nvPr>
        </p:nvSpPr>
        <p:spPr>
          <a:xfrm>
            <a:off x="838200" y="5529884"/>
            <a:ext cx="7719381" cy="1096331"/>
          </a:xfrm>
        </p:spPr>
        <p:txBody>
          <a:bodyPr>
            <a:normAutofit/>
          </a:bodyPr>
          <a:lstStyle/>
          <a:p>
            <a:r>
              <a:rPr lang="en-US" sz="4100"/>
              <a:t>Singapore User Group &amp; Meetups</a:t>
            </a:r>
          </a:p>
        </p:txBody>
      </p:sp>
      <p:pic>
        <p:nvPicPr>
          <p:cNvPr id="4" name="Picture 3" descr="A group of people sitting in front of a crowd&#10;&#10;Description generated with high confidence">
            <a:extLst>
              <a:ext uri="{FF2B5EF4-FFF2-40B4-BE49-F238E27FC236}">
                <a16:creationId xmlns:a16="http://schemas.microsoft.com/office/drawing/2014/main" id="{CC7C4615-CCE9-4A97-ACC3-E6BA787EC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46994"/>
          </a:xfrm>
          <a:prstGeom prst="rect">
            <a:avLst/>
          </a:prstGeom>
        </p:spPr>
      </p:pic>
      <p:graphicFrame>
        <p:nvGraphicFramePr>
          <p:cNvPr id="5" name="Content Placeholder 2"/>
          <p:cNvGraphicFramePr>
            <a:graphicFrameLocks noGrp="1"/>
          </p:cNvGraphicFramePr>
          <p:nvPr>
            <p:ph idx="1"/>
            <p:extLst/>
          </p:nvPr>
        </p:nvGraphicFramePr>
        <p:xfrm>
          <a:off x="2155209" y="3202049"/>
          <a:ext cx="8619698" cy="224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95738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accent1"/>
          </a:bgClr>
        </a:patt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2017</a:t>
            </a:r>
          </a:p>
        </p:txBody>
      </p:sp>
      <p:pic>
        <p:nvPicPr>
          <p:cNvPr id="10" name="Picture 9"/>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2" name="Title 1">
            <a:extLst>
              <a:ext uri="{FF2B5EF4-FFF2-40B4-BE49-F238E27FC236}">
                <a16:creationId xmlns:a16="http://schemas.microsoft.com/office/drawing/2014/main" id="{FCEE0309-B5FB-4DDD-8993-56406046397D}"/>
              </a:ext>
            </a:extLst>
          </p:cNvPr>
          <p:cNvSpPr>
            <a:spLocks noGrp="1"/>
          </p:cNvSpPr>
          <p:nvPr>
            <p:ph type="title"/>
          </p:nvPr>
        </p:nvSpPr>
        <p:spPr/>
        <p:txBody>
          <a:bodyPr/>
          <a:lstStyle/>
          <a:p>
            <a:r>
              <a:rPr lang="en-US" dirty="0"/>
              <a:t>Azure </a:t>
            </a:r>
            <a:r>
              <a:rPr lang="en-US" dirty="0" err="1"/>
              <a:t>iOT</a:t>
            </a:r>
            <a:r>
              <a:rPr lang="en-US" dirty="0"/>
              <a:t> hub</a:t>
            </a:r>
          </a:p>
        </p:txBody>
      </p:sp>
      <p:sp>
        <p:nvSpPr>
          <p:cNvPr id="3" name="Content Placeholder 2">
            <a:extLst>
              <a:ext uri="{FF2B5EF4-FFF2-40B4-BE49-F238E27FC236}">
                <a16:creationId xmlns:a16="http://schemas.microsoft.com/office/drawing/2014/main" id="{BA8450A1-C570-4FBF-A77A-2F241865B9ED}"/>
              </a:ext>
            </a:extLst>
          </p:cNvPr>
          <p:cNvSpPr>
            <a:spLocks noGrp="1"/>
          </p:cNvSpPr>
          <p:nvPr>
            <p:ph idx="1"/>
          </p:nvPr>
        </p:nvSpPr>
        <p:spPr/>
        <p:txBody>
          <a:bodyPr>
            <a:normAutofit fontScale="92500" lnSpcReduction="10000"/>
          </a:bodyPr>
          <a:lstStyle/>
          <a:p>
            <a:r>
              <a:rPr lang="en-US" dirty="0"/>
              <a:t>Provides multiple device-to-cloud and cloud-to-device communication options. These options include one-way messaging, file transfer, and request-reply methods.</a:t>
            </a:r>
          </a:p>
          <a:p>
            <a:r>
              <a:rPr lang="en-US" dirty="0"/>
              <a:t>Provides built-in declarative message routing to other Azure services.</a:t>
            </a:r>
          </a:p>
          <a:p>
            <a:r>
              <a:rPr lang="en-US" dirty="0"/>
              <a:t>Provides a </a:t>
            </a:r>
            <a:r>
              <a:rPr lang="en-US" dirty="0" err="1"/>
              <a:t>queryable</a:t>
            </a:r>
            <a:r>
              <a:rPr lang="en-US" dirty="0"/>
              <a:t> store for device metadata and synchronized state information.</a:t>
            </a:r>
          </a:p>
          <a:p>
            <a:r>
              <a:rPr lang="en-US" dirty="0"/>
              <a:t>Enables secure communications and access control using per-device security keys or X.509 certificates.</a:t>
            </a:r>
          </a:p>
          <a:p>
            <a:r>
              <a:rPr lang="en-US" dirty="0"/>
              <a:t>Provides extensive monitoring for device connectivity and device identity management events.</a:t>
            </a:r>
          </a:p>
          <a:p>
            <a:r>
              <a:rPr lang="en-US" dirty="0"/>
              <a:t>Includes device libraries for the most popular languages and platforms.</a:t>
            </a:r>
          </a:p>
          <a:p>
            <a:endParaRPr lang="en-US" dirty="0"/>
          </a:p>
        </p:txBody>
      </p:sp>
    </p:spTree>
    <p:extLst>
      <p:ext uri="{BB962C8B-B14F-4D97-AF65-F5344CB8AC3E}">
        <p14:creationId xmlns:p14="http://schemas.microsoft.com/office/powerpoint/2010/main" val="19047979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accent1"/>
          </a:bgClr>
        </a:patt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2017</a:t>
            </a:r>
          </a:p>
        </p:txBody>
      </p:sp>
      <p:pic>
        <p:nvPicPr>
          <p:cNvPr id="10" name="Picture 9"/>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443D61F1-EB76-4E93-8F4A-84ACF62F8DF2}"/>
              </a:ext>
            </a:extLst>
          </p:cNvPr>
          <p:cNvPicPr>
            <a:picLocks noChangeAspect="1"/>
          </p:cNvPicPr>
          <p:nvPr/>
        </p:nvPicPr>
        <p:blipFill>
          <a:blip r:embed="rId4"/>
          <a:stretch>
            <a:fillRect/>
          </a:stretch>
        </p:blipFill>
        <p:spPr>
          <a:xfrm>
            <a:off x="426027" y="359804"/>
            <a:ext cx="6826328" cy="4743423"/>
          </a:xfrm>
          <a:prstGeom prst="rect">
            <a:avLst/>
          </a:prstGeom>
        </p:spPr>
      </p:pic>
    </p:spTree>
    <p:extLst>
      <p:ext uri="{BB962C8B-B14F-4D97-AF65-F5344CB8AC3E}">
        <p14:creationId xmlns:p14="http://schemas.microsoft.com/office/powerpoint/2010/main" val="18590489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accent1"/>
          </a:bgClr>
        </a:patt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2017</a:t>
            </a:r>
          </a:p>
        </p:txBody>
      </p:sp>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2" name="Title 1">
            <a:extLst>
              <a:ext uri="{FF2B5EF4-FFF2-40B4-BE49-F238E27FC236}">
                <a16:creationId xmlns:a16="http://schemas.microsoft.com/office/drawing/2014/main" id="{E26EAEB0-BBE8-42B1-91F6-8D3C70BC31C2}"/>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D965E3A2-5DFA-4064-B4E9-60EDF82C44C7}"/>
              </a:ext>
            </a:extLst>
          </p:cNvPr>
          <p:cNvSpPr>
            <a:spLocks noGrp="1"/>
          </p:cNvSpPr>
          <p:nvPr>
            <p:ph idx="1"/>
          </p:nvPr>
        </p:nvSpPr>
        <p:spPr/>
        <p:txBody>
          <a:bodyPr/>
          <a:lstStyle/>
          <a:p>
            <a:r>
              <a:rPr lang="en-US" b="1" dirty="0"/>
              <a:t>Device twins</a:t>
            </a:r>
          </a:p>
          <a:p>
            <a:r>
              <a:rPr lang="en-US" b="1" dirty="0"/>
              <a:t>Per-device authentication and secure connectivity</a:t>
            </a:r>
          </a:p>
          <a:p>
            <a:r>
              <a:rPr lang="en-US" b="1" dirty="0"/>
              <a:t>Route device-to-cloud messages to Azure services based on declarative rules</a:t>
            </a:r>
          </a:p>
          <a:p>
            <a:r>
              <a:rPr lang="en-US" b="1" dirty="0"/>
              <a:t>Monitoring of device connectivity operations</a:t>
            </a:r>
          </a:p>
          <a:p>
            <a:r>
              <a:rPr lang="en-US" b="1" dirty="0"/>
              <a:t>IoT protocols and extensibility</a:t>
            </a:r>
            <a:r>
              <a:rPr lang="en-US" dirty="0"/>
              <a:t>. </a:t>
            </a:r>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40828736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accent1"/>
          </a:bgClr>
        </a:patt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2017</a:t>
            </a:r>
          </a:p>
        </p:txBody>
      </p:sp>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2" name="Title 1">
            <a:extLst>
              <a:ext uri="{FF2B5EF4-FFF2-40B4-BE49-F238E27FC236}">
                <a16:creationId xmlns:a16="http://schemas.microsoft.com/office/drawing/2014/main" id="{E26EAEB0-BBE8-42B1-91F6-8D3C70BC31C2}"/>
              </a:ext>
            </a:extLst>
          </p:cNvPr>
          <p:cNvSpPr>
            <a:spLocks noGrp="1"/>
          </p:cNvSpPr>
          <p:nvPr>
            <p:ph type="title"/>
          </p:nvPr>
        </p:nvSpPr>
        <p:spPr/>
        <p:txBody>
          <a:bodyPr/>
          <a:lstStyle/>
          <a:p>
            <a:r>
              <a:rPr lang="en-US" dirty="0"/>
              <a:t>Device Management</a:t>
            </a:r>
          </a:p>
        </p:txBody>
      </p:sp>
      <p:pic>
        <p:nvPicPr>
          <p:cNvPr id="6" name="Picture 5" descr="A close up of a device&#10;&#10;Description generated with high confidence">
            <a:extLst>
              <a:ext uri="{FF2B5EF4-FFF2-40B4-BE49-F238E27FC236}">
                <a16:creationId xmlns:a16="http://schemas.microsoft.com/office/drawing/2014/main" id="{3AEABFC3-C263-4A0C-B408-57D7307526B6}"/>
              </a:ext>
            </a:extLst>
          </p:cNvPr>
          <p:cNvPicPr>
            <a:picLocks noChangeAspect="1"/>
          </p:cNvPicPr>
          <p:nvPr/>
        </p:nvPicPr>
        <p:blipFill>
          <a:blip r:embed="rId5"/>
          <a:stretch>
            <a:fillRect/>
          </a:stretch>
        </p:blipFill>
        <p:spPr>
          <a:xfrm>
            <a:off x="273793" y="1616351"/>
            <a:ext cx="3831983" cy="3195873"/>
          </a:xfrm>
          <a:prstGeom prst="rect">
            <a:avLst/>
          </a:prstGeom>
        </p:spPr>
      </p:pic>
      <p:pic>
        <p:nvPicPr>
          <p:cNvPr id="12" name="Picture 11" descr="A screenshot of a cell phone&#10;&#10;Description generated with very high confidence">
            <a:extLst>
              <a:ext uri="{FF2B5EF4-FFF2-40B4-BE49-F238E27FC236}">
                <a16:creationId xmlns:a16="http://schemas.microsoft.com/office/drawing/2014/main" id="{D681B89C-4672-4B53-98BB-FF465B7D3819}"/>
              </a:ext>
            </a:extLst>
          </p:cNvPr>
          <p:cNvPicPr>
            <a:picLocks noChangeAspect="1"/>
          </p:cNvPicPr>
          <p:nvPr/>
        </p:nvPicPr>
        <p:blipFill>
          <a:blip r:embed="rId6"/>
          <a:stretch>
            <a:fillRect/>
          </a:stretch>
        </p:blipFill>
        <p:spPr>
          <a:xfrm>
            <a:off x="5653896" y="3701307"/>
            <a:ext cx="6430272" cy="2962688"/>
          </a:xfrm>
          <a:prstGeom prst="rect">
            <a:avLst/>
          </a:prstGeom>
        </p:spPr>
      </p:pic>
    </p:spTree>
    <p:extLst>
      <p:ext uri="{BB962C8B-B14F-4D97-AF65-F5344CB8AC3E}">
        <p14:creationId xmlns:p14="http://schemas.microsoft.com/office/powerpoint/2010/main" val="32277238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accent1"/>
          </a:bgClr>
        </a:patt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2017</a:t>
            </a:r>
          </a:p>
        </p:txBody>
      </p:sp>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39956"/>
            <a:ext cx="5088167" cy="5088939"/>
          </a:xfrm>
          <a:prstGeom prst="rect">
            <a:avLst/>
          </a:prstGeom>
        </p:spPr>
      </p:pic>
      <p:sp>
        <p:nvSpPr>
          <p:cNvPr id="2" name="Title 1">
            <a:extLst>
              <a:ext uri="{FF2B5EF4-FFF2-40B4-BE49-F238E27FC236}">
                <a16:creationId xmlns:a16="http://schemas.microsoft.com/office/drawing/2014/main" id="{E26EAEB0-BBE8-42B1-91F6-8D3C70BC31C2}"/>
              </a:ext>
            </a:extLst>
          </p:cNvPr>
          <p:cNvSpPr>
            <a:spLocks noGrp="1"/>
          </p:cNvSpPr>
          <p:nvPr>
            <p:ph type="title"/>
          </p:nvPr>
        </p:nvSpPr>
        <p:spPr/>
        <p:txBody>
          <a:bodyPr/>
          <a:lstStyle/>
          <a:p>
            <a:r>
              <a:rPr lang="en-US" dirty="0"/>
              <a:t>Device Management</a:t>
            </a:r>
          </a:p>
        </p:txBody>
      </p:sp>
      <p:pic>
        <p:nvPicPr>
          <p:cNvPr id="4" name="Picture 3" descr="A screenshot of a cell phone&#10;&#10;Description generated with very high confidence">
            <a:extLst>
              <a:ext uri="{FF2B5EF4-FFF2-40B4-BE49-F238E27FC236}">
                <a16:creationId xmlns:a16="http://schemas.microsoft.com/office/drawing/2014/main" id="{E8BF5F3B-1CCF-46CB-9150-E02595953C1F}"/>
              </a:ext>
            </a:extLst>
          </p:cNvPr>
          <p:cNvPicPr>
            <a:picLocks noChangeAspect="1"/>
          </p:cNvPicPr>
          <p:nvPr/>
        </p:nvPicPr>
        <p:blipFill>
          <a:blip r:embed="rId5"/>
          <a:stretch>
            <a:fillRect/>
          </a:stretch>
        </p:blipFill>
        <p:spPr>
          <a:xfrm>
            <a:off x="2986651" y="1629782"/>
            <a:ext cx="6422446" cy="4430916"/>
          </a:xfrm>
          <a:prstGeom prst="rect">
            <a:avLst/>
          </a:prstGeom>
        </p:spPr>
      </p:pic>
    </p:spTree>
    <p:extLst>
      <p:ext uri="{BB962C8B-B14F-4D97-AF65-F5344CB8AC3E}">
        <p14:creationId xmlns:p14="http://schemas.microsoft.com/office/powerpoint/2010/main" val="38271454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2047</TotalTime>
  <Words>909</Words>
  <Application>Microsoft Office PowerPoint</Application>
  <PresentationFormat>Widescreen</PresentationFormat>
  <Paragraphs>134</Paragraphs>
  <Slides>12</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Kailasa</vt:lpstr>
      <vt:lpstr>Segoe UI</vt:lpstr>
      <vt:lpstr>Office Theme</vt:lpstr>
      <vt:lpstr>1_Office Theme</vt:lpstr>
      <vt:lpstr>Azure iOT Hub</vt:lpstr>
      <vt:lpstr>Agenda</vt:lpstr>
      <vt:lpstr>Senthamil Selvan</vt:lpstr>
      <vt:lpstr>Singapore User Group &amp; Meetups</vt:lpstr>
      <vt:lpstr>Azure iOT hub</vt:lpstr>
      <vt:lpstr>PowerPoint Presentation</vt:lpstr>
      <vt:lpstr>Features</vt:lpstr>
      <vt:lpstr>Device Management</vt:lpstr>
      <vt:lpstr>Device Management</vt:lpstr>
      <vt:lpstr>Device Management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Szumigalski</dc:creator>
  <cp:lastModifiedBy>Senthamil Selvan (MVP)</cp:lastModifiedBy>
  <cp:revision>34</cp:revision>
  <dcterms:created xsi:type="dcterms:W3CDTF">2016-09-12T03:10:49Z</dcterms:created>
  <dcterms:modified xsi:type="dcterms:W3CDTF">2017-10-28T07:42:06Z</dcterms:modified>
</cp:coreProperties>
</file>