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7"/>
  </p:notesMasterIdLst>
  <p:sldIdLst>
    <p:sldId id="272" r:id="rId4"/>
    <p:sldId id="262" r:id="rId5"/>
    <p:sldId id="261" r:id="rId6"/>
    <p:sldId id="279" r:id="rId7"/>
    <p:sldId id="301" r:id="rId8"/>
    <p:sldId id="268" r:id="rId9"/>
    <p:sldId id="281" r:id="rId10"/>
    <p:sldId id="282" r:id="rId11"/>
    <p:sldId id="283" r:id="rId12"/>
    <p:sldId id="284" r:id="rId13"/>
    <p:sldId id="285" r:id="rId14"/>
    <p:sldId id="286" r:id="rId15"/>
    <p:sldId id="300" r:id="rId16"/>
    <p:sldId id="287" r:id="rId17"/>
    <p:sldId id="289" r:id="rId18"/>
    <p:sldId id="295" r:id="rId19"/>
    <p:sldId id="303" r:id="rId20"/>
    <p:sldId id="291" r:id="rId21"/>
    <p:sldId id="292" r:id="rId22"/>
    <p:sldId id="293" r:id="rId23"/>
    <p:sldId id="298" r:id="rId24"/>
    <p:sldId id="299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4A436-8048-4897-8DB8-E0B38AB42001}" v="978" dt="2017-10-27T01:56:28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1"/>
    <p:restoredTop sz="77043"/>
  </p:normalViewPr>
  <p:slideViewPr>
    <p:cSldViewPr snapToGrid="0" snapToObjects="1">
      <p:cViewPr varScale="1">
        <p:scale>
          <a:sx n="88" d="100"/>
          <a:sy n="88" d="100"/>
        </p:scale>
        <p:origin x="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y Aiello" userId="21cd2cc4-f1fc-4a3b-b13d-788dc099c644" providerId="ADAL" clId="{C5C4A436-8048-4897-8DB8-E0B38AB42001}"/>
    <pc:docChg chg="undo redo custSel addSld delSld modSld sldOrd">
      <pc:chgData name="Joey Aiello" userId="21cd2cc4-f1fc-4a3b-b13d-788dc099c644" providerId="ADAL" clId="{C5C4A436-8048-4897-8DB8-E0B38AB42001}" dt="2017-10-27T01:57:09.961" v="1350" actId="2696"/>
      <pc:docMkLst>
        <pc:docMk/>
      </pc:docMkLst>
      <pc:sldChg chg="modSp">
        <pc:chgData name="Joey Aiello" userId="21cd2cc4-f1fc-4a3b-b13d-788dc099c644" providerId="ADAL" clId="{C5C4A436-8048-4897-8DB8-E0B38AB42001}" dt="2017-10-25T01:28:15.330" v="426" actId="1076"/>
        <pc:sldMkLst>
          <pc:docMk/>
          <pc:sldMk cId="1724586126" sldId="262"/>
        </pc:sldMkLst>
        <pc:picChg chg="mod">
          <ac:chgData name="Joey Aiello" userId="21cd2cc4-f1fc-4a3b-b13d-788dc099c644" providerId="ADAL" clId="{C5C4A436-8048-4897-8DB8-E0B38AB42001}" dt="2017-10-25T01:28:15.330" v="426" actId="1076"/>
          <ac:picMkLst>
            <pc:docMk/>
            <pc:sldMk cId="1724586126" sldId="262"/>
            <ac:picMk id="2" creationId="{00000000-0000-0000-0000-000000000000}"/>
          </ac:picMkLst>
        </pc:picChg>
        <pc:picChg chg="mod">
          <ac:chgData name="Joey Aiello" userId="21cd2cc4-f1fc-4a3b-b13d-788dc099c644" providerId="ADAL" clId="{C5C4A436-8048-4897-8DB8-E0B38AB42001}" dt="2017-10-25T01:28:04.617" v="424" actId="1076"/>
          <ac:picMkLst>
            <pc:docMk/>
            <pc:sldMk cId="1724586126" sldId="262"/>
            <ac:picMk id="3" creationId="{00000000-0000-0000-0000-000000000000}"/>
          </ac:picMkLst>
        </pc:picChg>
      </pc:sldChg>
      <pc:sldChg chg="modSp">
        <pc:chgData name="Joey Aiello" userId="21cd2cc4-f1fc-4a3b-b13d-788dc099c644" providerId="ADAL" clId="{C5C4A436-8048-4897-8DB8-E0B38AB42001}" dt="2017-10-25T01:31:43.139" v="555" actId="20577"/>
        <pc:sldMkLst>
          <pc:docMk/>
          <pc:sldMk cId="1859048968" sldId="268"/>
        </pc:sldMkLst>
        <pc:spChg chg="mod">
          <ac:chgData name="Joey Aiello" userId="21cd2cc4-f1fc-4a3b-b13d-788dc099c644" providerId="ADAL" clId="{C5C4A436-8048-4897-8DB8-E0B38AB42001}" dt="2017-10-25T01:31:43.139" v="555" actId="20577"/>
          <ac:spMkLst>
            <pc:docMk/>
            <pc:sldMk cId="1859048968" sldId="268"/>
            <ac:spMk id="11" creationId="{837CBC50-B1D0-4172-B7EA-8F505F0274E4}"/>
          </ac:spMkLst>
        </pc:spChg>
      </pc:sldChg>
      <pc:sldChg chg="del">
        <pc:chgData name="Joey Aiello" userId="21cd2cc4-f1fc-4a3b-b13d-788dc099c644" providerId="ADAL" clId="{C5C4A436-8048-4897-8DB8-E0B38AB42001}" dt="2017-10-25T01:29:55.496" v="475" actId="2696"/>
        <pc:sldMkLst>
          <pc:docMk/>
          <pc:sldMk cId="1296424973" sldId="269"/>
        </pc:sldMkLst>
      </pc:sldChg>
      <pc:sldChg chg="ord">
        <pc:chgData name="Joey Aiello" userId="21cd2cc4-f1fc-4a3b-b13d-788dc099c644" providerId="ADAL" clId="{C5C4A436-8048-4897-8DB8-E0B38AB42001}" dt="2017-10-26T11:18:49.515" v="1176" actId="20577"/>
        <pc:sldMkLst>
          <pc:docMk/>
          <pc:sldMk cId="1716248926" sldId="278"/>
        </pc:sldMkLst>
      </pc:sldChg>
      <pc:sldChg chg="modSp modAnim">
        <pc:chgData name="Joey Aiello" userId="21cd2cc4-f1fc-4a3b-b13d-788dc099c644" providerId="ADAL" clId="{C5C4A436-8048-4897-8DB8-E0B38AB42001}" dt="2017-10-25T01:32:54.519" v="556" actId="20577"/>
        <pc:sldMkLst>
          <pc:docMk/>
          <pc:sldMk cId="1581809662" sldId="284"/>
        </pc:sldMkLst>
        <pc:spChg chg="mod">
          <ac:chgData name="Joey Aiello" userId="21cd2cc4-f1fc-4a3b-b13d-788dc099c644" providerId="ADAL" clId="{C5C4A436-8048-4897-8DB8-E0B38AB42001}" dt="2017-10-25T01:32:54.519" v="556" actId="20577"/>
          <ac:spMkLst>
            <pc:docMk/>
            <pc:sldMk cId="1581809662" sldId="284"/>
            <ac:spMk id="11" creationId="{837CBC50-B1D0-4172-B7EA-8F505F0274E4}"/>
          </ac:spMkLst>
        </pc:spChg>
      </pc:sldChg>
      <pc:sldChg chg="modSp">
        <pc:chgData name="Joey Aiello" userId="21cd2cc4-f1fc-4a3b-b13d-788dc099c644" providerId="ADAL" clId="{C5C4A436-8048-4897-8DB8-E0B38AB42001}" dt="2017-10-25T01:33:18.891" v="560" actId="20577"/>
        <pc:sldMkLst>
          <pc:docMk/>
          <pc:sldMk cId="435873470" sldId="286"/>
        </pc:sldMkLst>
        <pc:spChg chg="mod">
          <ac:chgData name="Joey Aiello" userId="21cd2cc4-f1fc-4a3b-b13d-788dc099c644" providerId="ADAL" clId="{C5C4A436-8048-4897-8DB8-E0B38AB42001}" dt="2017-10-25T01:33:18.891" v="560" actId="20577"/>
          <ac:spMkLst>
            <pc:docMk/>
            <pc:sldMk cId="435873470" sldId="286"/>
            <ac:spMk id="11" creationId="{837CBC50-B1D0-4172-B7EA-8F505F0274E4}"/>
          </ac:spMkLst>
        </pc:spChg>
      </pc:sldChg>
      <pc:sldChg chg="modNotesTx">
        <pc:chgData name="Joey Aiello" userId="21cd2cc4-f1fc-4a3b-b13d-788dc099c644" providerId="ADAL" clId="{C5C4A436-8048-4897-8DB8-E0B38AB42001}" dt="2017-10-20T18:27:32.595" v="62" actId="20577"/>
        <pc:sldMkLst>
          <pc:docMk/>
          <pc:sldMk cId="1955073685" sldId="289"/>
        </pc:sldMkLst>
      </pc:sldChg>
      <pc:sldChg chg="modSp">
        <pc:chgData name="Joey Aiello" userId="21cd2cc4-f1fc-4a3b-b13d-788dc099c644" providerId="ADAL" clId="{C5C4A436-8048-4897-8DB8-E0B38AB42001}" dt="2017-10-27T01:20:55.959" v="1194" actId="1038"/>
        <pc:sldMkLst>
          <pc:docMk/>
          <pc:sldMk cId="826629168" sldId="291"/>
        </pc:sldMkLst>
        <pc:spChg chg="mod">
          <ac:chgData name="Joey Aiello" userId="21cd2cc4-f1fc-4a3b-b13d-788dc099c644" providerId="ADAL" clId="{C5C4A436-8048-4897-8DB8-E0B38AB42001}" dt="2017-10-27T01:20:15.388" v="1183" actId="14100"/>
          <ac:spMkLst>
            <pc:docMk/>
            <pc:sldMk cId="826629168" sldId="291"/>
            <ac:spMk id="44" creationId="{9F06B705-026C-4B98-8A80-FCCE4A9DFD3E}"/>
          </ac:spMkLst>
        </pc:spChg>
        <pc:grpChg chg="mod">
          <ac:chgData name="Joey Aiello" userId="21cd2cc4-f1fc-4a3b-b13d-788dc099c644" providerId="ADAL" clId="{C5C4A436-8048-4897-8DB8-E0B38AB42001}" dt="2017-10-27T01:20:30.430" v="1188" actId="1038"/>
          <ac:grpSpMkLst>
            <pc:docMk/>
            <pc:sldMk cId="826629168" sldId="291"/>
            <ac:grpSpMk id="39" creationId="{DA8B1C4B-CB4A-422B-A811-3F6E9F3CBA55}"/>
          </ac:grpSpMkLst>
        </pc:grpChg>
        <pc:grpChg chg="mod">
          <ac:chgData name="Joey Aiello" userId="21cd2cc4-f1fc-4a3b-b13d-788dc099c644" providerId="ADAL" clId="{C5C4A436-8048-4897-8DB8-E0B38AB42001}" dt="2017-10-27T01:20:30.430" v="1188" actId="1038"/>
          <ac:grpSpMkLst>
            <pc:docMk/>
            <pc:sldMk cId="826629168" sldId="291"/>
            <ac:grpSpMk id="42" creationId="{986A6B45-3AB7-488B-8F39-971ABD922E7D}"/>
          </ac:grpSpMkLst>
        </pc:grpChg>
        <pc:grpChg chg="mod">
          <ac:chgData name="Joey Aiello" userId="21cd2cc4-f1fc-4a3b-b13d-788dc099c644" providerId="ADAL" clId="{C5C4A436-8048-4897-8DB8-E0B38AB42001}" dt="2017-10-27T01:20:55.959" v="1194" actId="1038"/>
          <ac:grpSpMkLst>
            <pc:docMk/>
            <pc:sldMk cId="826629168" sldId="291"/>
            <ac:grpSpMk id="57" creationId="{2B333A14-8EC2-44C3-97F7-1D2C4980F155}"/>
          </ac:grpSpMkLst>
        </pc:grpChg>
        <pc:grpChg chg="mod">
          <ac:chgData name="Joey Aiello" userId="21cd2cc4-f1fc-4a3b-b13d-788dc099c644" providerId="ADAL" clId="{C5C4A436-8048-4897-8DB8-E0B38AB42001}" dt="2017-10-27T01:20:55.959" v="1194" actId="1038"/>
          <ac:grpSpMkLst>
            <pc:docMk/>
            <pc:sldMk cId="826629168" sldId="291"/>
            <ac:grpSpMk id="63" creationId="{FABF086D-3A04-4876-8B8F-382A87AC6E26}"/>
          </ac:grpSpMkLst>
        </pc:grpChg>
        <pc:grpChg chg="mod">
          <ac:chgData name="Joey Aiello" userId="21cd2cc4-f1fc-4a3b-b13d-788dc099c644" providerId="ADAL" clId="{C5C4A436-8048-4897-8DB8-E0B38AB42001}" dt="2017-10-27T01:20:55.959" v="1194" actId="1038"/>
          <ac:grpSpMkLst>
            <pc:docMk/>
            <pc:sldMk cId="826629168" sldId="291"/>
            <ac:grpSpMk id="66" creationId="{BA6899A1-F2D6-4044-9253-32627C23F5E0}"/>
          </ac:grpSpMkLst>
        </pc:grpChg>
      </pc:sldChg>
      <pc:sldChg chg="addSp delSp modSp del modAnim modNotesTx">
        <pc:chgData name="Joey Aiello" userId="21cd2cc4-f1fc-4a3b-b13d-788dc099c644" providerId="ADAL" clId="{C5C4A436-8048-4897-8DB8-E0B38AB42001}" dt="2017-10-25T08:23:28.794" v="1173" actId="2696"/>
        <pc:sldMkLst>
          <pc:docMk/>
          <pc:sldMk cId="1531288687" sldId="296"/>
        </pc:sldMkLst>
        <pc:spChg chg="add mod">
          <ac:chgData name="Joey Aiello" userId="21cd2cc4-f1fc-4a3b-b13d-788dc099c644" providerId="ADAL" clId="{C5C4A436-8048-4897-8DB8-E0B38AB42001}" dt="2017-10-20T21:09:50.065" v="189" actId="20577"/>
          <ac:spMkLst>
            <pc:docMk/>
            <pc:sldMk cId="1531288687" sldId="296"/>
            <ac:spMk id="2" creationId="{205491D4-8853-4935-A312-DA2D31DBB213}"/>
          </ac:spMkLst>
        </pc:spChg>
        <pc:spChg chg="add mod">
          <ac:chgData name="Joey Aiello" userId="21cd2cc4-f1fc-4a3b-b13d-788dc099c644" providerId="ADAL" clId="{C5C4A436-8048-4897-8DB8-E0B38AB42001}" dt="2017-10-20T21:13:49.127" v="407" actId="20577"/>
          <ac:spMkLst>
            <pc:docMk/>
            <pc:sldMk cId="1531288687" sldId="296"/>
            <ac:spMk id="3" creationId="{E01281ED-65C8-474C-B31D-20439C1397CC}"/>
          </ac:spMkLst>
        </pc:spChg>
        <pc:spChg chg="del">
          <ac:chgData name="Joey Aiello" userId="21cd2cc4-f1fc-4a3b-b13d-788dc099c644" providerId="ADAL" clId="{C5C4A436-8048-4897-8DB8-E0B38AB42001}" dt="2017-10-20T21:09:50.065" v="189" actId="20577"/>
          <ac:spMkLst>
            <pc:docMk/>
            <pc:sldMk cId="1531288687" sldId="296"/>
            <ac:spMk id="11" creationId="{837CBC50-B1D0-4172-B7EA-8F505F0274E4}"/>
          </ac:spMkLst>
        </pc:spChg>
        <pc:spChg chg="add mod">
          <ac:chgData name="Joey Aiello" userId="21cd2cc4-f1fc-4a3b-b13d-788dc099c644" providerId="ADAL" clId="{C5C4A436-8048-4897-8DB8-E0B38AB42001}" dt="2017-10-20T21:09:37.665" v="143" actId="1076"/>
          <ac:spMkLst>
            <pc:docMk/>
            <pc:sldMk cId="1531288687" sldId="296"/>
            <ac:spMk id="12" creationId="{507F52FB-D7DC-464E-8EE7-500EA8F6C3ED}"/>
          </ac:spMkLst>
        </pc:spChg>
        <pc:spChg chg="add mod">
          <ac:chgData name="Joey Aiello" userId="21cd2cc4-f1fc-4a3b-b13d-788dc099c644" providerId="ADAL" clId="{C5C4A436-8048-4897-8DB8-E0B38AB42001}" dt="2017-10-20T21:09:37.665" v="143" actId="1076"/>
          <ac:spMkLst>
            <pc:docMk/>
            <pc:sldMk cId="1531288687" sldId="296"/>
            <ac:spMk id="13" creationId="{CD1B403C-6A98-4D03-AF06-2409CF9ACA89}"/>
          </ac:spMkLst>
        </pc:spChg>
        <pc:spChg chg="add mod">
          <ac:chgData name="Joey Aiello" userId="21cd2cc4-f1fc-4a3b-b13d-788dc099c644" providerId="ADAL" clId="{C5C4A436-8048-4897-8DB8-E0B38AB42001}" dt="2017-10-20T21:09:37.665" v="143" actId="1076"/>
          <ac:spMkLst>
            <pc:docMk/>
            <pc:sldMk cId="1531288687" sldId="296"/>
            <ac:spMk id="14" creationId="{D39D6B60-D281-439E-AC38-4537DD77E147}"/>
          </ac:spMkLst>
        </pc:spChg>
        <pc:spChg chg="add mod">
          <ac:chgData name="Joey Aiello" userId="21cd2cc4-f1fc-4a3b-b13d-788dc099c644" providerId="ADAL" clId="{C5C4A436-8048-4897-8DB8-E0B38AB42001}" dt="2017-10-20T21:09:37.665" v="143" actId="1076"/>
          <ac:spMkLst>
            <pc:docMk/>
            <pc:sldMk cId="1531288687" sldId="296"/>
            <ac:spMk id="15" creationId="{8F0759EE-5A1D-40DE-98A2-337912C09DD7}"/>
          </ac:spMkLst>
        </pc:spChg>
        <pc:spChg chg="add mod">
          <ac:chgData name="Joey Aiello" userId="21cd2cc4-f1fc-4a3b-b13d-788dc099c644" providerId="ADAL" clId="{C5C4A436-8048-4897-8DB8-E0B38AB42001}" dt="2017-10-20T21:09:37.665" v="143" actId="1076"/>
          <ac:spMkLst>
            <pc:docMk/>
            <pc:sldMk cId="1531288687" sldId="296"/>
            <ac:spMk id="17" creationId="{8021147C-EB33-404D-AD81-0C38F9568F32}"/>
          </ac:spMkLst>
        </pc:spChg>
        <pc:spChg chg="add mod">
          <ac:chgData name="Joey Aiello" userId="21cd2cc4-f1fc-4a3b-b13d-788dc099c644" providerId="ADAL" clId="{C5C4A436-8048-4897-8DB8-E0B38AB42001}" dt="2017-10-20T21:09:37.665" v="143" actId="1076"/>
          <ac:spMkLst>
            <pc:docMk/>
            <pc:sldMk cId="1531288687" sldId="296"/>
            <ac:spMk id="18" creationId="{9BAE9974-D80E-4A93-B7C8-C2521A4C4D63}"/>
          </ac:spMkLst>
        </pc:spChg>
        <pc:spChg chg="add mod">
          <ac:chgData name="Joey Aiello" userId="21cd2cc4-f1fc-4a3b-b13d-788dc099c644" providerId="ADAL" clId="{C5C4A436-8048-4897-8DB8-E0B38AB42001}" dt="2017-10-20T21:09:37.665" v="143" actId="1076"/>
          <ac:spMkLst>
            <pc:docMk/>
            <pc:sldMk cId="1531288687" sldId="296"/>
            <ac:spMk id="19" creationId="{9E4EE5AC-6018-4CB7-BA74-241650DE924C}"/>
          </ac:spMkLst>
        </pc:spChg>
        <pc:spChg chg="add mod">
          <ac:chgData name="Joey Aiello" userId="21cd2cc4-f1fc-4a3b-b13d-788dc099c644" providerId="ADAL" clId="{C5C4A436-8048-4897-8DB8-E0B38AB42001}" dt="2017-10-20T21:09:37.665" v="143" actId="1076"/>
          <ac:spMkLst>
            <pc:docMk/>
            <pc:sldMk cId="1531288687" sldId="296"/>
            <ac:spMk id="20" creationId="{4604ABE4-B6F1-48DB-B417-775A5BEFA99E}"/>
          </ac:spMkLst>
        </pc:spChg>
        <pc:spChg chg="add mod">
          <ac:chgData name="Joey Aiello" userId="21cd2cc4-f1fc-4a3b-b13d-788dc099c644" providerId="ADAL" clId="{C5C4A436-8048-4897-8DB8-E0B38AB42001}" dt="2017-10-20T21:09:37.665" v="143" actId="1076"/>
          <ac:spMkLst>
            <pc:docMk/>
            <pc:sldMk cId="1531288687" sldId="296"/>
            <ac:spMk id="21" creationId="{68743E1A-A830-4346-8BD4-4BF7910D16C6}"/>
          </ac:spMkLst>
        </pc:spChg>
        <pc:spChg chg="add mod">
          <ac:chgData name="Joey Aiello" userId="21cd2cc4-f1fc-4a3b-b13d-788dc099c644" providerId="ADAL" clId="{C5C4A436-8048-4897-8DB8-E0B38AB42001}" dt="2017-10-20T21:09:37.665" v="143" actId="1076"/>
          <ac:spMkLst>
            <pc:docMk/>
            <pc:sldMk cId="1531288687" sldId="296"/>
            <ac:spMk id="22" creationId="{4BBCCDA8-B6B1-4AA1-8DBD-1CCAFE66DF3C}"/>
          </ac:spMkLst>
        </pc:spChg>
        <pc:spChg chg="add mod">
          <ac:chgData name="Joey Aiello" userId="21cd2cc4-f1fc-4a3b-b13d-788dc099c644" providerId="ADAL" clId="{C5C4A436-8048-4897-8DB8-E0B38AB42001}" dt="2017-10-20T21:09:37.665" v="143" actId="1076"/>
          <ac:spMkLst>
            <pc:docMk/>
            <pc:sldMk cId="1531288687" sldId="296"/>
            <ac:spMk id="23" creationId="{C3CBBAA4-913E-404F-8BE3-BB1CE4257F1C}"/>
          </ac:spMkLst>
        </pc:spChg>
        <pc:spChg chg="add mod">
          <ac:chgData name="Joey Aiello" userId="21cd2cc4-f1fc-4a3b-b13d-788dc099c644" providerId="ADAL" clId="{C5C4A436-8048-4897-8DB8-E0B38AB42001}" dt="2017-10-20T21:09:37.665" v="143" actId="1076"/>
          <ac:spMkLst>
            <pc:docMk/>
            <pc:sldMk cId="1531288687" sldId="296"/>
            <ac:spMk id="24" creationId="{31BB70C0-613E-4286-BF97-D72010462151}"/>
          </ac:spMkLst>
        </pc:spChg>
        <pc:spChg chg="add mod">
          <ac:chgData name="Joey Aiello" userId="21cd2cc4-f1fc-4a3b-b13d-788dc099c644" providerId="ADAL" clId="{C5C4A436-8048-4897-8DB8-E0B38AB42001}" dt="2017-10-20T21:09:37.665" v="143" actId="1076"/>
          <ac:spMkLst>
            <pc:docMk/>
            <pc:sldMk cId="1531288687" sldId="296"/>
            <ac:spMk id="25" creationId="{C1981E45-C1F9-45C6-837A-A391E0F01A42}"/>
          </ac:spMkLst>
        </pc:spChg>
        <pc:spChg chg="add mod">
          <ac:chgData name="Joey Aiello" userId="21cd2cc4-f1fc-4a3b-b13d-788dc099c644" providerId="ADAL" clId="{C5C4A436-8048-4897-8DB8-E0B38AB42001}" dt="2017-10-20T21:09:37.665" v="143" actId="1076"/>
          <ac:spMkLst>
            <pc:docMk/>
            <pc:sldMk cId="1531288687" sldId="296"/>
            <ac:spMk id="26" creationId="{C5F421F0-ED8E-4489-82AD-CFA15798BF27}"/>
          </ac:spMkLst>
        </pc:spChg>
        <pc:spChg chg="add mod">
          <ac:chgData name="Joey Aiello" userId="21cd2cc4-f1fc-4a3b-b13d-788dc099c644" providerId="ADAL" clId="{C5C4A436-8048-4897-8DB8-E0B38AB42001}" dt="2017-10-20T21:09:37.665" v="143" actId="1076"/>
          <ac:spMkLst>
            <pc:docMk/>
            <pc:sldMk cId="1531288687" sldId="296"/>
            <ac:spMk id="27" creationId="{084A4D8E-A066-4A27-9BE8-2BEA12D44451}"/>
          </ac:spMkLst>
        </pc:spChg>
        <pc:cxnChg chg="add mod">
          <ac:chgData name="Joey Aiello" userId="21cd2cc4-f1fc-4a3b-b13d-788dc099c644" providerId="ADAL" clId="{C5C4A436-8048-4897-8DB8-E0B38AB42001}" dt="2017-10-20T21:09:37.665" v="143" actId="1076"/>
          <ac:cxnSpMkLst>
            <pc:docMk/>
            <pc:sldMk cId="1531288687" sldId="296"/>
            <ac:cxnSpMk id="16" creationId="{2714341C-B979-4AC2-88CC-88E5D55B7674}"/>
          </ac:cxnSpMkLst>
        </pc:cxnChg>
      </pc:sldChg>
      <pc:sldChg chg="del">
        <pc:chgData name="Joey Aiello" userId="21cd2cc4-f1fc-4a3b-b13d-788dc099c644" providerId="ADAL" clId="{C5C4A436-8048-4897-8DB8-E0B38AB42001}" dt="2017-10-27T01:57:09.961" v="1350" actId="2696"/>
        <pc:sldMkLst>
          <pc:docMk/>
          <pc:sldMk cId="244602393" sldId="297"/>
        </pc:sldMkLst>
      </pc:sldChg>
      <pc:sldChg chg="modSp">
        <pc:chgData name="Joey Aiello" userId="21cd2cc4-f1fc-4a3b-b13d-788dc099c644" providerId="ADAL" clId="{C5C4A436-8048-4897-8DB8-E0B38AB42001}" dt="2017-10-26T11:19:19.854" v="1181" actId="20577"/>
        <pc:sldMkLst>
          <pc:docMk/>
          <pc:sldMk cId="1361836206" sldId="299"/>
        </pc:sldMkLst>
        <pc:spChg chg="mod">
          <ac:chgData name="Joey Aiello" userId="21cd2cc4-f1fc-4a3b-b13d-788dc099c644" providerId="ADAL" clId="{C5C4A436-8048-4897-8DB8-E0B38AB42001}" dt="2017-10-26T11:19:19.854" v="1181" actId="20577"/>
          <ac:spMkLst>
            <pc:docMk/>
            <pc:sldMk cId="1361836206" sldId="299"/>
            <ac:spMk id="11" creationId="{00000000-0000-0000-0000-000000000000}"/>
          </ac:spMkLst>
        </pc:spChg>
        <pc:spChg chg="mod">
          <ac:chgData name="Joey Aiello" userId="21cd2cc4-f1fc-4a3b-b13d-788dc099c644" providerId="ADAL" clId="{C5C4A436-8048-4897-8DB8-E0B38AB42001}" dt="2017-10-26T11:19:01.648" v="1178" actId="20577"/>
          <ac:spMkLst>
            <pc:docMk/>
            <pc:sldMk cId="1361836206" sldId="299"/>
            <ac:spMk id="12" creationId="{00000000-0000-0000-0000-000000000000}"/>
          </ac:spMkLst>
        </pc:spChg>
      </pc:sldChg>
      <pc:sldChg chg="addSp modSp add ord">
        <pc:chgData name="Joey Aiello" userId="21cd2cc4-f1fc-4a3b-b13d-788dc099c644" providerId="ADAL" clId="{C5C4A436-8048-4897-8DB8-E0B38AB42001}" dt="2017-10-25T01:31:27.581" v="543" actId="20577"/>
        <pc:sldMkLst>
          <pc:docMk/>
          <pc:sldMk cId="710806191" sldId="301"/>
        </pc:sldMkLst>
        <pc:spChg chg="add mod">
          <ac:chgData name="Joey Aiello" userId="21cd2cc4-f1fc-4a3b-b13d-788dc099c644" providerId="ADAL" clId="{C5C4A436-8048-4897-8DB8-E0B38AB42001}" dt="2017-10-25T01:30:55.728" v="522" actId="20577"/>
          <ac:spMkLst>
            <pc:docMk/>
            <pc:sldMk cId="710806191" sldId="301"/>
            <ac:spMk id="2" creationId="{783E11A1-43B1-4438-8D05-E9CC01CC24FA}"/>
          </ac:spMkLst>
        </pc:spChg>
        <pc:spChg chg="mod">
          <ac:chgData name="Joey Aiello" userId="21cd2cc4-f1fc-4a3b-b13d-788dc099c644" providerId="ADAL" clId="{C5C4A436-8048-4897-8DB8-E0B38AB42001}" dt="2017-10-25T01:29:50.346" v="473" actId="20577"/>
          <ac:spMkLst>
            <pc:docMk/>
            <pc:sldMk cId="710806191" sldId="301"/>
            <ac:spMk id="6" creationId="{00000000-0000-0000-0000-000000000000}"/>
          </ac:spMkLst>
        </pc:spChg>
        <pc:spChg chg="mod">
          <ac:chgData name="Joey Aiello" userId="21cd2cc4-f1fc-4a3b-b13d-788dc099c644" providerId="ADAL" clId="{C5C4A436-8048-4897-8DB8-E0B38AB42001}" dt="2017-10-25T01:31:27.581" v="543" actId="20577"/>
          <ac:spMkLst>
            <pc:docMk/>
            <pc:sldMk cId="710806191" sldId="301"/>
            <ac:spMk id="11" creationId="{00000000-0000-0000-0000-000000000000}"/>
          </ac:spMkLst>
        </pc:spChg>
      </pc:sldChg>
      <pc:sldChg chg="add del">
        <pc:chgData name="Joey Aiello" userId="21cd2cc4-f1fc-4a3b-b13d-788dc099c644" providerId="ADAL" clId="{C5C4A436-8048-4897-8DB8-E0B38AB42001}" dt="2017-10-25T01:28:51.697" v="428" actId="20577"/>
        <pc:sldMkLst>
          <pc:docMk/>
          <pc:sldMk cId="1042074697" sldId="301"/>
        </pc:sldMkLst>
      </pc:sldChg>
      <pc:sldChg chg="addSp delSp modSp add del">
        <pc:chgData name="Joey Aiello" userId="21cd2cc4-f1fc-4a3b-b13d-788dc099c644" providerId="ADAL" clId="{C5C4A436-8048-4897-8DB8-E0B38AB42001}" dt="2017-10-20T20:54:12.033" v="65" actId="2696"/>
        <pc:sldMkLst>
          <pc:docMk/>
          <pc:sldMk cId="2545889472" sldId="301"/>
        </pc:sldMkLst>
        <pc:spChg chg="del">
          <ac:chgData name="Joey Aiello" userId="21cd2cc4-f1fc-4a3b-b13d-788dc099c644" providerId="ADAL" clId="{C5C4A436-8048-4897-8DB8-E0B38AB42001}" dt="2017-10-20T20:54:01.587" v="64" actId="2696"/>
          <ac:spMkLst>
            <pc:docMk/>
            <pc:sldMk cId="2545889472" sldId="301"/>
            <ac:spMk id="2" creationId="{C74DC223-FC6B-424E-85E3-C88ADDCD2A85}"/>
          </ac:spMkLst>
        </pc:spChg>
        <pc:spChg chg="del">
          <ac:chgData name="Joey Aiello" userId="21cd2cc4-f1fc-4a3b-b13d-788dc099c644" providerId="ADAL" clId="{C5C4A436-8048-4897-8DB8-E0B38AB42001}" dt="2017-10-20T20:54:01.587" v="64" actId="2696"/>
          <ac:spMkLst>
            <pc:docMk/>
            <pc:sldMk cId="2545889472" sldId="301"/>
            <ac:spMk id="3" creationId="{E103A7C4-684D-4176-8C2A-3934B62EA685}"/>
          </ac:spMkLst>
        </pc:spChg>
        <pc:spChg chg="add mod">
          <ac:chgData name="Joey Aiello" userId="21cd2cc4-f1fc-4a3b-b13d-788dc099c644" providerId="ADAL" clId="{C5C4A436-8048-4897-8DB8-E0B38AB42001}" dt="2017-10-20T20:54:01.587" v="64" actId="2696"/>
          <ac:spMkLst>
            <pc:docMk/>
            <pc:sldMk cId="2545889472" sldId="301"/>
            <ac:spMk id="4" creationId="{887564A0-8231-49CD-898D-26C3BE06176D}"/>
          </ac:spMkLst>
        </pc:spChg>
        <pc:spChg chg="add mod">
          <ac:chgData name="Joey Aiello" userId="21cd2cc4-f1fc-4a3b-b13d-788dc099c644" providerId="ADAL" clId="{C5C4A436-8048-4897-8DB8-E0B38AB42001}" dt="2017-10-20T20:54:01.587" v="64" actId="2696"/>
          <ac:spMkLst>
            <pc:docMk/>
            <pc:sldMk cId="2545889472" sldId="301"/>
            <ac:spMk id="5" creationId="{94D7BF2C-AE3C-4610-A4A8-333AD9A5FE9B}"/>
          </ac:spMkLst>
        </pc:spChg>
        <pc:spChg chg="add mod">
          <ac:chgData name="Joey Aiello" userId="21cd2cc4-f1fc-4a3b-b13d-788dc099c644" providerId="ADAL" clId="{C5C4A436-8048-4897-8DB8-E0B38AB42001}" dt="2017-10-20T20:54:01.587" v="64" actId="2696"/>
          <ac:spMkLst>
            <pc:docMk/>
            <pc:sldMk cId="2545889472" sldId="301"/>
            <ac:spMk id="6" creationId="{E53C27F6-048F-4B23-94B3-E5A2A85EF268}"/>
          </ac:spMkLst>
        </pc:spChg>
      </pc:sldChg>
      <pc:sldChg chg="add del ord">
        <pc:chgData name="Joey Aiello" userId="21cd2cc4-f1fc-4a3b-b13d-788dc099c644" providerId="ADAL" clId="{C5C4A436-8048-4897-8DB8-E0B38AB42001}" dt="2017-10-20T20:54:50.875" v="71" actId="2696"/>
        <pc:sldMkLst>
          <pc:docMk/>
          <pc:sldMk cId="2812059264" sldId="301"/>
        </pc:sldMkLst>
      </pc:sldChg>
      <pc:sldChg chg="modSp add del">
        <pc:chgData name="Joey Aiello" userId="21cd2cc4-f1fc-4a3b-b13d-788dc099c644" providerId="ADAL" clId="{C5C4A436-8048-4897-8DB8-E0B38AB42001}" dt="2017-10-20T20:56:23.561" v="119" actId="2696"/>
        <pc:sldMkLst>
          <pc:docMk/>
          <pc:sldMk cId="431530510" sldId="302"/>
        </pc:sldMkLst>
        <pc:spChg chg="mod">
          <ac:chgData name="Joey Aiello" userId="21cd2cc4-f1fc-4a3b-b13d-788dc099c644" providerId="ADAL" clId="{C5C4A436-8048-4897-8DB8-E0B38AB42001}" dt="2017-10-20T20:54:59.508" v="118" actId="20577"/>
          <ac:spMkLst>
            <pc:docMk/>
            <pc:sldMk cId="431530510" sldId="302"/>
            <ac:spMk id="6" creationId="{23395184-4E15-4C42-A024-6B78CD92CB24}"/>
          </ac:spMkLst>
        </pc:spChg>
      </pc:sldChg>
      <pc:sldChg chg="addSp delSp modSp add del ord modAnim modNotesTx">
        <pc:chgData name="Joey Aiello" userId="21cd2cc4-f1fc-4a3b-b13d-788dc099c644" providerId="ADAL" clId="{C5C4A436-8048-4897-8DB8-E0B38AB42001}" dt="2017-10-27T01:57:00.932" v="1349" actId="2696"/>
        <pc:sldMkLst>
          <pc:docMk/>
          <pc:sldMk cId="906272175" sldId="302"/>
        </pc:sldMkLst>
        <pc:spChg chg="del">
          <ac:chgData name="Joey Aiello" userId="21cd2cc4-f1fc-4a3b-b13d-788dc099c644" providerId="ADAL" clId="{C5C4A436-8048-4897-8DB8-E0B38AB42001}" dt="2017-10-25T01:56:41.211" v="650" actId="478"/>
          <ac:spMkLst>
            <pc:docMk/>
            <pc:sldMk cId="906272175" sldId="302"/>
            <ac:spMk id="2" creationId="{205491D4-8853-4935-A312-DA2D31DBB213}"/>
          </ac:spMkLst>
        </pc:spChg>
        <pc:spChg chg="mod">
          <ac:chgData name="Joey Aiello" userId="21cd2cc4-f1fc-4a3b-b13d-788dc099c644" providerId="ADAL" clId="{C5C4A436-8048-4897-8DB8-E0B38AB42001}" dt="2017-10-27T01:53:54.255" v="1276" actId="139"/>
          <ac:spMkLst>
            <pc:docMk/>
            <pc:sldMk cId="906272175" sldId="302"/>
            <ac:spMk id="3" creationId="{E01281ED-65C8-474C-B31D-20439C1397CC}"/>
          </ac:spMkLst>
        </pc:spChg>
        <pc:spChg chg="mod">
          <ac:chgData name="Joey Aiello" userId="21cd2cc4-f1fc-4a3b-b13d-788dc099c644" providerId="ADAL" clId="{C5C4A436-8048-4897-8DB8-E0B38AB42001}" dt="2017-10-25T03:49:39.285" v="1170" actId="20577"/>
          <ac:spMkLst>
            <pc:docMk/>
            <pc:sldMk cId="906272175" sldId="302"/>
            <ac:spMk id="6" creationId="{23395184-4E15-4C42-A024-6B78CD92CB24}"/>
          </ac:spMkLst>
        </pc:spChg>
        <pc:spChg chg="mod">
          <ac:chgData name="Joey Aiello" userId="21cd2cc4-f1fc-4a3b-b13d-788dc099c644" providerId="ADAL" clId="{C5C4A436-8048-4897-8DB8-E0B38AB42001}" dt="2017-10-25T03:12:23.137" v="828" actId="1036"/>
          <ac:spMkLst>
            <pc:docMk/>
            <pc:sldMk cId="906272175" sldId="302"/>
            <ac:spMk id="8" creationId="{00000000-0000-0000-0000-000000000000}"/>
          </ac:spMkLst>
        </pc:spChg>
        <pc:spChg chg="del">
          <ac:chgData name="Joey Aiello" userId="21cd2cc4-f1fc-4a3b-b13d-788dc099c644" providerId="ADAL" clId="{C5C4A436-8048-4897-8DB8-E0B38AB42001}" dt="2017-10-25T01:54:40.970" v="567" actId="478"/>
          <ac:spMkLst>
            <pc:docMk/>
            <pc:sldMk cId="906272175" sldId="302"/>
            <ac:spMk id="12" creationId="{507F52FB-D7DC-464E-8EE7-500EA8F6C3ED}"/>
          </ac:spMkLst>
        </pc:spChg>
        <pc:spChg chg="mod">
          <ac:chgData name="Joey Aiello" userId="21cd2cc4-f1fc-4a3b-b13d-788dc099c644" providerId="ADAL" clId="{C5C4A436-8048-4897-8DB8-E0B38AB42001}" dt="2017-10-25T03:48:59.836" v="1039" actId="20577"/>
          <ac:spMkLst>
            <pc:docMk/>
            <pc:sldMk cId="906272175" sldId="302"/>
            <ac:spMk id="13" creationId="{CD1B403C-6A98-4D03-AF06-2409CF9ACA89}"/>
          </ac:spMkLst>
        </pc:spChg>
        <pc:spChg chg="del mod">
          <ac:chgData name="Joey Aiello" userId="21cd2cc4-f1fc-4a3b-b13d-788dc099c644" providerId="ADAL" clId="{C5C4A436-8048-4897-8DB8-E0B38AB42001}" dt="2017-10-25T03:43:02.595" v="878" actId="478"/>
          <ac:spMkLst>
            <pc:docMk/>
            <pc:sldMk cId="906272175" sldId="302"/>
            <ac:spMk id="14" creationId="{D39D6B60-D281-439E-AC38-4537DD77E147}"/>
          </ac:spMkLst>
        </pc:spChg>
        <pc:spChg chg="add del mod">
          <ac:chgData name="Joey Aiello" userId="21cd2cc4-f1fc-4a3b-b13d-788dc099c644" providerId="ADAL" clId="{C5C4A436-8048-4897-8DB8-E0B38AB42001}" dt="2017-10-27T01:23:27.933" v="1269" actId="478"/>
          <ac:spMkLst>
            <pc:docMk/>
            <pc:sldMk cId="906272175" sldId="302"/>
            <ac:spMk id="14" creationId="{63A85A17-6FE5-4C5E-A924-63CA53FBAE42}"/>
          </ac:spMkLst>
        </pc:spChg>
        <pc:spChg chg="del">
          <ac:chgData name="Joey Aiello" userId="21cd2cc4-f1fc-4a3b-b13d-788dc099c644" providerId="ADAL" clId="{C5C4A436-8048-4897-8DB8-E0B38AB42001}" dt="2017-10-25T01:54:38.283" v="566" actId="478"/>
          <ac:spMkLst>
            <pc:docMk/>
            <pc:sldMk cId="906272175" sldId="302"/>
            <ac:spMk id="15" creationId="{8F0759EE-5A1D-40DE-98A2-337912C09DD7}"/>
          </ac:spMkLst>
        </pc:spChg>
        <pc:spChg chg="mod">
          <ac:chgData name="Joey Aiello" userId="21cd2cc4-f1fc-4a3b-b13d-788dc099c644" providerId="ADAL" clId="{C5C4A436-8048-4897-8DB8-E0B38AB42001}" dt="2017-10-25T03:49:05.802" v="1040" actId="20577"/>
          <ac:spMkLst>
            <pc:docMk/>
            <pc:sldMk cId="906272175" sldId="302"/>
            <ac:spMk id="17" creationId="{8021147C-EB33-404D-AD81-0C38F9568F32}"/>
          </ac:spMkLst>
        </pc:spChg>
        <pc:spChg chg="del">
          <ac:chgData name="Joey Aiello" userId="21cd2cc4-f1fc-4a3b-b13d-788dc099c644" providerId="ADAL" clId="{C5C4A436-8048-4897-8DB8-E0B38AB42001}" dt="2017-10-25T01:56:00.332" v="575" actId="478"/>
          <ac:spMkLst>
            <pc:docMk/>
            <pc:sldMk cId="906272175" sldId="302"/>
            <ac:spMk id="18" creationId="{9BAE9974-D80E-4A93-B7C8-C2521A4C4D63}"/>
          </ac:spMkLst>
        </pc:spChg>
        <pc:spChg chg="del">
          <ac:chgData name="Joey Aiello" userId="21cd2cc4-f1fc-4a3b-b13d-788dc099c644" providerId="ADAL" clId="{C5C4A436-8048-4897-8DB8-E0B38AB42001}" dt="2017-10-25T01:56:10.581" v="578" actId="478"/>
          <ac:spMkLst>
            <pc:docMk/>
            <pc:sldMk cId="906272175" sldId="302"/>
            <ac:spMk id="19" creationId="{9E4EE5AC-6018-4CB7-BA74-241650DE924C}"/>
          </ac:spMkLst>
        </pc:spChg>
        <pc:spChg chg="del">
          <ac:chgData name="Joey Aiello" userId="21cd2cc4-f1fc-4a3b-b13d-788dc099c644" providerId="ADAL" clId="{C5C4A436-8048-4897-8DB8-E0B38AB42001}" dt="2017-10-25T01:54:59.948" v="573" actId="478"/>
          <ac:spMkLst>
            <pc:docMk/>
            <pc:sldMk cId="906272175" sldId="302"/>
            <ac:spMk id="20" creationId="{4604ABE4-B6F1-48DB-B417-775A5BEFA99E}"/>
          </ac:spMkLst>
        </pc:spChg>
        <pc:spChg chg="del mod">
          <ac:chgData name="Joey Aiello" userId="21cd2cc4-f1fc-4a3b-b13d-788dc099c644" providerId="ADAL" clId="{C5C4A436-8048-4897-8DB8-E0B38AB42001}" dt="2017-10-25T03:43:07.320" v="879" actId="478"/>
          <ac:spMkLst>
            <pc:docMk/>
            <pc:sldMk cId="906272175" sldId="302"/>
            <ac:spMk id="21" creationId="{68743E1A-A830-4346-8BD4-4BF7910D16C6}"/>
          </ac:spMkLst>
        </pc:spChg>
        <pc:spChg chg="del mod">
          <ac:chgData name="Joey Aiello" userId="21cd2cc4-f1fc-4a3b-b13d-788dc099c644" providerId="ADAL" clId="{C5C4A436-8048-4897-8DB8-E0B38AB42001}" dt="2017-10-25T03:47:34.899" v="1007" actId="478"/>
          <ac:spMkLst>
            <pc:docMk/>
            <pc:sldMk cId="906272175" sldId="302"/>
            <ac:spMk id="22" creationId="{4BBCCDA8-B6B1-4AA1-8DBD-1CCAFE66DF3C}"/>
          </ac:spMkLst>
        </pc:spChg>
        <pc:spChg chg="del">
          <ac:chgData name="Joey Aiello" userId="21cd2cc4-f1fc-4a3b-b13d-788dc099c644" providerId="ADAL" clId="{C5C4A436-8048-4897-8DB8-E0B38AB42001}" dt="2017-10-25T01:54:44.365" v="569" actId="478"/>
          <ac:spMkLst>
            <pc:docMk/>
            <pc:sldMk cId="906272175" sldId="302"/>
            <ac:spMk id="23" creationId="{C3CBBAA4-913E-404F-8BE3-BB1CE4257F1C}"/>
          </ac:spMkLst>
        </pc:spChg>
        <pc:spChg chg="del mod">
          <ac:chgData name="Joey Aiello" userId="21cd2cc4-f1fc-4a3b-b13d-788dc099c644" providerId="ADAL" clId="{C5C4A436-8048-4897-8DB8-E0B38AB42001}" dt="2017-10-25T01:54:54.123" v="571" actId="478"/>
          <ac:spMkLst>
            <pc:docMk/>
            <pc:sldMk cId="906272175" sldId="302"/>
            <ac:spMk id="24" creationId="{31BB70C0-613E-4286-BF97-D72010462151}"/>
          </ac:spMkLst>
        </pc:spChg>
        <pc:spChg chg="del">
          <ac:chgData name="Joey Aiello" userId="21cd2cc4-f1fc-4a3b-b13d-788dc099c644" providerId="ADAL" clId="{C5C4A436-8048-4897-8DB8-E0B38AB42001}" dt="2017-10-25T01:54:51.941" v="570" actId="478"/>
          <ac:spMkLst>
            <pc:docMk/>
            <pc:sldMk cId="906272175" sldId="302"/>
            <ac:spMk id="25" creationId="{C1981E45-C1F9-45C6-837A-A391E0F01A42}"/>
          </ac:spMkLst>
        </pc:spChg>
        <pc:spChg chg="mod">
          <ac:chgData name="Joey Aiello" userId="21cd2cc4-f1fc-4a3b-b13d-788dc099c644" providerId="ADAL" clId="{C5C4A436-8048-4897-8DB8-E0B38AB42001}" dt="2017-10-25T03:48:54.401" v="1038" actId="20577"/>
          <ac:spMkLst>
            <pc:docMk/>
            <pc:sldMk cId="906272175" sldId="302"/>
            <ac:spMk id="26" creationId="{C5F421F0-ED8E-4489-82AD-CFA15798BF27}"/>
          </ac:spMkLst>
        </pc:spChg>
        <pc:spChg chg="del mod">
          <ac:chgData name="Joey Aiello" userId="21cd2cc4-f1fc-4a3b-b13d-788dc099c644" providerId="ADAL" clId="{C5C4A436-8048-4897-8DB8-E0B38AB42001}" dt="2017-10-25T03:43:10.074" v="880" actId="478"/>
          <ac:spMkLst>
            <pc:docMk/>
            <pc:sldMk cId="906272175" sldId="302"/>
            <ac:spMk id="27" creationId="{084A4D8E-A066-4A27-9BE8-2BEA12D44451}"/>
          </ac:spMkLst>
        </pc:spChg>
        <pc:spChg chg="add del mod">
          <ac:chgData name="Joey Aiello" userId="21cd2cc4-f1fc-4a3b-b13d-788dc099c644" providerId="ADAL" clId="{C5C4A436-8048-4897-8DB8-E0B38AB42001}" dt="2017-10-25T01:56:01.564" v="577" actId="478"/>
          <ac:spMkLst>
            <pc:docMk/>
            <pc:sldMk cId="906272175" sldId="302"/>
            <ac:spMk id="28" creationId="{0ED68365-8943-44C4-A2ED-CF6F1F50D896}"/>
          </ac:spMkLst>
        </pc:spChg>
        <pc:spChg chg="add del mod">
          <ac:chgData name="Joey Aiello" userId="21cd2cc4-f1fc-4a3b-b13d-788dc099c644" providerId="ADAL" clId="{C5C4A436-8048-4897-8DB8-E0B38AB42001}" dt="2017-10-25T01:55:56.714" v="574" actId="478"/>
          <ac:spMkLst>
            <pc:docMk/>
            <pc:sldMk cId="906272175" sldId="302"/>
            <ac:spMk id="29" creationId="{0B0E9C8D-BAC1-43A3-BD0C-DA94896CD5E2}"/>
          </ac:spMkLst>
        </pc:spChg>
        <pc:spChg chg="add mod">
          <ac:chgData name="Joey Aiello" userId="21cd2cc4-f1fc-4a3b-b13d-788dc099c644" providerId="ADAL" clId="{C5C4A436-8048-4897-8DB8-E0B38AB42001}" dt="2017-10-27T01:23:25.725" v="1268" actId="1076"/>
          <ac:spMkLst>
            <pc:docMk/>
            <pc:sldMk cId="906272175" sldId="302"/>
            <ac:spMk id="29" creationId="{679DD445-0F13-4B5B-B84A-1880708AF00A}"/>
          </ac:spMkLst>
        </pc:spChg>
        <pc:spChg chg="add mod">
          <ac:chgData name="Joey Aiello" userId="21cd2cc4-f1fc-4a3b-b13d-788dc099c644" providerId="ADAL" clId="{C5C4A436-8048-4897-8DB8-E0B38AB42001}" dt="2017-10-25T03:12:33.747" v="851" actId="1036"/>
          <ac:spMkLst>
            <pc:docMk/>
            <pc:sldMk cId="906272175" sldId="302"/>
            <ac:spMk id="33" creationId="{A40FAA0A-6206-44F6-96BD-9EFD8016694C}"/>
          </ac:spMkLst>
        </pc:spChg>
        <pc:spChg chg="add mod">
          <ac:chgData name="Joey Aiello" userId="21cd2cc4-f1fc-4a3b-b13d-788dc099c644" providerId="ADAL" clId="{C5C4A436-8048-4897-8DB8-E0B38AB42001}" dt="2017-10-25T03:12:33.747" v="851" actId="1036"/>
          <ac:spMkLst>
            <pc:docMk/>
            <pc:sldMk cId="906272175" sldId="302"/>
            <ac:spMk id="34" creationId="{E630F550-487B-472D-A2BD-A8BA7F0E488E}"/>
          </ac:spMkLst>
        </pc:spChg>
        <pc:spChg chg="add mod">
          <ac:chgData name="Joey Aiello" userId="21cd2cc4-f1fc-4a3b-b13d-788dc099c644" providerId="ADAL" clId="{C5C4A436-8048-4897-8DB8-E0B38AB42001}" dt="2017-10-27T01:22:30.902" v="1253" actId="1076"/>
          <ac:spMkLst>
            <pc:docMk/>
            <pc:sldMk cId="906272175" sldId="302"/>
            <ac:spMk id="35" creationId="{5AFD01C3-6131-40B6-8F3F-26375D9EABD2}"/>
          </ac:spMkLst>
        </pc:spChg>
        <pc:spChg chg="add mod">
          <ac:chgData name="Joey Aiello" userId="21cd2cc4-f1fc-4a3b-b13d-788dc099c644" providerId="ADAL" clId="{C5C4A436-8048-4897-8DB8-E0B38AB42001}" dt="2017-10-27T01:23:36.716" v="1272" actId="1076"/>
          <ac:spMkLst>
            <pc:docMk/>
            <pc:sldMk cId="906272175" sldId="302"/>
            <ac:spMk id="36" creationId="{D954BD53-7BB1-4EA5-B9FA-D81F47583143}"/>
          </ac:spMkLst>
        </pc:spChg>
        <pc:spChg chg="add mod">
          <ac:chgData name="Joey Aiello" userId="21cd2cc4-f1fc-4a3b-b13d-788dc099c644" providerId="ADAL" clId="{C5C4A436-8048-4897-8DB8-E0B38AB42001}" dt="2017-10-25T03:49:33.307" v="1168" actId="20577"/>
          <ac:spMkLst>
            <pc:docMk/>
            <pc:sldMk cId="906272175" sldId="302"/>
            <ac:spMk id="46" creationId="{A3FA14EF-15F9-4693-8C3B-A6815BE1092B}"/>
          </ac:spMkLst>
        </pc:spChg>
        <pc:picChg chg="add mod ord">
          <ac:chgData name="Joey Aiello" userId="21cd2cc4-f1fc-4a3b-b13d-788dc099c644" providerId="ADAL" clId="{C5C4A436-8048-4897-8DB8-E0B38AB42001}" dt="2017-10-25T03:12:33.747" v="851" actId="1036"/>
          <ac:picMkLst>
            <pc:docMk/>
            <pc:sldMk cId="906272175" sldId="302"/>
            <ac:picMk id="5" creationId="{D2BBC4EA-AD67-4453-B371-975497690DD6}"/>
          </ac:picMkLst>
        </pc:picChg>
        <pc:picChg chg="add del mod">
          <ac:chgData name="Joey Aiello" userId="21cd2cc4-f1fc-4a3b-b13d-788dc099c644" providerId="ADAL" clId="{C5C4A436-8048-4897-8DB8-E0B38AB42001}" dt="2017-10-27T01:53:40.268" v="1275" actId="1076"/>
          <ac:picMkLst>
            <pc:docMk/>
            <pc:sldMk cId="906272175" sldId="302"/>
            <ac:picMk id="10" creationId="{00000000-0000-0000-0000-000000000000}"/>
          </ac:picMkLst>
        </pc:picChg>
        <pc:picChg chg="add mod">
          <ac:chgData name="Joey Aiello" userId="21cd2cc4-f1fc-4a3b-b13d-788dc099c644" providerId="ADAL" clId="{C5C4A436-8048-4897-8DB8-E0B38AB42001}" dt="2017-10-25T03:12:33.747" v="851" actId="1036"/>
          <ac:picMkLst>
            <pc:docMk/>
            <pc:sldMk cId="906272175" sldId="302"/>
            <ac:picMk id="30" creationId="{EEED943B-7EF3-4E75-B43B-7B7A69AF4A30}"/>
          </ac:picMkLst>
        </pc:picChg>
        <pc:picChg chg="add mod">
          <ac:chgData name="Joey Aiello" userId="21cd2cc4-f1fc-4a3b-b13d-788dc099c644" providerId="ADAL" clId="{C5C4A436-8048-4897-8DB8-E0B38AB42001}" dt="2017-10-25T03:46:54.227" v="1001" actId="1035"/>
          <ac:picMkLst>
            <pc:docMk/>
            <pc:sldMk cId="906272175" sldId="302"/>
            <ac:picMk id="31" creationId="{7A235CB1-EC2A-476B-A99F-F8B3AF952EAC}"/>
          </ac:picMkLst>
        </pc:picChg>
        <pc:picChg chg="add mod">
          <ac:chgData name="Joey Aiello" userId="21cd2cc4-f1fc-4a3b-b13d-788dc099c644" providerId="ADAL" clId="{C5C4A436-8048-4897-8DB8-E0B38AB42001}" dt="2017-10-25T08:23:08.423" v="1172" actId="1076"/>
          <ac:picMkLst>
            <pc:docMk/>
            <pc:sldMk cId="906272175" sldId="302"/>
            <ac:picMk id="32" creationId="{A0B124C3-1099-4A01-8AAC-85715FEBC593}"/>
          </ac:picMkLst>
        </pc:picChg>
        <pc:picChg chg="add del mod">
          <ac:chgData name="Joey Aiello" userId="21cd2cc4-f1fc-4a3b-b13d-788dc099c644" providerId="ADAL" clId="{C5C4A436-8048-4897-8DB8-E0B38AB42001}" dt="2017-10-25T03:46:18.413" v="981" actId="478"/>
          <ac:picMkLst>
            <pc:docMk/>
            <pc:sldMk cId="906272175" sldId="302"/>
            <ac:picMk id="37" creationId="{37E77E58-9733-4A2B-A43A-E46B278050CE}"/>
          </ac:picMkLst>
        </pc:picChg>
        <pc:picChg chg="add mod">
          <ac:chgData name="Joey Aiello" userId="21cd2cc4-f1fc-4a3b-b13d-788dc099c644" providerId="ADAL" clId="{C5C4A436-8048-4897-8DB8-E0B38AB42001}" dt="2017-10-25T03:46:08.208" v="977" actId="1037"/>
          <ac:picMkLst>
            <pc:docMk/>
            <pc:sldMk cId="906272175" sldId="302"/>
            <ac:picMk id="39" creationId="{F6EB69DF-4D29-4120-AAEF-E850D83B9C04}"/>
          </ac:picMkLst>
        </pc:picChg>
        <pc:picChg chg="add mod modCrop">
          <ac:chgData name="Joey Aiello" userId="21cd2cc4-f1fc-4a3b-b13d-788dc099c644" providerId="ADAL" clId="{C5C4A436-8048-4897-8DB8-E0B38AB42001}" dt="2017-10-25T03:45:02.218" v="942" actId="14100"/>
          <ac:picMkLst>
            <pc:docMk/>
            <pc:sldMk cId="906272175" sldId="302"/>
            <ac:picMk id="41" creationId="{3F546CDE-CE39-48D7-8D62-D9ECDE5812D8}"/>
          </ac:picMkLst>
        </pc:picChg>
        <pc:picChg chg="add mod">
          <ac:chgData name="Joey Aiello" userId="21cd2cc4-f1fc-4a3b-b13d-788dc099c644" providerId="ADAL" clId="{C5C4A436-8048-4897-8DB8-E0B38AB42001}" dt="2017-10-25T03:45:25.488" v="947" actId="1036"/>
          <ac:picMkLst>
            <pc:docMk/>
            <pc:sldMk cId="906272175" sldId="302"/>
            <ac:picMk id="42" creationId="{637BFE16-82EA-40B0-8A1B-C8FF0E667E54}"/>
          </ac:picMkLst>
        </pc:picChg>
        <pc:picChg chg="add del">
          <ac:chgData name="Joey Aiello" userId="21cd2cc4-f1fc-4a3b-b13d-788dc099c644" providerId="ADAL" clId="{C5C4A436-8048-4897-8DB8-E0B38AB42001}" dt="2017-10-25T03:45:32.699" v="949" actId="20577"/>
          <ac:picMkLst>
            <pc:docMk/>
            <pc:sldMk cId="906272175" sldId="302"/>
            <ac:picMk id="43" creationId="{A5EFB91C-54B2-410F-B371-16562B15DBFF}"/>
          </ac:picMkLst>
        </pc:picChg>
        <pc:picChg chg="add mod">
          <ac:chgData name="Joey Aiello" userId="21cd2cc4-f1fc-4a3b-b13d-788dc099c644" providerId="ADAL" clId="{C5C4A436-8048-4897-8DB8-E0B38AB42001}" dt="2017-10-25T03:45:42.804" v="951" actId="1076"/>
          <ac:picMkLst>
            <pc:docMk/>
            <pc:sldMk cId="906272175" sldId="302"/>
            <ac:picMk id="44" creationId="{0C2AAEC0-2DBC-42A5-92D6-662552217E28}"/>
          </ac:picMkLst>
        </pc:picChg>
        <pc:picChg chg="add mod">
          <ac:chgData name="Joey Aiello" userId="21cd2cc4-f1fc-4a3b-b13d-788dc099c644" providerId="ADAL" clId="{C5C4A436-8048-4897-8DB8-E0B38AB42001}" dt="2017-10-25T03:45:42.804" v="951" actId="1076"/>
          <ac:picMkLst>
            <pc:docMk/>
            <pc:sldMk cId="906272175" sldId="302"/>
            <ac:picMk id="45" creationId="{239EF222-65A6-4DD4-B2A3-7878A1811B4D}"/>
          </ac:picMkLst>
        </pc:picChg>
        <pc:cxnChg chg="add del mod">
          <ac:chgData name="Joey Aiello" userId="21cd2cc4-f1fc-4a3b-b13d-788dc099c644" providerId="ADAL" clId="{C5C4A436-8048-4897-8DB8-E0B38AB42001}" dt="2017-10-27T01:22:06.546" v="1247" actId="1076"/>
          <ac:cxnSpMkLst>
            <pc:docMk/>
            <pc:sldMk cId="906272175" sldId="302"/>
            <ac:cxnSpMk id="4" creationId="{9FBDAD07-DDDE-4601-8B86-063B8F364838}"/>
          </ac:cxnSpMkLst>
        </pc:cxnChg>
        <pc:cxnChg chg="add del mod">
          <ac:chgData name="Joey Aiello" userId="21cd2cc4-f1fc-4a3b-b13d-788dc099c644" providerId="ADAL" clId="{C5C4A436-8048-4897-8DB8-E0B38AB42001}" dt="2017-10-27T01:22:14.606" v="1249" actId="1076"/>
          <ac:cxnSpMkLst>
            <pc:docMk/>
            <pc:sldMk cId="906272175" sldId="302"/>
            <ac:cxnSpMk id="12" creationId="{6D933409-8E91-43F0-ACFA-11DE30F80AEF}"/>
          </ac:cxnSpMkLst>
        </pc:cxnChg>
        <pc:cxnChg chg="del">
          <ac:chgData name="Joey Aiello" userId="21cd2cc4-f1fc-4a3b-b13d-788dc099c644" providerId="ADAL" clId="{C5C4A436-8048-4897-8DB8-E0B38AB42001}" dt="2017-10-25T01:54:55.577" v="572" actId="478"/>
          <ac:cxnSpMkLst>
            <pc:docMk/>
            <pc:sldMk cId="906272175" sldId="302"/>
            <ac:cxnSpMk id="16" creationId="{2714341C-B979-4AC2-88CC-88E5D55B7674}"/>
          </ac:cxnSpMkLst>
        </pc:cxnChg>
      </pc:sldChg>
      <pc:sldChg chg="addSp delSp modSp add modAnim">
        <pc:chgData name="Joey Aiello" userId="21cd2cc4-f1fc-4a3b-b13d-788dc099c644" providerId="ADAL" clId="{C5C4A436-8048-4897-8DB8-E0B38AB42001}" dt="2017-10-27T01:56:45.647" v="1348" actId="20577"/>
        <pc:sldMkLst>
          <pc:docMk/>
          <pc:sldMk cId="350318054" sldId="303"/>
        </pc:sldMkLst>
        <pc:spChg chg="del mod">
          <ac:chgData name="Joey Aiello" userId="21cd2cc4-f1fc-4a3b-b13d-788dc099c644" providerId="ADAL" clId="{C5C4A436-8048-4897-8DB8-E0B38AB42001}" dt="2017-10-27T01:55:39.193" v="1287" actId="478"/>
          <ac:spMkLst>
            <pc:docMk/>
            <pc:sldMk cId="350318054" sldId="303"/>
            <ac:spMk id="3" creationId="{E01281ED-65C8-474C-B31D-20439C1397CC}"/>
          </ac:spMkLst>
        </pc:spChg>
        <pc:spChg chg="mod">
          <ac:chgData name="Joey Aiello" userId="21cd2cc4-f1fc-4a3b-b13d-788dc099c644" providerId="ADAL" clId="{C5C4A436-8048-4897-8DB8-E0B38AB42001}" dt="2017-10-27T01:54:48.700" v="1280" actId="1035"/>
          <ac:spMkLst>
            <pc:docMk/>
            <pc:sldMk cId="350318054" sldId="303"/>
            <ac:spMk id="8" creationId="{00000000-0000-0000-0000-000000000000}"/>
          </ac:spMkLst>
        </pc:spChg>
        <pc:spChg chg="add mod">
          <ac:chgData name="Joey Aiello" userId="21cd2cc4-f1fc-4a3b-b13d-788dc099c644" providerId="ADAL" clId="{C5C4A436-8048-4897-8DB8-E0B38AB42001}" dt="2017-10-27T01:56:45.647" v="1348" actId="20577"/>
          <ac:spMkLst>
            <pc:docMk/>
            <pc:sldMk cId="350318054" sldId="303"/>
            <ac:spMk id="27" creationId="{F16F0BA8-0B58-4844-8530-E3142C60C188}"/>
          </ac:spMkLst>
        </pc:spChg>
        <pc:picChg chg="ord">
          <ac:chgData name="Joey Aiello" userId="21cd2cc4-f1fc-4a3b-b13d-788dc099c644" providerId="ADAL" clId="{C5C4A436-8048-4897-8DB8-E0B38AB42001}" dt="2017-10-27T01:55:02.219" v="1284" actId="20577"/>
          <ac:picMkLst>
            <pc:docMk/>
            <pc:sldMk cId="350318054" sldId="303"/>
            <ac:picMk id="45" creationId="{239EF222-65A6-4DD4-B2A3-7878A1811B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311C-DD8B-164B-A5B4-891FB44DF03B}" type="datetimeFigureOut">
              <a:t>10/26/17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D872-AB72-7141-BB7A-B59114143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api.github.com/" TargetMode="External"/><Relationship Id="rId4" Type="http://schemas.openxmlformats.org/officeDocument/2006/relationships/hyperlink" Target="http://http.lee.io/method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96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6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81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98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15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24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#4735 by 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sarithsutha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Start-Process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WhatIf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Start-Process notepad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WhatIf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#2721 by 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powercode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Split-Path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LeafBase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-Extension</a:t>
            </a: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PathToSplit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"$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PSHome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powershell.exe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Split-Path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LeafBase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$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PathToSplit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Split-Path -Extension $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PathToSplit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#3447 by 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TheFlyingCorpse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Invoke-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WebRequest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NoProxy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WebRequest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NoProxy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'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pPr rtl="0" latinLnBrk="0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#3443 by 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iSazonov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Tab completion of Select-Object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ExpandProperty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Run in terminal</a:t>
            </a: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ChildItem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 | Select-Object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ExpandProperty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&lt;tab&gt;</a:t>
            </a:r>
          </a:p>
          <a:p>
            <a:pPr rtl="0" latinLnBrk="0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#2787 by 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kittholland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Beautify JSON output</a:t>
            </a: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Compare/contrast 5.1/6.0</a:t>
            </a: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Get-Module |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ConvertTo-Json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#3231 by 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PetSerAl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ConvertFrom-Json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now unwraps arrays by default</a:t>
            </a: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Compare/contrast 5.1/6.0</a:t>
            </a: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This is a breaking change!</a:t>
            </a:r>
          </a:p>
          <a:p>
            <a:pPr rtl="0" latinLnBrk="0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ConvertTo-Json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](,1))</a:t>
            </a:r>
          </a:p>
          <a:p>
            <a:pPr rtl="0" latinLnBrk="0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#3142 by @Lee303</a:t>
            </a: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Invoke-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WebRequest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support for custom HTTP methods</a:t>
            </a: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WebRequest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-Uri '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http://http.lee.io/method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CustomMethod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</a:t>
            </a:r>
          </a:p>
          <a:p>
            <a:pPr rtl="0" latinLnBrk="0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#2850 by 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powercode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Add Parent process property to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System.Diagnostics.Process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Where-Object Name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chrome | Format-List Parent</a:t>
            </a:r>
          </a:p>
          <a:p>
            <a:pPr rtl="0" latinLnBrk="0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#3958 by 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rkeithhill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Support for Unicode escape character</a:t>
            </a: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Write-Output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PowerShell`u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{a9} loves community `u{1f44d}, open-source `u{1F44C}, and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Linux`u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{1F427}!"</a:t>
            </a:r>
          </a:p>
          <a:p>
            <a:pPr rtl="0" latinLnBrk="0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#4142 by 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oising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Type accelerator for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System.Management.Automation.SemanticVersion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New-Object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semver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#4184 by @ergo3114</a:t>
            </a: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-Meta, -Charset, -Transitional support to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-HTML</a:t>
            </a: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-HTML -Meta @{refresh=10;author="Author's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Name";keywords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="PowerShell, HTML,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-HTML"} -Charset "UTF-8“</a:t>
            </a:r>
          </a:p>
          <a:p>
            <a:pPr rtl="0" latinLnBrk="0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#4844 by 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joandrsn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able to set credential using Set-Service</a:t>
            </a: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Set-Service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–Credential $cred</a:t>
            </a:r>
          </a:p>
          <a:p>
            <a:pPr rtl="0" latinLnBrk="0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#4858 by 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joandrsn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Remove-Service cmdlet</a:t>
            </a: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Remove-Service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myService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#4842 by 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LDSpits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New-Module manifest defaults to 0.0.1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semver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#4888 by 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markekraus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Add –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ResponseHeadersVariable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Invoke-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RestMethod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RestMethod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https://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api.github.com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/repos/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ResponseHeadersVariable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headers</a:t>
            </a:r>
          </a:p>
          <a:p>
            <a:pPr rtl="0" latinLnBrk="0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#5056 by @raghav710</a:t>
            </a: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NoNewline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switch added to Out-String</a:t>
            </a: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“hello” | Out-String –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NoNewline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#4907 by 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joandrsn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Added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BinPath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Description,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Delayed Auto Start to Get-Service</a:t>
            </a:r>
          </a:p>
          <a:p>
            <a:pPr rtl="0" latinLnBrk="0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#5164 by 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markekraus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make –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NoTypeInformation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default for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-CSV</a:t>
            </a:r>
          </a:p>
          <a:p>
            <a:pPr rtl="0" latinLnBrk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| select-object –first 5 |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-CSV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9575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1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7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0549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WSMan</a:t>
            </a:r>
            <a:endParaRPr lang="en-US" dirty="0"/>
          </a:p>
          <a:p>
            <a:r>
              <a:rPr lang="en-US" dirty="0"/>
              <a:t>SSH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325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7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20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68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09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6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9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8F877-B6C8-9B47-A862-284F0E2540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46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99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Platform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Consistent encoding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Consistency between Windows and non-Windows: filesystem, console host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Parameter binding bugs: input instead of </a:t>
            </a:r>
            <a:r>
              <a:rPr lang="en-US" baseline="0" dirty="0" err="1"/>
              <a:t>args</a:t>
            </a:r>
            <a:r>
              <a:rPr lang="en-US" baseline="0" dirty="0"/>
              <a:t>, </a:t>
            </a:r>
            <a:r>
              <a:rPr lang="en-US" baseline="0" dirty="0" err="1"/>
              <a:t>ValueFromRemainingArguments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 err="1"/>
              <a:t>Pwsh.exe</a:t>
            </a:r>
            <a:endParaRPr lang="en-US" baseline="0" dirty="0"/>
          </a:p>
          <a:p>
            <a:pPr marL="171450" lvl="0" indent="-171450">
              <a:buFontTx/>
              <a:buChar char="-"/>
            </a:pPr>
            <a:endParaRPr lang="en-US" baseline="0" dirty="0"/>
          </a:p>
          <a:p>
            <a:pPr marL="171450" lvl="0" indent="-171450">
              <a:buFontTx/>
              <a:buChar char="-"/>
            </a:pPr>
            <a:r>
              <a:rPr lang="en-US" baseline="0" dirty="0"/>
              <a:t>Community feedback: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Export-CSV -</a:t>
            </a:r>
            <a:r>
              <a:rPr lang="en-US" baseline="0" dirty="0" err="1"/>
              <a:t>NoTypeInformation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Unicode escape parsing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Web cmdlets improvements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Get-</a:t>
            </a:r>
            <a:r>
              <a:rPr lang="en-US" baseline="0" dirty="0" err="1"/>
              <a:t>StringHash</a:t>
            </a:r>
            <a:r>
              <a:rPr lang="en-US" baseline="0" dirty="0"/>
              <a:t>/Get-</a:t>
            </a:r>
            <a:r>
              <a:rPr lang="en-US" baseline="0" dirty="0" err="1"/>
              <a:t>FileHash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0550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72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Show:</a:t>
            </a:r>
          </a:p>
          <a:p>
            <a:r>
              <a:rPr lang="en-US" dirty="0"/>
              <a:t>Install-Module</a:t>
            </a:r>
            <a:r>
              <a:rPr lang="en-US" baseline="0" dirty="0"/>
              <a:t> </a:t>
            </a:r>
            <a:r>
              <a:rPr lang="en-US" baseline="0" dirty="0" err="1"/>
              <a:t>WindowsPSModulePath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NetAdapter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SMBShare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NetConnectionProfile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OptionalWindowsFeature</a:t>
            </a:r>
            <a:r>
              <a:rPr lang="en-US" dirty="0"/>
              <a:t> –Online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393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5AEA-614B-7045-B3D9-61FEC86204D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powershell/powershell-RFC" TargetMode="External"/><Relationship Id="rId5" Type="http://schemas.openxmlformats.org/officeDocument/2006/relationships/hyperlink" Target="https://github.com/PowerShell/PowerShell/projects" TargetMode="Externa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://aka.ms/psgithubbi" TargetMode="Externa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owerShell/PowerShell/blob/master/.github/CONTRIBUTING.md#lifecycle-of-a-pull-request" TargetMode="External"/><Relationship Id="rId3" Type="http://schemas.openxmlformats.org/officeDocument/2006/relationships/image" Target="../media/image9.jpg"/><Relationship Id="rId7" Type="http://schemas.openxmlformats.org/officeDocument/2006/relationships/hyperlink" Target="https://github.com/powershell/powershell-rf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owershell/powershell/issues" TargetMode="External"/><Relationship Id="rId5" Type="http://schemas.openxmlformats.org/officeDocument/2006/relationships/hyperlink" Target="https://github.com/powershell/powershell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github.com/powershell/powershell/issues?q=is:open+is:issue+label:Up-for-Grabs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g"/><Relationship Id="rId11" Type="http://schemas.openxmlformats.org/officeDocument/2006/relationships/image" Target="../media/image22.png"/><Relationship Id="rId5" Type="http://schemas.openxmlformats.org/officeDocument/2006/relationships/image" Target="../media/image9.jpg"/><Relationship Id="rId10" Type="http://schemas.openxmlformats.org/officeDocument/2006/relationships/image" Target="../media/image21.svg"/><Relationship Id="rId4" Type="http://schemas.openxmlformats.org/officeDocument/2006/relationships/image" Target="../media/image19.sv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hyperlink" Target="https://blogs.msdn.microsoft.com/powershell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owerShell/Win32-OpenSSH/wiki" TargetMode="External"/><Relationship Id="rId5" Type="http://schemas.openxmlformats.org/officeDocument/2006/relationships/hyperlink" Target="https://github.com/PowerShell/Win32-OpenSSH/releases" TargetMode="Externa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joeyaiello" TargetMode="External"/><Relationship Id="rId5" Type="http://schemas.openxmlformats.org/officeDocument/2006/relationships/hyperlink" Target="https://twitter.com/Steve_MSFT" TargetMode="External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jp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msdn.microsoft.com/powershell/2017/09/12/dsc-future-direction-update/" TargetMode="External"/><Relationship Id="rId5" Type="http://schemas.openxmlformats.org/officeDocument/2006/relationships/hyperlink" Target="https://github.com/PowerShell/PowerShell/pulls?utf8=%E2%9C%93&amp;q=is:PR%20label:Breaking-Change%20is:closed%20is:merged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msdn.microsoft.com/dotnet/2016/09/26/introducing-net-standard/" TargetMode="External"/><Relationship Id="rId3" Type="http://schemas.openxmlformats.org/officeDocument/2006/relationships/image" Target="../media/image9.jpg"/><Relationship Id="rId7" Type="http://schemas.openxmlformats.org/officeDocument/2006/relationships/hyperlink" Target="https://www.youtube.com/playlist?list=PLRAdsfhKI4OWx321A_pr-7HhRNk7wOLL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get.org/packages/PowerShellStandard.Library" TargetMode="External"/><Relationship Id="rId5" Type="http://schemas.openxmlformats.org/officeDocument/2006/relationships/hyperlink" Target="https://www.powershellgallery.com/packages/WindowsPSModulePath/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github.com/dotnet/standard/blob/master/docs/faq.m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8" b="26176"/>
          <a:stretch/>
        </p:blipFill>
        <p:spPr>
          <a:xfrm>
            <a:off x="-1" y="14288"/>
            <a:ext cx="12192001" cy="57319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103833" y="14288"/>
            <a:ext cx="5088167" cy="5088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5926" y="6213106"/>
            <a:ext cx="1503542" cy="3201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053" y="6021735"/>
            <a:ext cx="1672721" cy="720000"/>
          </a:xfrm>
          <a:prstGeom prst="rect">
            <a:avLst/>
          </a:prstGeom>
        </p:spPr>
      </p:pic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4794" y="5999905"/>
            <a:ext cx="1695450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" y="5813460"/>
            <a:ext cx="946229" cy="10324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359" y="6021735"/>
            <a:ext cx="1835376" cy="69872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839467" y="1555446"/>
            <a:ext cx="6828531" cy="2387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</a:rPr>
              <a:t>PowerShell Core 6</a:t>
            </a:r>
            <a:br>
              <a:rPr lang="en-US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</a:rPr>
            </a:br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</a:rPr>
              <a:t>Community Platform for Hybrid Cloud</a:t>
            </a:r>
            <a:endParaRPr lang="en-US" sz="6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68" y="1479246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2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  <a:endParaRPr lang="en-US" sz="1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Kailasa" charset="0"/>
              <a:cs typeface="Kailas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395184-4E15-4C42-A024-6B78CD92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about Windows PowerShell 5.1?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37CBC50-B1D0-4172-B7EA-8F505F02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Stable in-box platform for Windows automation</a:t>
            </a:r>
          </a:p>
          <a:p>
            <a:r>
              <a:rPr lang="en-US" dirty="0">
                <a:solidFill>
                  <a:schemeClr val="bg1"/>
                </a:solidFill>
              </a:rPr>
              <a:t>Supported but no planned new feature work </a:t>
            </a:r>
          </a:p>
          <a:p>
            <a:r>
              <a:rPr lang="en-US" dirty="0">
                <a:solidFill>
                  <a:schemeClr val="bg1"/>
                </a:solidFill>
              </a:rPr>
              <a:t>Security fixes and critical bug fixes in latest releases of Windows</a:t>
            </a:r>
          </a:p>
          <a:p>
            <a:r>
              <a:rPr lang="en-US" dirty="0">
                <a:solidFill>
                  <a:schemeClr val="bg1"/>
                </a:solidFill>
              </a:rPr>
              <a:t>Works great side-by-side with PowerShell Core 6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0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  <a:endParaRPr lang="en-US" sz="1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Kailasa" charset="0"/>
              <a:cs typeface="Kailas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395184-4E15-4C42-A024-6B78CD92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Going Open Source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37CBC50-B1D0-4172-B7EA-8F505F02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Get immediate feedback and contributions from the community</a:t>
            </a:r>
          </a:p>
          <a:p>
            <a:r>
              <a:rPr lang="en-US" dirty="0">
                <a:solidFill>
                  <a:schemeClr val="bg1"/>
                </a:solidFill>
              </a:rPr>
              <a:t>Learn from existing OSS projects: .NET Core, Chef, Puppet,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Contributing guidelines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Streamlining development toolchain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RFC process: PowerShell Committee and Repository Maintainers</a:t>
            </a:r>
          </a:p>
          <a:p>
            <a:r>
              <a:rPr lang="en-US" dirty="0">
                <a:solidFill>
                  <a:schemeClr val="bg1"/>
                </a:solidFill>
              </a:rPr>
              <a:t>Monthly </a:t>
            </a:r>
            <a:r>
              <a:rPr lang="en-US" dirty="0" err="1">
                <a:solidFill>
                  <a:schemeClr val="bg1"/>
                </a:solidFill>
              </a:rPr>
              <a:t>PSCore</a:t>
            </a:r>
            <a:r>
              <a:rPr lang="en-US" dirty="0">
                <a:solidFill>
                  <a:schemeClr val="bg1"/>
                </a:solidFill>
              </a:rPr>
              <a:t> Community Call</a:t>
            </a:r>
          </a:p>
        </p:txBody>
      </p:sp>
    </p:spTree>
    <p:extLst>
      <p:ext uri="{BB962C8B-B14F-4D97-AF65-F5344CB8AC3E}">
        <p14:creationId xmlns:p14="http://schemas.microsoft.com/office/powerpoint/2010/main" val="177492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  <a:endParaRPr lang="en-US" sz="1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Kailasa" charset="0"/>
              <a:cs typeface="Kailas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395184-4E15-4C42-A024-6B78CD92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Getting to </a:t>
            </a:r>
            <a:r>
              <a:rPr lang="en-US" dirty="0" err="1">
                <a:solidFill>
                  <a:schemeClr val="bg1"/>
                </a:solidFill>
              </a:rPr>
              <a:t>PSCore</a:t>
            </a:r>
            <a:r>
              <a:rPr lang="en-US" dirty="0">
                <a:solidFill>
                  <a:schemeClr val="bg1"/>
                </a:solidFill>
              </a:rPr>
              <a:t> 6 Final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37CBC50-B1D0-4172-B7EA-8F505F02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Beta.9 released this week!</a:t>
            </a:r>
          </a:p>
          <a:p>
            <a:r>
              <a:rPr lang="en-US" dirty="0">
                <a:solidFill>
                  <a:schemeClr val="bg1"/>
                </a:solidFill>
              </a:rPr>
              <a:t>Targeting a Release Candidate mid-Nov</a:t>
            </a:r>
          </a:p>
          <a:p>
            <a:r>
              <a:rPr lang="en-US" dirty="0">
                <a:solidFill>
                  <a:schemeClr val="bg1"/>
                </a:solidFill>
              </a:rPr>
              <a:t>Final release dependent on .NET Core 2.0.x servicing release (Dec/Jan)</a:t>
            </a:r>
          </a:p>
        </p:txBody>
      </p:sp>
    </p:spTree>
    <p:extLst>
      <p:ext uri="{BB962C8B-B14F-4D97-AF65-F5344CB8AC3E}">
        <p14:creationId xmlns:p14="http://schemas.microsoft.com/office/powerpoint/2010/main" val="43587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  <a:endParaRPr lang="en-US" sz="1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Kailasa" charset="0"/>
              <a:cs typeface="Kailas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395184-4E15-4C42-A024-6B78CD92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Life after </a:t>
            </a:r>
            <a:r>
              <a:rPr lang="en-US" dirty="0" err="1">
                <a:solidFill>
                  <a:schemeClr val="bg1"/>
                </a:solidFill>
              </a:rPr>
              <a:t>PSCore</a:t>
            </a:r>
            <a:r>
              <a:rPr lang="en-US" dirty="0">
                <a:solidFill>
                  <a:schemeClr val="bg1"/>
                </a:solidFill>
              </a:rPr>
              <a:t> 6 Final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37CBC50-B1D0-4172-B7EA-8F505F02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PSCore6 final is a beginning, not an end</a:t>
            </a:r>
          </a:p>
          <a:p>
            <a:r>
              <a:rPr lang="en-US" dirty="0">
                <a:solidFill>
                  <a:schemeClr val="bg1"/>
                </a:solidFill>
              </a:rPr>
              <a:t>Targeting a 6 month release cadence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Preview releases continue on ~3 week cadence</a:t>
            </a:r>
          </a:p>
          <a:p>
            <a:r>
              <a:rPr lang="en-US" dirty="0">
                <a:solidFill>
                  <a:schemeClr val="bg1"/>
                </a:solidFill>
              </a:rPr>
              <a:t>Planning using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GitHub Projects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Design using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RFC process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Initially, investing in engineering improvements</a:t>
            </a:r>
          </a:p>
        </p:txBody>
      </p:sp>
    </p:spTree>
    <p:extLst>
      <p:ext uri="{BB962C8B-B14F-4D97-AF65-F5344CB8AC3E}">
        <p14:creationId xmlns:p14="http://schemas.microsoft.com/office/powerpoint/2010/main" val="140355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  <a:endParaRPr lang="en-US" sz="1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Kailasa" charset="0"/>
              <a:cs typeface="Kailas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395184-4E15-4C42-A024-6B78CD92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 PowerShell Community!</a:t>
            </a:r>
          </a:p>
        </p:txBody>
      </p:sp>
      <p:pic>
        <p:nvPicPr>
          <p:cNvPr id="2" name="Picture 1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38" y="1523188"/>
            <a:ext cx="7636524" cy="44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46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  <a:endParaRPr lang="en-US" sz="1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Kailasa" charset="0"/>
              <a:cs typeface="Kailas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395184-4E15-4C42-A024-6B78CD92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Demo: Community Contributions</a:t>
            </a:r>
          </a:p>
        </p:txBody>
      </p:sp>
    </p:spTree>
    <p:extLst>
      <p:ext uri="{BB962C8B-B14F-4D97-AF65-F5344CB8AC3E}">
        <p14:creationId xmlns:p14="http://schemas.microsoft.com/office/powerpoint/2010/main" val="195507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  <a:endParaRPr lang="en-US" sz="1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Kailasa" charset="0"/>
              <a:cs typeface="Kailas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395184-4E15-4C42-A024-6B78CD92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Contribute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37CBC50-B1D0-4172-B7EA-8F505F02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 PowerShell Core!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Install instructions are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in the README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issues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There’s an issue template, please use it</a:t>
            </a:r>
          </a:p>
          <a:p>
            <a:r>
              <a:rPr lang="en-US" dirty="0">
                <a:solidFill>
                  <a:schemeClr val="bg1"/>
                </a:solidFill>
                <a:hlinkClick r:id="rId7"/>
              </a:rPr>
              <a:t>Give feedback on existing RFCs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Contribute code/docs/tests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8"/>
              </a:rPr>
              <a:t>Pull request lifecycle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You’re a newbie? Start with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`Up-for-Grabs` issues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2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D2BBC4EA-AD67-4453-B371-975497690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67" y="3535124"/>
            <a:ext cx="2715927" cy="2715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8316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  <a:endParaRPr lang="en-US" sz="1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Kailasa" charset="0"/>
              <a:cs typeface="Kailas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0"/>
            <a:ext cx="5088167" cy="50889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395184-4E15-4C42-A024-6B78CD92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Hybrid Cloud?</a:t>
            </a:r>
          </a:p>
        </p:txBody>
      </p:sp>
      <p:sp>
        <p:nvSpPr>
          <p:cNvPr id="13" name="Freeform 95">
            <a:extLst>
              <a:ext uri="{FF2B5EF4-FFF2-40B4-BE49-F238E27FC236}">
                <a16:creationId xmlns:a16="http://schemas.microsoft.com/office/drawing/2014/main" id="{CD1B403C-6A98-4D03-AF06-2409CF9ACA89}"/>
              </a:ext>
            </a:extLst>
          </p:cNvPr>
          <p:cNvSpPr>
            <a:spLocks/>
          </p:cNvSpPr>
          <p:nvPr/>
        </p:nvSpPr>
        <p:spPr bwMode="auto">
          <a:xfrm flipH="1">
            <a:off x="645733" y="1758461"/>
            <a:ext cx="1458546" cy="1171135"/>
          </a:xfrm>
          <a:custGeom>
            <a:avLst/>
            <a:gdLst>
              <a:gd name="T0" fmla="*/ 618 w 736"/>
              <a:gd name="T1" fmla="*/ 213 h 484"/>
              <a:gd name="T2" fmla="*/ 618 w 736"/>
              <a:gd name="T3" fmla="*/ 203 h 484"/>
              <a:gd name="T4" fmla="*/ 415 w 736"/>
              <a:gd name="T5" fmla="*/ 0 h 484"/>
              <a:gd name="T6" fmla="*/ 246 w 736"/>
              <a:gd name="T7" fmla="*/ 91 h 484"/>
              <a:gd name="T8" fmla="*/ 191 w 736"/>
              <a:gd name="T9" fmla="*/ 76 h 484"/>
              <a:gd name="T10" fmla="*/ 125 w 736"/>
              <a:gd name="T11" fmla="*/ 96 h 484"/>
              <a:gd name="T12" fmla="*/ 73 w 736"/>
              <a:gd name="T13" fmla="*/ 191 h 484"/>
              <a:gd name="T14" fmla="*/ 0 w 736"/>
              <a:gd name="T15" fmla="*/ 325 h 484"/>
              <a:gd name="T16" fmla="*/ 142 w 736"/>
              <a:gd name="T17" fmla="*/ 484 h 484"/>
              <a:gd name="T18" fmla="*/ 160 w 736"/>
              <a:gd name="T19" fmla="*/ 484 h 484"/>
              <a:gd name="T20" fmla="*/ 176 w 736"/>
              <a:gd name="T21" fmla="*/ 484 h 484"/>
              <a:gd name="T22" fmla="*/ 507 w 736"/>
              <a:gd name="T23" fmla="*/ 484 h 484"/>
              <a:gd name="T24" fmla="*/ 514 w 736"/>
              <a:gd name="T25" fmla="*/ 484 h 484"/>
              <a:gd name="T26" fmla="*/ 522 w 736"/>
              <a:gd name="T27" fmla="*/ 484 h 484"/>
              <a:gd name="T28" fmla="*/ 546 w 736"/>
              <a:gd name="T29" fmla="*/ 484 h 484"/>
              <a:gd name="T30" fmla="*/ 599 w 736"/>
              <a:gd name="T31" fmla="*/ 484 h 484"/>
              <a:gd name="T32" fmla="*/ 736 w 736"/>
              <a:gd name="T33" fmla="*/ 348 h 484"/>
              <a:gd name="T34" fmla="*/ 618 w 736"/>
              <a:gd name="T35" fmla="*/ 213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6" h="484">
                <a:moveTo>
                  <a:pt x="618" y="213"/>
                </a:moveTo>
                <a:cubicBezTo>
                  <a:pt x="618" y="210"/>
                  <a:pt x="618" y="206"/>
                  <a:pt x="618" y="203"/>
                </a:cubicBezTo>
                <a:cubicBezTo>
                  <a:pt x="618" y="91"/>
                  <a:pt x="527" y="0"/>
                  <a:pt x="415" y="0"/>
                </a:cubicBezTo>
                <a:cubicBezTo>
                  <a:pt x="345" y="0"/>
                  <a:pt x="283" y="37"/>
                  <a:pt x="246" y="91"/>
                </a:cubicBezTo>
                <a:cubicBezTo>
                  <a:pt x="230" y="82"/>
                  <a:pt x="211" y="76"/>
                  <a:pt x="191" y="76"/>
                </a:cubicBezTo>
                <a:cubicBezTo>
                  <a:pt x="167" y="76"/>
                  <a:pt x="144" y="83"/>
                  <a:pt x="125" y="96"/>
                </a:cubicBezTo>
                <a:cubicBezTo>
                  <a:pt x="94" y="116"/>
                  <a:pt x="74" y="151"/>
                  <a:pt x="73" y="191"/>
                </a:cubicBezTo>
                <a:cubicBezTo>
                  <a:pt x="30" y="219"/>
                  <a:pt x="0" y="269"/>
                  <a:pt x="0" y="325"/>
                </a:cubicBezTo>
                <a:cubicBezTo>
                  <a:pt x="0" y="407"/>
                  <a:pt x="62" y="475"/>
                  <a:pt x="142" y="484"/>
                </a:cubicBezTo>
                <a:cubicBezTo>
                  <a:pt x="148" y="484"/>
                  <a:pt x="154" y="484"/>
                  <a:pt x="160" y="484"/>
                </a:cubicBezTo>
                <a:cubicBezTo>
                  <a:pt x="165" y="484"/>
                  <a:pt x="171" y="484"/>
                  <a:pt x="176" y="484"/>
                </a:cubicBezTo>
                <a:cubicBezTo>
                  <a:pt x="250" y="484"/>
                  <a:pt x="425" y="484"/>
                  <a:pt x="507" y="484"/>
                </a:cubicBezTo>
                <a:cubicBezTo>
                  <a:pt x="510" y="484"/>
                  <a:pt x="512" y="484"/>
                  <a:pt x="514" y="484"/>
                </a:cubicBezTo>
                <a:cubicBezTo>
                  <a:pt x="522" y="484"/>
                  <a:pt x="522" y="484"/>
                  <a:pt x="522" y="484"/>
                </a:cubicBezTo>
                <a:cubicBezTo>
                  <a:pt x="526" y="484"/>
                  <a:pt x="538" y="484"/>
                  <a:pt x="546" y="484"/>
                </a:cubicBezTo>
                <a:cubicBezTo>
                  <a:pt x="599" y="484"/>
                  <a:pt x="599" y="484"/>
                  <a:pt x="599" y="484"/>
                </a:cubicBezTo>
                <a:cubicBezTo>
                  <a:pt x="675" y="483"/>
                  <a:pt x="736" y="422"/>
                  <a:pt x="736" y="348"/>
                </a:cubicBezTo>
                <a:cubicBezTo>
                  <a:pt x="736" y="279"/>
                  <a:pt x="684" y="222"/>
                  <a:pt x="618" y="2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3207" tIns="46604" rIns="93207" bIns="46604" numCol="1" anchor="t" anchorCtr="0" compatLnSpc="1">
            <a:prstTxWarp prst="textNoShape">
              <a:avLst/>
            </a:prstTxWarp>
          </a:bodyPr>
          <a:lstStyle/>
          <a:p>
            <a:pPr defTabSz="9135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99" b="1" kern="0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95">
            <a:extLst>
              <a:ext uri="{FF2B5EF4-FFF2-40B4-BE49-F238E27FC236}">
                <a16:creationId xmlns:a16="http://schemas.microsoft.com/office/drawing/2014/main" id="{8021147C-EB33-404D-AD81-0C38F9568F32}"/>
              </a:ext>
            </a:extLst>
          </p:cNvPr>
          <p:cNvSpPr>
            <a:spLocks/>
          </p:cNvSpPr>
          <p:nvPr/>
        </p:nvSpPr>
        <p:spPr bwMode="auto">
          <a:xfrm flipH="1">
            <a:off x="1320997" y="1923419"/>
            <a:ext cx="1729349" cy="1172560"/>
          </a:xfrm>
          <a:custGeom>
            <a:avLst/>
            <a:gdLst>
              <a:gd name="T0" fmla="*/ 618 w 736"/>
              <a:gd name="T1" fmla="*/ 213 h 484"/>
              <a:gd name="T2" fmla="*/ 618 w 736"/>
              <a:gd name="T3" fmla="*/ 203 h 484"/>
              <a:gd name="T4" fmla="*/ 415 w 736"/>
              <a:gd name="T5" fmla="*/ 0 h 484"/>
              <a:gd name="T6" fmla="*/ 246 w 736"/>
              <a:gd name="T7" fmla="*/ 91 h 484"/>
              <a:gd name="T8" fmla="*/ 191 w 736"/>
              <a:gd name="T9" fmla="*/ 76 h 484"/>
              <a:gd name="T10" fmla="*/ 125 w 736"/>
              <a:gd name="T11" fmla="*/ 96 h 484"/>
              <a:gd name="T12" fmla="*/ 73 w 736"/>
              <a:gd name="T13" fmla="*/ 191 h 484"/>
              <a:gd name="T14" fmla="*/ 0 w 736"/>
              <a:gd name="T15" fmla="*/ 325 h 484"/>
              <a:gd name="T16" fmla="*/ 142 w 736"/>
              <a:gd name="T17" fmla="*/ 484 h 484"/>
              <a:gd name="T18" fmla="*/ 160 w 736"/>
              <a:gd name="T19" fmla="*/ 484 h 484"/>
              <a:gd name="T20" fmla="*/ 176 w 736"/>
              <a:gd name="T21" fmla="*/ 484 h 484"/>
              <a:gd name="T22" fmla="*/ 507 w 736"/>
              <a:gd name="T23" fmla="*/ 484 h 484"/>
              <a:gd name="T24" fmla="*/ 514 w 736"/>
              <a:gd name="T25" fmla="*/ 484 h 484"/>
              <a:gd name="T26" fmla="*/ 522 w 736"/>
              <a:gd name="T27" fmla="*/ 484 h 484"/>
              <a:gd name="T28" fmla="*/ 546 w 736"/>
              <a:gd name="T29" fmla="*/ 484 h 484"/>
              <a:gd name="T30" fmla="*/ 599 w 736"/>
              <a:gd name="T31" fmla="*/ 484 h 484"/>
              <a:gd name="T32" fmla="*/ 736 w 736"/>
              <a:gd name="T33" fmla="*/ 348 h 484"/>
              <a:gd name="T34" fmla="*/ 618 w 736"/>
              <a:gd name="T35" fmla="*/ 213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6" h="484">
                <a:moveTo>
                  <a:pt x="618" y="213"/>
                </a:moveTo>
                <a:cubicBezTo>
                  <a:pt x="618" y="210"/>
                  <a:pt x="618" y="206"/>
                  <a:pt x="618" y="203"/>
                </a:cubicBezTo>
                <a:cubicBezTo>
                  <a:pt x="618" y="91"/>
                  <a:pt x="527" y="0"/>
                  <a:pt x="415" y="0"/>
                </a:cubicBezTo>
                <a:cubicBezTo>
                  <a:pt x="345" y="0"/>
                  <a:pt x="283" y="37"/>
                  <a:pt x="246" y="91"/>
                </a:cubicBezTo>
                <a:cubicBezTo>
                  <a:pt x="230" y="82"/>
                  <a:pt x="211" y="76"/>
                  <a:pt x="191" y="76"/>
                </a:cubicBezTo>
                <a:cubicBezTo>
                  <a:pt x="167" y="76"/>
                  <a:pt x="144" y="83"/>
                  <a:pt x="125" y="96"/>
                </a:cubicBezTo>
                <a:cubicBezTo>
                  <a:pt x="94" y="116"/>
                  <a:pt x="74" y="151"/>
                  <a:pt x="73" y="191"/>
                </a:cubicBezTo>
                <a:cubicBezTo>
                  <a:pt x="30" y="219"/>
                  <a:pt x="0" y="269"/>
                  <a:pt x="0" y="325"/>
                </a:cubicBezTo>
                <a:cubicBezTo>
                  <a:pt x="0" y="407"/>
                  <a:pt x="62" y="475"/>
                  <a:pt x="142" y="484"/>
                </a:cubicBezTo>
                <a:cubicBezTo>
                  <a:pt x="148" y="484"/>
                  <a:pt x="154" y="484"/>
                  <a:pt x="160" y="484"/>
                </a:cubicBezTo>
                <a:cubicBezTo>
                  <a:pt x="165" y="484"/>
                  <a:pt x="171" y="484"/>
                  <a:pt x="176" y="484"/>
                </a:cubicBezTo>
                <a:cubicBezTo>
                  <a:pt x="250" y="484"/>
                  <a:pt x="425" y="484"/>
                  <a:pt x="507" y="484"/>
                </a:cubicBezTo>
                <a:cubicBezTo>
                  <a:pt x="510" y="484"/>
                  <a:pt x="512" y="484"/>
                  <a:pt x="514" y="484"/>
                </a:cubicBezTo>
                <a:cubicBezTo>
                  <a:pt x="522" y="484"/>
                  <a:pt x="522" y="484"/>
                  <a:pt x="522" y="484"/>
                </a:cubicBezTo>
                <a:cubicBezTo>
                  <a:pt x="526" y="484"/>
                  <a:pt x="538" y="484"/>
                  <a:pt x="546" y="484"/>
                </a:cubicBezTo>
                <a:cubicBezTo>
                  <a:pt x="599" y="484"/>
                  <a:pt x="599" y="484"/>
                  <a:pt x="599" y="484"/>
                </a:cubicBezTo>
                <a:cubicBezTo>
                  <a:pt x="675" y="483"/>
                  <a:pt x="736" y="422"/>
                  <a:pt x="736" y="348"/>
                </a:cubicBezTo>
                <a:cubicBezTo>
                  <a:pt x="736" y="279"/>
                  <a:pt x="684" y="222"/>
                  <a:pt x="618" y="21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93207" tIns="46604" rIns="93207" bIns="46604" numCol="1" anchor="ctr" anchorCtr="0" compatLnSpc="1">
            <a:prstTxWarp prst="textNoShape">
              <a:avLst/>
            </a:prstTxWarp>
          </a:bodyPr>
          <a:lstStyle/>
          <a:p>
            <a:pPr algn="ctr" defTabSz="9135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kern="0" spc="-50" dirty="0">
                <a:solidFill>
                  <a:schemeClr val="bg1"/>
                </a:solidFill>
                <a:latin typeface="+mj-lt"/>
              </a:rPr>
              <a:t>Azure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F421F0-ED8E-4489-82AD-CFA15798BF27}"/>
              </a:ext>
            </a:extLst>
          </p:cNvPr>
          <p:cNvSpPr/>
          <p:nvPr/>
        </p:nvSpPr>
        <p:spPr>
          <a:xfrm>
            <a:off x="870946" y="1993392"/>
            <a:ext cx="100217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kern="0" spc="-50" dirty="0">
                <a:solidFill>
                  <a:schemeClr val="bg1"/>
                </a:solidFill>
              </a:rPr>
              <a:t>AWS, VMware, GCP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EED943B-7EF3-4E75-B43B-7B7A69AF4A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28" y="4184858"/>
            <a:ext cx="1029505" cy="102950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A235CB1-EC2A-476B-A99F-F8B3AF952E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127" y="4277546"/>
            <a:ext cx="1073801" cy="1073801"/>
          </a:xfrm>
          <a:prstGeom prst="rect">
            <a:avLst/>
          </a:prstGeom>
        </p:spPr>
      </p:pic>
      <p:pic>
        <p:nvPicPr>
          <p:cNvPr id="32" name="Graphic 31" descr="Laptop">
            <a:extLst>
              <a:ext uri="{FF2B5EF4-FFF2-40B4-BE49-F238E27FC236}">
                <a16:creationId xmlns:a16="http://schemas.microsoft.com/office/drawing/2014/main" id="{A0B124C3-1099-4A01-8AAC-85715FEBC5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8844" y="3792306"/>
            <a:ext cx="2281874" cy="228187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40FAA0A-6206-44F6-96BD-9EFD8016694C}"/>
              </a:ext>
            </a:extLst>
          </p:cNvPr>
          <p:cNvSpPr txBox="1"/>
          <p:nvPr/>
        </p:nvSpPr>
        <p:spPr>
          <a:xfrm>
            <a:off x="701467" y="3621280"/>
            <a:ext cx="271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Windows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30F550-487B-472D-A2BD-A8BA7F0E488E}"/>
              </a:ext>
            </a:extLst>
          </p:cNvPr>
          <p:cNvSpPr txBox="1"/>
          <p:nvPr/>
        </p:nvSpPr>
        <p:spPr>
          <a:xfrm>
            <a:off x="3079829" y="3621190"/>
            <a:ext cx="271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Windows/macOS/Linux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5AFD01C3-6131-40B6-8F3F-26375D9EABD2}"/>
              </a:ext>
            </a:extLst>
          </p:cNvPr>
          <p:cNvSpPr/>
          <p:nvPr/>
        </p:nvSpPr>
        <p:spPr>
          <a:xfrm rot="5400000">
            <a:off x="2882211" y="958086"/>
            <a:ext cx="744706" cy="5247444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239EF222-65A6-4DD4-B2A3-7878A1811B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5801"/>
          <a:stretch/>
        </p:blipFill>
        <p:spPr>
          <a:xfrm>
            <a:off x="5136336" y="1320927"/>
            <a:ext cx="477615" cy="1396555"/>
          </a:xfrm>
          <a:prstGeom prst="rect">
            <a:avLst/>
          </a:prstGeom>
        </p:spPr>
      </p:pic>
      <p:pic>
        <p:nvPicPr>
          <p:cNvPr id="39" name="Graphic 38" descr="Building">
            <a:extLst>
              <a:ext uri="{FF2B5EF4-FFF2-40B4-BE49-F238E27FC236}">
                <a16:creationId xmlns:a16="http://schemas.microsoft.com/office/drawing/2014/main" id="{F6EB69DF-4D29-4120-AAEF-E850D83B9C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00772" y="1500561"/>
            <a:ext cx="1932539" cy="1932539"/>
          </a:xfrm>
          <a:prstGeom prst="rect">
            <a:avLst/>
          </a:prstGeom>
        </p:spPr>
      </p:pic>
      <p:pic>
        <p:nvPicPr>
          <p:cNvPr id="41" name="Graphic 40" descr="Computer">
            <a:extLst>
              <a:ext uri="{FF2B5EF4-FFF2-40B4-BE49-F238E27FC236}">
                <a16:creationId xmlns:a16="http://schemas.microsoft.com/office/drawing/2014/main" id="{3F546CDE-CE39-48D7-8D62-D9ECDE5812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5801"/>
          <a:stretch/>
        </p:blipFill>
        <p:spPr>
          <a:xfrm>
            <a:off x="5618384" y="2264484"/>
            <a:ext cx="477615" cy="1396555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637BFE16-82EA-40B0-8A1B-C8FF0E667E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5801"/>
          <a:stretch/>
        </p:blipFill>
        <p:spPr>
          <a:xfrm>
            <a:off x="5130561" y="2265358"/>
            <a:ext cx="477615" cy="1396555"/>
          </a:xfrm>
          <a:prstGeom prst="rect">
            <a:avLst/>
          </a:prstGeom>
        </p:spPr>
      </p:pic>
      <p:pic>
        <p:nvPicPr>
          <p:cNvPr id="44" name="Graphic 43" descr="Computer">
            <a:extLst>
              <a:ext uri="{FF2B5EF4-FFF2-40B4-BE49-F238E27FC236}">
                <a16:creationId xmlns:a16="http://schemas.microsoft.com/office/drawing/2014/main" id="{0C2AAEC0-2DBC-42A5-92D6-662552217E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5801"/>
          <a:stretch/>
        </p:blipFill>
        <p:spPr>
          <a:xfrm>
            <a:off x="5624159" y="1320053"/>
            <a:ext cx="477615" cy="139655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3FA14EF-15F9-4693-8C3B-A6815BE1092B}"/>
              </a:ext>
            </a:extLst>
          </p:cNvPr>
          <p:cNvSpPr txBox="1"/>
          <p:nvPr/>
        </p:nvSpPr>
        <p:spPr>
          <a:xfrm>
            <a:off x="3368470" y="1259079"/>
            <a:ext cx="271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On-Premises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79DD445-0F13-4B5B-B84A-1880708AF00A}"/>
              </a:ext>
            </a:extLst>
          </p:cNvPr>
          <p:cNvSpPr/>
          <p:nvPr/>
        </p:nvSpPr>
        <p:spPr>
          <a:xfrm rot="14378862">
            <a:off x="2644313" y="3062847"/>
            <a:ext cx="438271" cy="484632"/>
          </a:xfrm>
          <a:prstGeom prst="rightArrow">
            <a:avLst>
              <a:gd name="adj1" fmla="val 48598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954BD53-7BB1-4EA5-B9FA-D81F47583143}"/>
              </a:ext>
            </a:extLst>
          </p:cNvPr>
          <p:cNvSpPr/>
          <p:nvPr/>
        </p:nvSpPr>
        <p:spPr>
          <a:xfrm rot="18722973">
            <a:off x="3318505" y="3068901"/>
            <a:ext cx="438271" cy="484632"/>
          </a:xfrm>
          <a:prstGeom prst="rightArrow">
            <a:avLst>
              <a:gd name="adj1" fmla="val 48598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F16F0BA8-0B58-4844-8530-E3142C60C188}"/>
              </a:ext>
            </a:extLst>
          </p:cNvPr>
          <p:cNvSpPr txBox="1">
            <a:spLocks/>
          </p:cNvSpPr>
          <p:nvPr/>
        </p:nvSpPr>
        <p:spPr>
          <a:xfrm>
            <a:off x="6509141" y="1500561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Workloads in various states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On-premises (non-cloud)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Windows Server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Linux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VMware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Azure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Other cloud providers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AWS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GCP</a:t>
            </a:r>
          </a:p>
          <a:p>
            <a:r>
              <a:rPr lang="en-US" dirty="0">
                <a:solidFill>
                  <a:schemeClr val="bg1"/>
                </a:solidFill>
              </a:rPr>
              <a:t>Hybrid vs. Heterogeneous</a:t>
            </a:r>
          </a:p>
        </p:txBody>
      </p:sp>
    </p:spTree>
    <p:extLst>
      <p:ext uri="{BB962C8B-B14F-4D97-AF65-F5344CB8AC3E}">
        <p14:creationId xmlns:p14="http://schemas.microsoft.com/office/powerpoint/2010/main" val="35031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395184-4E15-4C42-A024-6B78CD92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Remote Management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8B1C4B-CB4A-422B-A811-3F6E9F3CBA55}"/>
              </a:ext>
            </a:extLst>
          </p:cNvPr>
          <p:cNvGrpSpPr/>
          <p:nvPr/>
        </p:nvGrpSpPr>
        <p:grpSpPr>
          <a:xfrm>
            <a:off x="1194218" y="1955698"/>
            <a:ext cx="3101453" cy="805669"/>
            <a:chOff x="6235" y="29"/>
            <a:chExt cx="3147960" cy="1281971"/>
          </a:xfrm>
          <a:solidFill>
            <a:schemeClr val="accent2"/>
          </a:solidFill>
        </p:grpSpPr>
        <p:sp>
          <p:nvSpPr>
            <p:cNvPr id="40" name="Rectangle: Rounded Corners 7">
              <a:extLst>
                <a:ext uri="{FF2B5EF4-FFF2-40B4-BE49-F238E27FC236}">
                  <a16:creationId xmlns:a16="http://schemas.microsoft.com/office/drawing/2014/main" id="{C8BA9774-8F25-485D-AFCA-4CE49D901ABF}"/>
                </a:ext>
              </a:extLst>
            </p:cNvPr>
            <p:cNvSpPr/>
            <p:nvPr/>
          </p:nvSpPr>
          <p:spPr>
            <a:xfrm>
              <a:off x="6235" y="29"/>
              <a:ext cx="3147960" cy="12819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angle: Rounded Corners 4">
              <a:extLst>
                <a:ext uri="{FF2B5EF4-FFF2-40B4-BE49-F238E27FC236}">
                  <a16:creationId xmlns:a16="http://schemas.microsoft.com/office/drawing/2014/main" id="{0B82A1B6-B73F-4FE2-9250-5316E1FDE497}"/>
                </a:ext>
              </a:extLst>
            </p:cNvPr>
            <p:cNvSpPr txBox="1"/>
            <p:nvPr/>
          </p:nvSpPr>
          <p:spPr>
            <a:xfrm>
              <a:off x="43783" y="37577"/>
              <a:ext cx="3072864" cy="12068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907" tIns="85907" rIns="85907" bIns="85907" numCol="1" spcCol="1270" anchor="ctr" anchorCtr="0">
              <a:noAutofit/>
            </a:bodyPr>
            <a:lstStyle/>
            <a:p>
              <a:pPr algn="ctr" defTabSz="100221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55" dirty="0"/>
                <a:t>Objects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86A6B45-3AB7-488B-8F39-971ABD922E7D}"/>
              </a:ext>
            </a:extLst>
          </p:cNvPr>
          <p:cNvGrpSpPr/>
          <p:nvPr/>
        </p:nvGrpSpPr>
        <p:grpSpPr>
          <a:xfrm>
            <a:off x="1194218" y="2952369"/>
            <a:ext cx="3101453" cy="805669"/>
            <a:chOff x="6235" y="1415126"/>
            <a:chExt cx="3147960" cy="1281971"/>
          </a:xfrm>
          <a:solidFill>
            <a:schemeClr val="accent2"/>
          </a:solidFill>
        </p:grpSpPr>
        <p:sp>
          <p:nvSpPr>
            <p:cNvPr id="43" name="Rectangle: Rounded Corners 10">
              <a:extLst>
                <a:ext uri="{FF2B5EF4-FFF2-40B4-BE49-F238E27FC236}">
                  <a16:creationId xmlns:a16="http://schemas.microsoft.com/office/drawing/2014/main" id="{6F79D776-CA06-4EF7-8F30-C0899AAD794C}"/>
                </a:ext>
              </a:extLst>
            </p:cNvPr>
            <p:cNvSpPr/>
            <p:nvPr/>
          </p:nvSpPr>
          <p:spPr>
            <a:xfrm>
              <a:off x="6235" y="1415126"/>
              <a:ext cx="3147960" cy="12819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ectangle: Rounded Corners 4">
              <a:extLst>
                <a:ext uri="{FF2B5EF4-FFF2-40B4-BE49-F238E27FC236}">
                  <a16:creationId xmlns:a16="http://schemas.microsoft.com/office/drawing/2014/main" id="{9F06B705-026C-4B98-8A80-FCCE4A9DFD3E}"/>
                </a:ext>
              </a:extLst>
            </p:cNvPr>
            <p:cNvSpPr txBox="1"/>
            <p:nvPr/>
          </p:nvSpPr>
          <p:spPr>
            <a:xfrm>
              <a:off x="43783" y="1452673"/>
              <a:ext cx="3072864" cy="12068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907" tIns="85907" rIns="85907" bIns="85907" numCol="1" spcCol="1270" anchor="ctr" anchorCtr="0">
              <a:noAutofit/>
            </a:bodyPr>
            <a:lstStyle/>
            <a:p>
              <a:pPr algn="ctr" defTabSz="100221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55" dirty="0"/>
                <a:t>PowerShell (Enter/New-</a:t>
              </a:r>
              <a:r>
                <a:rPr lang="en-US" sz="2255" dirty="0" err="1"/>
                <a:t>PSSession</a:t>
              </a:r>
              <a:r>
                <a:rPr lang="en-US" sz="2255" dirty="0"/>
                <a:t>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FED418C-AE56-4117-8124-6D37403A0083}"/>
              </a:ext>
            </a:extLst>
          </p:cNvPr>
          <p:cNvGrpSpPr/>
          <p:nvPr/>
        </p:nvGrpSpPr>
        <p:grpSpPr>
          <a:xfrm>
            <a:off x="1190391" y="3985850"/>
            <a:ext cx="3101453" cy="805669"/>
            <a:chOff x="6235" y="2830223"/>
            <a:chExt cx="3147960" cy="1281971"/>
          </a:xfrm>
          <a:solidFill>
            <a:schemeClr val="accent2"/>
          </a:solidFill>
        </p:grpSpPr>
        <p:sp>
          <p:nvSpPr>
            <p:cNvPr id="46" name="Rectangle: Rounded Corners 13">
              <a:extLst>
                <a:ext uri="{FF2B5EF4-FFF2-40B4-BE49-F238E27FC236}">
                  <a16:creationId xmlns:a16="http://schemas.microsoft.com/office/drawing/2014/main" id="{6FE70D46-D5F6-4120-B29A-E650A7C95B6E}"/>
                </a:ext>
              </a:extLst>
            </p:cNvPr>
            <p:cNvSpPr/>
            <p:nvPr/>
          </p:nvSpPr>
          <p:spPr>
            <a:xfrm>
              <a:off x="6235" y="2830223"/>
              <a:ext cx="3147960" cy="12819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ctangle: Rounded Corners 4">
              <a:extLst>
                <a:ext uri="{FF2B5EF4-FFF2-40B4-BE49-F238E27FC236}">
                  <a16:creationId xmlns:a16="http://schemas.microsoft.com/office/drawing/2014/main" id="{3531B695-451A-4821-800B-3A1D9C941848}"/>
                </a:ext>
              </a:extLst>
            </p:cNvPr>
            <p:cNvSpPr txBox="1"/>
            <p:nvPr/>
          </p:nvSpPr>
          <p:spPr>
            <a:xfrm>
              <a:off x="43783" y="2867771"/>
              <a:ext cx="3072864" cy="12068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3378" tIns="93378" rIns="93378" bIns="93378" numCol="1" spcCol="1270" anchor="ctr" anchorCtr="0">
              <a:noAutofit/>
            </a:bodyPr>
            <a:lstStyle/>
            <a:p>
              <a:pPr algn="ctr" defTabSz="108935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51"/>
                <a:t>PowerShell Remoting Protocol (PSRP)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D2D2F20-5EAE-4A89-BC14-645A5A20821B}"/>
              </a:ext>
            </a:extLst>
          </p:cNvPr>
          <p:cNvGrpSpPr/>
          <p:nvPr/>
        </p:nvGrpSpPr>
        <p:grpSpPr>
          <a:xfrm>
            <a:off x="1190391" y="5014419"/>
            <a:ext cx="3101453" cy="805669"/>
            <a:chOff x="6235" y="4245350"/>
            <a:chExt cx="3147960" cy="1281971"/>
          </a:xfrm>
          <a:solidFill>
            <a:schemeClr val="accent2"/>
          </a:solidFill>
        </p:grpSpPr>
        <p:sp>
          <p:nvSpPr>
            <p:cNvPr id="49" name="Rectangle: Rounded Corners 16">
              <a:extLst>
                <a:ext uri="{FF2B5EF4-FFF2-40B4-BE49-F238E27FC236}">
                  <a16:creationId xmlns:a16="http://schemas.microsoft.com/office/drawing/2014/main" id="{C83D98E5-7BD5-43F9-B574-650DE3C9ECB7}"/>
                </a:ext>
              </a:extLst>
            </p:cNvPr>
            <p:cNvSpPr/>
            <p:nvPr/>
          </p:nvSpPr>
          <p:spPr>
            <a:xfrm>
              <a:off x="6235" y="4245350"/>
              <a:ext cx="3147960" cy="12819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Rectangle: Rounded Corners 4">
              <a:extLst>
                <a:ext uri="{FF2B5EF4-FFF2-40B4-BE49-F238E27FC236}">
                  <a16:creationId xmlns:a16="http://schemas.microsoft.com/office/drawing/2014/main" id="{30BB6097-DA8C-40E2-B650-7BD42D6B05AF}"/>
                </a:ext>
              </a:extLst>
            </p:cNvPr>
            <p:cNvSpPr txBox="1"/>
            <p:nvPr/>
          </p:nvSpPr>
          <p:spPr>
            <a:xfrm>
              <a:off x="43783" y="4282898"/>
              <a:ext cx="3072864" cy="12068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5788" tIns="115788" rIns="115788" bIns="115788" numCol="1" spcCol="1270" anchor="ctr" anchorCtr="0">
              <a:noAutofit/>
            </a:bodyPr>
            <a:lstStyle/>
            <a:p>
              <a:pPr algn="ctr" defTabSz="135080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39" err="1"/>
                <a:t>WSMan</a:t>
              </a:r>
              <a:r>
                <a:rPr lang="en-US" sz="3039"/>
                <a:t>/</a:t>
              </a:r>
              <a:r>
                <a:rPr lang="en-US" sz="3039" err="1"/>
                <a:t>WinRM</a:t>
              </a:r>
              <a:endParaRPr lang="en-US" sz="3039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58E73F-E5E9-42D0-8231-9A8F5E5D19DF}"/>
              </a:ext>
            </a:extLst>
          </p:cNvPr>
          <p:cNvGrpSpPr/>
          <p:nvPr/>
        </p:nvGrpSpPr>
        <p:grpSpPr>
          <a:xfrm>
            <a:off x="4783433" y="5051229"/>
            <a:ext cx="6463427" cy="805669"/>
            <a:chOff x="3683053" y="4245320"/>
            <a:chExt cx="6560348" cy="1281971"/>
          </a:xfrm>
          <a:solidFill>
            <a:schemeClr val="accent6"/>
          </a:solidFill>
        </p:grpSpPr>
        <p:sp>
          <p:nvSpPr>
            <p:cNvPr id="52" name="Rectangle: Rounded Corners 19">
              <a:extLst>
                <a:ext uri="{FF2B5EF4-FFF2-40B4-BE49-F238E27FC236}">
                  <a16:creationId xmlns:a16="http://schemas.microsoft.com/office/drawing/2014/main" id="{501B9DB3-4419-42C6-8720-FC25F1B92012}"/>
                </a:ext>
              </a:extLst>
            </p:cNvPr>
            <p:cNvSpPr/>
            <p:nvPr/>
          </p:nvSpPr>
          <p:spPr>
            <a:xfrm>
              <a:off x="3683053" y="4245320"/>
              <a:ext cx="6560348" cy="12819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ctangle: Rounded Corners 4">
              <a:extLst>
                <a:ext uri="{FF2B5EF4-FFF2-40B4-BE49-F238E27FC236}">
                  <a16:creationId xmlns:a16="http://schemas.microsoft.com/office/drawing/2014/main" id="{9D10CB15-117E-48B6-B70D-7ADDFE04AB9D}"/>
                </a:ext>
              </a:extLst>
            </p:cNvPr>
            <p:cNvSpPr txBox="1"/>
            <p:nvPr/>
          </p:nvSpPr>
          <p:spPr>
            <a:xfrm>
              <a:off x="3720601" y="4282868"/>
              <a:ext cx="6485252" cy="12068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5788" tIns="115788" rIns="115788" bIns="115788" numCol="1" spcCol="1270" anchor="ctr" anchorCtr="0">
              <a:noAutofit/>
            </a:bodyPr>
            <a:lstStyle/>
            <a:p>
              <a:pPr algn="ctr" defTabSz="135080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39"/>
                <a:t>OpenSSH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F005C63-1851-4DBE-AF8B-D72C301FE564}"/>
              </a:ext>
            </a:extLst>
          </p:cNvPr>
          <p:cNvGrpSpPr/>
          <p:nvPr/>
        </p:nvGrpSpPr>
        <p:grpSpPr>
          <a:xfrm>
            <a:off x="8153515" y="4022660"/>
            <a:ext cx="3101453" cy="805669"/>
            <a:chOff x="7095442" y="2830223"/>
            <a:chExt cx="3147960" cy="1281971"/>
          </a:xfrm>
          <a:solidFill>
            <a:schemeClr val="accent6"/>
          </a:solidFill>
        </p:grpSpPr>
        <p:sp>
          <p:nvSpPr>
            <p:cNvPr id="55" name="Rectangle: Rounded Corners 22">
              <a:extLst>
                <a:ext uri="{FF2B5EF4-FFF2-40B4-BE49-F238E27FC236}">
                  <a16:creationId xmlns:a16="http://schemas.microsoft.com/office/drawing/2014/main" id="{1871DD4C-FEB7-40EE-ABF3-9275E30F1AD8}"/>
                </a:ext>
              </a:extLst>
            </p:cNvPr>
            <p:cNvSpPr/>
            <p:nvPr/>
          </p:nvSpPr>
          <p:spPr>
            <a:xfrm>
              <a:off x="7095442" y="2830223"/>
              <a:ext cx="3147960" cy="12819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ectangle: Rounded Corners 4">
              <a:extLst>
                <a:ext uri="{FF2B5EF4-FFF2-40B4-BE49-F238E27FC236}">
                  <a16:creationId xmlns:a16="http://schemas.microsoft.com/office/drawing/2014/main" id="{4D267B5F-E367-43BB-9472-B624BD1AFCA5}"/>
                </a:ext>
              </a:extLst>
            </p:cNvPr>
            <p:cNvSpPr txBox="1"/>
            <p:nvPr/>
          </p:nvSpPr>
          <p:spPr>
            <a:xfrm>
              <a:off x="7132990" y="2867771"/>
              <a:ext cx="3072864" cy="12068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3378" tIns="93378" rIns="93378" bIns="93378" numCol="1" spcCol="1270" anchor="ctr" anchorCtr="0">
              <a:noAutofit/>
            </a:bodyPr>
            <a:lstStyle/>
            <a:p>
              <a:pPr algn="ctr" defTabSz="108935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51"/>
                <a:t>SSH client (ssh.exe)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B333A14-8EC2-44C3-97F7-1D2C4980F155}"/>
              </a:ext>
            </a:extLst>
          </p:cNvPr>
          <p:cNvGrpSpPr/>
          <p:nvPr/>
        </p:nvGrpSpPr>
        <p:grpSpPr>
          <a:xfrm>
            <a:off x="8165156" y="2989179"/>
            <a:ext cx="3101453" cy="805669"/>
            <a:chOff x="7095442" y="1415126"/>
            <a:chExt cx="3147960" cy="1281971"/>
          </a:xfrm>
          <a:solidFill>
            <a:schemeClr val="accent6"/>
          </a:solidFill>
        </p:grpSpPr>
        <p:sp>
          <p:nvSpPr>
            <p:cNvPr id="58" name="Rectangle: Rounded Corners 25">
              <a:extLst>
                <a:ext uri="{FF2B5EF4-FFF2-40B4-BE49-F238E27FC236}">
                  <a16:creationId xmlns:a16="http://schemas.microsoft.com/office/drawing/2014/main" id="{A33A926A-F568-4EA4-A068-777D8236B0EF}"/>
                </a:ext>
              </a:extLst>
            </p:cNvPr>
            <p:cNvSpPr/>
            <p:nvPr/>
          </p:nvSpPr>
          <p:spPr>
            <a:xfrm>
              <a:off x="7095442" y="1415126"/>
              <a:ext cx="3147960" cy="12819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angle: Rounded Corners 4">
              <a:extLst>
                <a:ext uri="{FF2B5EF4-FFF2-40B4-BE49-F238E27FC236}">
                  <a16:creationId xmlns:a16="http://schemas.microsoft.com/office/drawing/2014/main" id="{D9268646-3537-4598-95AA-62C32EA4F778}"/>
                </a:ext>
              </a:extLst>
            </p:cNvPr>
            <p:cNvSpPr txBox="1"/>
            <p:nvPr/>
          </p:nvSpPr>
          <p:spPr>
            <a:xfrm>
              <a:off x="7132990" y="1452674"/>
              <a:ext cx="3072864" cy="12068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907" tIns="85907" rIns="85907" bIns="85907" numCol="1" spcCol="1270" anchor="ctr" anchorCtr="0">
              <a:noAutofit/>
            </a:bodyPr>
            <a:lstStyle/>
            <a:p>
              <a:pPr algn="ctr" defTabSz="100221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55"/>
                <a:t>Strings (text)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6F00C0F-EE59-424C-B572-F269A8C63F5B}"/>
              </a:ext>
            </a:extLst>
          </p:cNvPr>
          <p:cNvGrpSpPr/>
          <p:nvPr/>
        </p:nvGrpSpPr>
        <p:grpSpPr>
          <a:xfrm>
            <a:off x="4807858" y="3985849"/>
            <a:ext cx="3101453" cy="805669"/>
            <a:chOff x="3683053" y="2830223"/>
            <a:chExt cx="3147960" cy="1281971"/>
          </a:xfrm>
          <a:solidFill>
            <a:srgbClr val="7030A0"/>
          </a:solidFill>
        </p:grpSpPr>
        <p:sp>
          <p:nvSpPr>
            <p:cNvPr id="61" name="Rectangle: Rounded Corners 28">
              <a:extLst>
                <a:ext uri="{FF2B5EF4-FFF2-40B4-BE49-F238E27FC236}">
                  <a16:creationId xmlns:a16="http://schemas.microsoft.com/office/drawing/2014/main" id="{FD27BFB3-6F2B-4425-972D-53408BA6BB0F}"/>
                </a:ext>
              </a:extLst>
            </p:cNvPr>
            <p:cNvSpPr/>
            <p:nvPr/>
          </p:nvSpPr>
          <p:spPr>
            <a:xfrm>
              <a:off x="3683053" y="2830223"/>
              <a:ext cx="3147960" cy="12819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AB8C4601-3690-4B88-BAC0-B9A19CF3AC5C}"/>
                </a:ext>
              </a:extLst>
            </p:cNvPr>
            <p:cNvSpPr txBox="1"/>
            <p:nvPr/>
          </p:nvSpPr>
          <p:spPr>
            <a:xfrm>
              <a:off x="3720601" y="2867771"/>
              <a:ext cx="3072864" cy="12068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3378" tIns="93378" rIns="93378" bIns="93378" numCol="1" spcCol="1270" anchor="ctr" anchorCtr="0">
              <a:noAutofit/>
            </a:bodyPr>
            <a:lstStyle/>
            <a:p>
              <a:pPr algn="ctr" defTabSz="108935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51"/>
                <a:t>PowerShell Remoting Protocol (PSRP)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ABF086D-3A04-4876-8B8F-382A87AC6E26}"/>
              </a:ext>
            </a:extLst>
          </p:cNvPr>
          <p:cNvGrpSpPr/>
          <p:nvPr/>
        </p:nvGrpSpPr>
        <p:grpSpPr>
          <a:xfrm>
            <a:off x="4819849" y="2952369"/>
            <a:ext cx="3101453" cy="805669"/>
            <a:chOff x="3683053" y="1415126"/>
            <a:chExt cx="3147960" cy="1281971"/>
          </a:xfrm>
          <a:solidFill>
            <a:srgbClr val="7030A0"/>
          </a:solidFill>
        </p:grpSpPr>
        <p:sp>
          <p:nvSpPr>
            <p:cNvPr id="64" name="Rectangle: Rounded Corners 31">
              <a:extLst>
                <a:ext uri="{FF2B5EF4-FFF2-40B4-BE49-F238E27FC236}">
                  <a16:creationId xmlns:a16="http://schemas.microsoft.com/office/drawing/2014/main" id="{230ACF45-C57A-44F0-AE49-CDCD8861878E}"/>
                </a:ext>
              </a:extLst>
            </p:cNvPr>
            <p:cNvSpPr/>
            <p:nvPr/>
          </p:nvSpPr>
          <p:spPr>
            <a:xfrm>
              <a:off x="3683053" y="1415126"/>
              <a:ext cx="3147960" cy="12819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DA1D9FD0-E170-4CBA-BC87-CD614195C57E}"/>
                </a:ext>
              </a:extLst>
            </p:cNvPr>
            <p:cNvSpPr txBox="1"/>
            <p:nvPr/>
          </p:nvSpPr>
          <p:spPr>
            <a:xfrm>
              <a:off x="3720601" y="1452674"/>
              <a:ext cx="3072864" cy="12068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907" tIns="85907" rIns="85907" bIns="85907" numCol="1" spcCol="1270" anchor="ctr" anchorCtr="0">
              <a:noAutofit/>
            </a:bodyPr>
            <a:lstStyle/>
            <a:p>
              <a:pPr algn="ctr" defTabSz="100221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55" dirty="0"/>
                <a:t>PowerShell (Enter/New-</a:t>
              </a:r>
              <a:r>
                <a:rPr lang="en-US" sz="2255" dirty="0" err="1"/>
                <a:t>PSSession</a:t>
              </a:r>
              <a:r>
                <a:rPr lang="en-US" sz="2255" dirty="0"/>
                <a:t>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A6899A1-F2D6-4044-9253-32627C23F5E0}"/>
              </a:ext>
            </a:extLst>
          </p:cNvPr>
          <p:cNvGrpSpPr/>
          <p:nvPr/>
        </p:nvGrpSpPr>
        <p:grpSpPr>
          <a:xfrm>
            <a:off x="4819849" y="1963015"/>
            <a:ext cx="3101453" cy="805669"/>
            <a:chOff x="3680377" y="0"/>
            <a:chExt cx="3147960" cy="1281971"/>
          </a:xfrm>
          <a:solidFill>
            <a:srgbClr val="7030A0"/>
          </a:solidFill>
        </p:grpSpPr>
        <p:sp>
          <p:nvSpPr>
            <p:cNvPr id="67" name="Rectangle: Rounded Corners 34">
              <a:extLst>
                <a:ext uri="{FF2B5EF4-FFF2-40B4-BE49-F238E27FC236}">
                  <a16:creationId xmlns:a16="http://schemas.microsoft.com/office/drawing/2014/main" id="{A43BE763-9F58-47A6-A210-18A77637E161}"/>
                </a:ext>
              </a:extLst>
            </p:cNvPr>
            <p:cNvSpPr/>
            <p:nvPr/>
          </p:nvSpPr>
          <p:spPr>
            <a:xfrm>
              <a:off x="3680377" y="0"/>
              <a:ext cx="3147960" cy="12819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3A69F938-B621-4F34-AE93-F5928906F1D7}"/>
                </a:ext>
              </a:extLst>
            </p:cNvPr>
            <p:cNvSpPr txBox="1"/>
            <p:nvPr/>
          </p:nvSpPr>
          <p:spPr>
            <a:xfrm>
              <a:off x="3717925" y="37548"/>
              <a:ext cx="3072864" cy="12068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907" tIns="85907" rIns="85907" bIns="85907" numCol="1" spcCol="1270" anchor="ctr" anchorCtr="0">
              <a:noAutofit/>
            </a:bodyPr>
            <a:lstStyle/>
            <a:p>
              <a:pPr algn="ctr" defTabSz="100221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55"/>
                <a:t>Objects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62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  <a:endParaRPr lang="en-US" sz="1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Kailasa" charset="0"/>
              <a:cs typeface="Kailas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395184-4E15-4C42-A024-6B78CD92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Demo: Remote Management</a:t>
            </a:r>
          </a:p>
        </p:txBody>
      </p:sp>
    </p:spTree>
    <p:extLst>
      <p:ext uri="{BB962C8B-B14F-4D97-AF65-F5344CB8AC3E}">
        <p14:creationId xmlns:p14="http://schemas.microsoft.com/office/powerpoint/2010/main" val="154456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  <a:endParaRPr lang="en-US" sz="1400" b="1" dirty="0">
              <a:ln w="1016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a typeface="Kailasa" charset="0"/>
              <a:cs typeface="Kailas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Hello!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688971"/>
            <a:ext cx="5181600" cy="148799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Steve Lee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Principal Software Engineer Manager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6172200" y="4688971"/>
            <a:ext cx="5181600" cy="1487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Joey Aiello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Program Manager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9" y="1437771"/>
            <a:ext cx="3251200" cy="325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07" y="1437771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86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  <a:endParaRPr lang="en-US" sz="1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Kailasa" charset="0"/>
              <a:cs typeface="Kailas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395184-4E15-4C42-A024-6B78CD92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Remote Management (continued)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37CBC50-B1D0-4172-B7EA-8F505F02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Where to get </a:t>
            </a:r>
            <a:r>
              <a:rPr lang="en-US" dirty="0" err="1">
                <a:solidFill>
                  <a:schemeClr val="bg1"/>
                </a:solidFill>
              </a:rPr>
              <a:t>OpenSSH</a:t>
            </a:r>
            <a:r>
              <a:rPr lang="en-US" dirty="0">
                <a:solidFill>
                  <a:schemeClr val="bg1"/>
                </a:solidFill>
              </a:rPr>
              <a:t> for Windows?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Win32-OpenSSH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releases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wiki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Optional feature in Fall Creators Update (1709)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Watch the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PowerShell Blog</a:t>
            </a:r>
            <a:r>
              <a:rPr lang="en-US" dirty="0">
                <a:solidFill>
                  <a:schemeClr val="bg1"/>
                </a:solidFill>
              </a:rPr>
              <a:t> for announcements</a:t>
            </a:r>
          </a:p>
          <a:p>
            <a:r>
              <a:rPr lang="en-US" dirty="0">
                <a:solidFill>
                  <a:schemeClr val="bg1"/>
                </a:solidFill>
              </a:rPr>
              <a:t>Limitations (for now)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WinRM</a:t>
            </a:r>
            <a:r>
              <a:rPr lang="en-US" dirty="0">
                <a:solidFill>
                  <a:schemeClr val="bg1"/>
                </a:solidFill>
              </a:rPr>
              <a:t> Linux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Windows only supports Basic/NTLM </a:t>
            </a:r>
            <a:r>
              <a:rPr lang="en-US" dirty="0" err="1">
                <a:solidFill>
                  <a:schemeClr val="bg1"/>
                </a:solidFill>
              </a:rPr>
              <a:t>auth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WinRM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macOS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/>
                </a:solidFill>
              </a:rPr>
              <a:t> Windows only supports Basic </a:t>
            </a:r>
            <a:r>
              <a:rPr lang="en-US" dirty="0" err="1">
                <a:solidFill>
                  <a:schemeClr val="bg1"/>
                </a:solidFill>
              </a:rPr>
              <a:t>auth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PSRP over SSH only supported on PowerShell 6.0+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  <a:endParaRPr lang="en-US" sz="1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Kailasa" charset="0"/>
              <a:cs typeface="Kailas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395184-4E15-4C42-A024-6B78CD92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46024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  <a:endParaRPr lang="en-US" sz="1400" b="1" dirty="0">
              <a:ln w="1016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a typeface="Kailasa" charset="0"/>
              <a:cs typeface="Kailas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103833" y="0"/>
            <a:ext cx="5088167" cy="508893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Steve Lee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Principal Software Engineer Manager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5"/>
              </a:rPr>
              <a:t>@</a:t>
            </a:r>
            <a:r>
              <a:rPr lang="en-US" dirty="0" err="1">
                <a:solidFill>
                  <a:schemeClr val="bg1"/>
                </a:solidFill>
                <a:hlinkClick r:id="rId5"/>
              </a:rPr>
              <a:t>Steve_MSFT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Joey Aiello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Program Manager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6"/>
              </a:rPr>
              <a:t>@joeyaiello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36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  <a:endParaRPr lang="en-US" sz="1400" b="1" dirty="0">
              <a:ln w="1016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a typeface="Kailasa" charset="0"/>
              <a:cs typeface="Kailas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362" y="871168"/>
            <a:ext cx="107478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Don’t Forget!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Fill in your survey in Mobile app – it’s how we do better!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Don’t lose you badge! You need it for the Social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Grab the Speakers for a chat – they all have time for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 everyone know what they are missing on Social Media</a:t>
            </a:r>
          </a:p>
          <a:p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#PowerShell</a:t>
            </a:r>
          </a:p>
          <a:p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#PSConfAsia</a:t>
            </a:r>
          </a:p>
          <a:p>
            <a:endParaRPr lang="en-GB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Photos of Marina Bay Credit: Sebastian Szumigalski</a:t>
            </a:r>
            <a:endParaRPr lang="en-SG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381" y="6266577"/>
            <a:ext cx="1087362" cy="2315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837" y="6199103"/>
            <a:ext cx="1209714" cy="520705"/>
          </a:xfrm>
          <a:prstGeom prst="rect">
            <a:avLst/>
          </a:prstGeom>
        </p:spPr>
      </p:pic>
      <p:pic>
        <p:nvPicPr>
          <p:cNvPr id="17" name="Picture 1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6116" y="6189484"/>
            <a:ext cx="1226150" cy="3857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942" y="6055558"/>
            <a:ext cx="684314" cy="7466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676" y="6179429"/>
            <a:ext cx="1327346" cy="5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  <a:endParaRPr lang="en-US" sz="1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Kailasa" charset="0"/>
              <a:cs typeface="Kailas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will we cover?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evolution of PowerShell</a:t>
            </a:r>
          </a:p>
          <a:p>
            <a:r>
              <a:rPr lang="en-US" dirty="0">
                <a:solidFill>
                  <a:schemeClr val="bg1"/>
                </a:solidFill>
              </a:rPr>
              <a:t>Windows PowerShell vs PowerShell Core</a:t>
            </a:r>
          </a:p>
          <a:p>
            <a:r>
              <a:rPr lang="en-US" dirty="0">
                <a:solidFill>
                  <a:schemeClr val="bg1"/>
                </a:solidFill>
              </a:rPr>
              <a:t>Going Open Source &amp; Roadmap</a:t>
            </a:r>
          </a:p>
          <a:p>
            <a:r>
              <a:rPr lang="en-US" dirty="0">
                <a:solidFill>
                  <a:schemeClr val="bg1"/>
                </a:solidFill>
              </a:rPr>
              <a:t>Building a community</a:t>
            </a:r>
          </a:p>
          <a:p>
            <a:r>
              <a:rPr lang="en-US" dirty="0">
                <a:solidFill>
                  <a:schemeClr val="bg1"/>
                </a:solidFill>
              </a:rPr>
              <a:t>Remote management</a:t>
            </a:r>
          </a:p>
          <a:p>
            <a:r>
              <a:rPr lang="en-US" dirty="0">
                <a:solidFill>
                  <a:schemeClr val="bg1"/>
                </a:solidFill>
              </a:rPr>
              <a:t>Hybrid cloud management</a:t>
            </a:r>
          </a:p>
          <a:p>
            <a:r>
              <a:rPr lang="en-US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0479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3" y="553665"/>
            <a:ext cx="10860389" cy="56153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807" y="370398"/>
            <a:ext cx="692665" cy="6926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80" y="265843"/>
            <a:ext cx="741218" cy="74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52" y="1063063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07" y="859863"/>
            <a:ext cx="406400" cy="40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EE010B-FD2D-5848-B99A-87297237155F}"/>
              </a:ext>
            </a:extLst>
          </p:cNvPr>
          <p:cNvSpPr txBox="1"/>
          <p:nvPr/>
        </p:nvSpPr>
        <p:spPr>
          <a:xfrm>
            <a:off x="3652921" y="56559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D0590-E7C9-9D40-BF15-C459E067387A}"/>
              </a:ext>
            </a:extLst>
          </p:cNvPr>
          <p:cNvSpPr txBox="1"/>
          <p:nvPr/>
        </p:nvSpPr>
        <p:spPr>
          <a:xfrm>
            <a:off x="5521564" y="56559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E9735-7DBB-1742-B04A-F5A9AE0620EB}"/>
              </a:ext>
            </a:extLst>
          </p:cNvPr>
          <p:cNvSpPr txBox="1"/>
          <p:nvPr/>
        </p:nvSpPr>
        <p:spPr>
          <a:xfrm>
            <a:off x="7507440" y="56559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F7BFF-9CEC-174C-B017-663662ECD99A}"/>
              </a:ext>
            </a:extLst>
          </p:cNvPr>
          <p:cNvSpPr txBox="1"/>
          <p:nvPr/>
        </p:nvSpPr>
        <p:spPr>
          <a:xfrm>
            <a:off x="9838480" y="56559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76656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  <a:endParaRPr lang="en-US" sz="1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Kailasa" charset="0"/>
              <a:cs typeface="Kailas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Windows PowerShell vs. </a:t>
            </a:r>
            <a:r>
              <a:rPr lang="en-US" dirty="0" err="1">
                <a:solidFill>
                  <a:schemeClr val="bg1"/>
                </a:solidFill>
              </a:rPr>
              <a:t>Powershell</a:t>
            </a:r>
            <a:r>
              <a:rPr lang="en-US" dirty="0">
                <a:solidFill>
                  <a:schemeClr val="bg1"/>
                </a:solidFill>
              </a:rPr>
              <a:t> Core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Windows only </a:t>
            </a:r>
          </a:p>
          <a:p>
            <a:r>
              <a:rPr lang="en-US" dirty="0">
                <a:solidFill>
                  <a:schemeClr val="bg1"/>
                </a:solidFill>
              </a:rPr>
              <a:t>Built into Windows and WMF (MSU)</a:t>
            </a:r>
          </a:p>
          <a:p>
            <a:r>
              <a:rPr lang="en-US" dirty="0">
                <a:solidFill>
                  <a:schemeClr val="bg1"/>
                </a:solidFill>
              </a:rPr>
              <a:t>Built on .NET Framework</a:t>
            </a:r>
          </a:p>
          <a:p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PSVersionTable.PSEdition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is set to 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Desktop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3E11A1-43B1-4438-8D05-E9CC01CC24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Windows, macOS, and Linux</a:t>
            </a:r>
          </a:p>
          <a:p>
            <a:r>
              <a:rPr lang="en-US" dirty="0">
                <a:solidFill>
                  <a:schemeClr val="bg1"/>
                </a:solidFill>
              </a:rPr>
              <a:t>MSI, </a:t>
            </a:r>
            <a:r>
              <a:rPr lang="en-US" dirty="0" err="1">
                <a:solidFill>
                  <a:schemeClr val="bg1"/>
                </a:solidFill>
              </a:rPr>
              <a:t>HomeBrew</a:t>
            </a:r>
            <a:r>
              <a:rPr lang="en-US" dirty="0">
                <a:solidFill>
                  <a:schemeClr val="bg1"/>
                </a:solidFill>
              </a:rPr>
              <a:t>, RPM/DEB repos, portable ZIP</a:t>
            </a:r>
          </a:p>
          <a:p>
            <a:r>
              <a:rPr lang="en-US" dirty="0">
                <a:solidFill>
                  <a:schemeClr val="bg1"/>
                </a:solidFill>
              </a:rPr>
              <a:t>Built on .NET Core 2.0</a:t>
            </a:r>
          </a:p>
          <a:p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PSVersionTable.PSEdition</a:t>
            </a:r>
            <a:r>
              <a:rPr lang="en-US" dirty="0">
                <a:solidFill>
                  <a:schemeClr val="bg1"/>
                </a:solidFill>
              </a:rPr>
              <a:t> is set to Core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80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  <a:endParaRPr lang="en-US" sz="1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Kailasa" charset="0"/>
              <a:cs typeface="Kailas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395184-4E15-4C42-A024-6B78CD92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Pillars of PowerShell Core 6.0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37CBC50-B1D0-4172-B7EA-8F505F02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Ubiquity</a:t>
            </a:r>
            <a:r>
              <a:rPr lang="en-US" dirty="0">
                <a:solidFill>
                  <a:schemeClr val="bg1"/>
                </a:solidFill>
              </a:rPr>
              <a:t>: Windows, Nano, </a:t>
            </a:r>
            <a:r>
              <a:rPr lang="en-US" dirty="0" err="1">
                <a:solidFill>
                  <a:schemeClr val="bg1"/>
                </a:solidFill>
              </a:rPr>
              <a:t>macOS</a:t>
            </a:r>
            <a:r>
              <a:rPr lang="en-US" dirty="0">
                <a:solidFill>
                  <a:schemeClr val="bg1"/>
                </a:solidFill>
              </a:rPr>
              <a:t>, and Linux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Cloud</a:t>
            </a:r>
            <a:r>
              <a:rPr lang="en-US" dirty="0">
                <a:solidFill>
                  <a:schemeClr val="bg1"/>
                </a:solidFill>
              </a:rPr>
              <a:t>: Built with cloud scenarios at the forefront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Community</a:t>
            </a:r>
            <a:r>
              <a:rPr lang="en-US" dirty="0">
                <a:solidFill>
                  <a:schemeClr val="bg1"/>
                </a:solidFill>
              </a:rPr>
              <a:t>: Open Source and open collaboration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Compatibility</a:t>
            </a:r>
            <a:r>
              <a:rPr lang="en-US" dirty="0">
                <a:solidFill>
                  <a:schemeClr val="bg1"/>
                </a:solidFill>
              </a:rPr>
              <a:t>: Built from Windows PowerShell leveraging .NET Standard 2.0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4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  <a:endParaRPr lang="en-US" sz="1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Kailasa" charset="0"/>
              <a:cs typeface="Kailas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395184-4E15-4C42-A024-6B78CD92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6.0 is greater than 5.1, right?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37CBC50-B1D0-4172-B7EA-8F505F02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24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PowerShell features are equal or better in PowerShell Core 6</a:t>
            </a:r>
          </a:p>
          <a:p>
            <a:r>
              <a:rPr lang="en-US" dirty="0">
                <a:solidFill>
                  <a:schemeClr val="bg1"/>
                </a:solidFill>
              </a:rPr>
              <a:t>Opportunity to consider </a:t>
            </a:r>
            <a:r>
              <a:rPr lang="en-US" dirty="0">
                <a:solidFill>
                  <a:schemeClr val="bg1"/>
                </a:solidFill>
                <a:hlinkClick r:id="rId5" invalidUrl="https://github.com/PowerShell/PowerShell/pulls?utf8=%E2%9C%93&amp;q=is:PR label:Breaking-Change is:closed is:merged"/>
              </a:rPr>
              <a:t>breaking changes</a:t>
            </a:r>
            <a:r>
              <a:rPr lang="en-US" dirty="0">
                <a:solidFill>
                  <a:schemeClr val="bg1"/>
                </a:solidFill>
              </a:rPr>
              <a:t> we would never have made in Windows PowerShell</a:t>
            </a:r>
          </a:p>
          <a:p>
            <a:r>
              <a:rPr lang="en-US" dirty="0">
                <a:solidFill>
                  <a:schemeClr val="bg1"/>
                </a:solidFill>
              </a:rPr>
              <a:t>Explicitly removed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Workflow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Custom Snap-Ins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WMI v1 cmdlets (Get-</a:t>
            </a:r>
            <a:r>
              <a:rPr lang="en-US" dirty="0" err="1">
                <a:solidFill>
                  <a:schemeClr val="bg1"/>
                </a:solidFill>
              </a:rPr>
              <a:t>WmiObject</a:t>
            </a:r>
            <a:r>
              <a:rPr lang="en-US" dirty="0">
                <a:solidFill>
                  <a:schemeClr val="bg1"/>
                </a:solidFill>
              </a:rPr>
              <a:t>, Invoke-</a:t>
            </a:r>
            <a:r>
              <a:rPr lang="en-US" dirty="0" err="1">
                <a:solidFill>
                  <a:schemeClr val="bg1"/>
                </a:solidFill>
              </a:rPr>
              <a:t>WmiMethod</a:t>
            </a:r>
            <a:r>
              <a:rPr lang="en-US" dirty="0">
                <a:solidFill>
                  <a:schemeClr val="bg1"/>
                </a:solidFill>
              </a:rPr>
              <a:t>, etc.)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RunspaceConfiguration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Not there yet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DSC resources (</a:t>
            </a:r>
            <a:r>
              <a:rPr lang="en-US" dirty="0">
                <a:solidFill>
                  <a:schemeClr val="bg1"/>
                </a:solidFill>
                <a:hlinkClick r:id="rId6"/>
              </a:rPr>
              <a:t>for now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Cmdlet coverage</a:t>
            </a:r>
          </a:p>
        </p:txBody>
      </p:sp>
    </p:spTree>
    <p:extLst>
      <p:ext uri="{BB962C8B-B14F-4D97-AF65-F5344CB8AC3E}">
        <p14:creationId xmlns:p14="http://schemas.microsoft.com/office/powerpoint/2010/main" val="100138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  <a:endParaRPr lang="en-US" sz="1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Kailasa" charset="0"/>
              <a:cs typeface="Kailas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395184-4E15-4C42-A024-6B78CD92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.NET Standard 2.0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37CBC50-B1D0-4172-B7EA-8F505F02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.NET Standard 2.0 brings almost* all .NET Framework 4.6.1 APIs to .NET Core 2.0 </a:t>
            </a:r>
          </a:p>
          <a:p>
            <a:r>
              <a:rPr lang="en-US">
                <a:solidFill>
                  <a:schemeClr val="bg1"/>
                </a:solidFill>
              </a:rPr>
              <a:t>Use </a:t>
            </a:r>
            <a:r>
              <a:rPr lang="en-US" dirty="0">
                <a:solidFill>
                  <a:schemeClr val="bg1"/>
                </a:solidFill>
              </a:rPr>
              <a:t>existing compatible Windows PowerShell modules in PSCore6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5"/>
              </a:rPr>
              <a:t>WindowsPSModulePath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Portable PowerShell Modules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6"/>
              </a:rPr>
              <a:t>PowerShell Standard 3.0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More reading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on Youtube</a:t>
            </a:r>
            <a:r>
              <a:rPr lang="en-US" dirty="0">
                <a:solidFill>
                  <a:schemeClr val="bg1"/>
                </a:solidFill>
              </a:rPr>
              <a:t>, on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the .NET blog</a:t>
            </a:r>
            <a:r>
              <a:rPr lang="en-US" dirty="0">
                <a:solidFill>
                  <a:schemeClr val="bg1"/>
                </a:solidFill>
              </a:rPr>
              <a:t>, or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on GitHub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7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  <a:endParaRPr lang="en-US" sz="1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Kailasa" charset="0"/>
              <a:cs typeface="Kailas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395184-4E15-4C42-A024-6B78CD92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Demo: Windows PowerShell Modules</a:t>
            </a:r>
          </a:p>
        </p:txBody>
      </p:sp>
    </p:spTree>
    <p:extLst>
      <p:ext uri="{BB962C8B-B14F-4D97-AF65-F5344CB8AC3E}">
        <p14:creationId xmlns:p14="http://schemas.microsoft.com/office/powerpoint/2010/main" val="15341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1E08C963C9C9449C69D5652E2A996B" ma:contentTypeVersion="10" ma:contentTypeDescription="Create a new document." ma:contentTypeScope="" ma:versionID="3e2643c28d65fd81066237a7dc38b5c3">
  <xsd:schema xmlns:xsd="http://www.w3.org/2001/XMLSchema" xmlns:xs="http://www.w3.org/2001/XMLSchema" xmlns:p="http://schemas.microsoft.com/office/2006/metadata/properties" xmlns:ns1="http://schemas.microsoft.com/sharepoint/v3" xmlns:ns2="8e19eaa5-e201-4e7a-aa9f-1614b9def751" xmlns:ns3="b72b918c-733e-4182-9032-887ebd1b1300" targetNamespace="http://schemas.microsoft.com/office/2006/metadata/properties" ma:root="true" ma:fieldsID="0a37c59eb26299359f381301e7776d32" ns1:_="" ns2:_="" ns3:_="">
    <xsd:import namespace="http://schemas.microsoft.com/sharepoint/v3"/>
    <xsd:import namespace="8e19eaa5-e201-4e7a-aa9f-1614b9def751"/>
    <xsd:import namespace="b72b918c-733e-4182-9032-887ebd1b13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19eaa5-e201-4e7a-aa9f-1614b9def7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b918c-733e-4182-9032-887ebd1b13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0609E9-A845-4C23-AB5F-3038CE74C0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e19eaa5-e201-4e7a-aa9f-1614b9def751"/>
    <ds:schemaRef ds:uri="b72b918c-733e-4182-9032-887ebd1b13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8AE3C5-3439-42EB-BF52-3DFAB16574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10794</TotalTime>
  <Words>846</Words>
  <Application>Microsoft Macintosh PowerPoint</Application>
  <PresentationFormat>Widescreen</PresentationFormat>
  <Paragraphs>296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Kailasa</vt:lpstr>
      <vt:lpstr>Segoe UI</vt:lpstr>
      <vt:lpstr>Wingdings</vt:lpstr>
      <vt:lpstr>Office Theme</vt:lpstr>
      <vt:lpstr>PowerPoint Presentation</vt:lpstr>
      <vt:lpstr>Hello!</vt:lpstr>
      <vt:lpstr>What will we cover?</vt:lpstr>
      <vt:lpstr>PowerPoint Presentation</vt:lpstr>
      <vt:lpstr>Windows PowerShell vs. Powershell Core</vt:lpstr>
      <vt:lpstr>Pillars of PowerShell Core 6.0</vt:lpstr>
      <vt:lpstr>6.0 is greater than 5.1, right?</vt:lpstr>
      <vt:lpstr>.NET Standard 2.0</vt:lpstr>
      <vt:lpstr>Demo: Windows PowerShell Modules</vt:lpstr>
      <vt:lpstr>What about Windows PowerShell 5.1?</vt:lpstr>
      <vt:lpstr>Going Open Source</vt:lpstr>
      <vt:lpstr>Getting to PSCore 6 Final</vt:lpstr>
      <vt:lpstr>Life after PSCore 6 Final</vt:lpstr>
      <vt:lpstr>Thank You PowerShell Community!</vt:lpstr>
      <vt:lpstr>Demo: Community Contributions</vt:lpstr>
      <vt:lpstr>How to Contribute</vt:lpstr>
      <vt:lpstr>What is Hybrid Cloud?</vt:lpstr>
      <vt:lpstr>Remote Management</vt:lpstr>
      <vt:lpstr>Demo: Remote Management</vt:lpstr>
      <vt:lpstr>Remote Management (continued)</vt:lpstr>
      <vt:lpstr>Q&amp;A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Szumigalski</dc:creator>
  <cp:lastModifiedBy>Steve Lee (POWERSHELL)</cp:lastModifiedBy>
  <cp:revision>66</cp:revision>
  <dcterms:created xsi:type="dcterms:W3CDTF">2016-09-12T03:10:49Z</dcterms:created>
  <dcterms:modified xsi:type="dcterms:W3CDTF">2017-10-27T07:05:23Z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jaiello@microsoft.com</vt:lpwstr>
  </property>
  <property fmtid="{D5CDD505-2E9C-101B-9397-08002B2CF9AE}" pid="6" name="MSIP_Label_f42aa342-8706-4288-bd11-ebb85995028c_SetDate">
    <vt:lpwstr>2017-10-24T18:26:35.5474408-07:00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