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4" y="41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8AA47A81-F365-44DB-85A4-98B20096AE0E}"/>
    <pc:docChg chg="custSel delSld modSld">
      <pc:chgData name="Rob Sewell" userId="c802df42025d5e1f" providerId="LiveId" clId="{8AA47A81-F365-44DB-85A4-98B20096AE0E}" dt="2017-10-27T04:51:14.525" v="5" actId="478"/>
      <pc:docMkLst>
        <pc:docMk/>
      </pc:docMkLst>
      <pc:sldChg chg="delSp modSp delAnim">
        <pc:chgData name="Rob Sewell" userId="c802df42025d5e1f" providerId="LiveId" clId="{8AA47A81-F365-44DB-85A4-98B20096AE0E}" dt="2017-10-27T04:51:14.525" v="5" actId="478"/>
        <pc:sldMkLst>
          <pc:docMk/>
          <pc:sldMk cId="2578623473" sldId="286"/>
        </pc:sldMkLst>
        <pc:spChg chg="del mod">
          <ac:chgData name="Rob Sewell" userId="c802df42025d5e1f" providerId="LiveId" clId="{8AA47A81-F365-44DB-85A4-98B20096AE0E}" dt="2017-10-27T04:51:02.387" v="4" actId="478"/>
          <ac:spMkLst>
            <pc:docMk/>
            <pc:sldMk cId="2578623473" sldId="286"/>
            <ac:spMk id="5" creationId="{BCB63C34-4D27-46D4-8583-9A74AACE3559}"/>
          </ac:spMkLst>
        </pc:spChg>
        <pc:picChg chg="del">
          <ac:chgData name="Rob Sewell" userId="c802df42025d5e1f" providerId="LiveId" clId="{8AA47A81-F365-44DB-85A4-98B20096AE0E}" dt="2017-10-27T04:51:14.525" v="5" actId="478"/>
          <ac:picMkLst>
            <pc:docMk/>
            <pc:sldMk cId="2578623473" sldId="286"/>
            <ac:picMk id="4" creationId="{2F687F02-1595-46E4-9B87-3C45774467F5}"/>
          </ac:picMkLst>
        </pc:picChg>
      </pc:sldChg>
      <pc:sldChg chg="del">
        <pc:chgData name="Rob Sewell" userId="c802df42025d5e1f" providerId="LiveId" clId="{8AA47A81-F365-44DB-85A4-98B20096AE0E}" dt="2017-10-27T04:50:33.110" v="0" actId="2696"/>
        <pc:sldMkLst>
          <pc:docMk/>
          <pc:sldMk cId="1043183131" sldId="287"/>
        </pc:sldMkLst>
      </pc:sldChg>
      <pc:sldChg chg="del">
        <pc:chgData name="Rob Sewell" userId="c802df42025d5e1f" providerId="LiveId" clId="{8AA47A81-F365-44DB-85A4-98B20096AE0E}" dt="2017-10-27T04:50:36.621" v="1" actId="2696"/>
        <pc:sldMkLst>
          <pc:docMk/>
          <pc:sldMk cId="2932129688" sldId="288"/>
        </pc:sldMkLst>
      </pc:sldChg>
    </pc:docChg>
  </pc:docChgLst>
  <pc:docChgLst>
    <pc:chgData name="Rob Sewell" userId="c802df42025d5e1f" providerId="LiveId" clId="{14B5A07E-9FC0-45B9-A950-BF97A694E4F4}"/>
    <pc:docChg chg="modSld">
      <pc:chgData name="Rob Sewell" userId="c802df42025d5e1f" providerId="LiveId" clId="{14B5A07E-9FC0-45B9-A950-BF97A694E4F4}" dt="2017-10-13T13:53:28.805" v="1"/>
      <pc:docMkLst>
        <pc:docMk/>
      </pc:docMkLst>
      <pc:sldChg chg="modTransition">
        <pc:chgData name="Rob Sewell" userId="c802df42025d5e1f" providerId="LiveId" clId="{14B5A07E-9FC0-45B9-A950-BF97A694E4F4}" dt="2017-10-13T13:53:24.478" v="0"/>
        <pc:sldMkLst>
          <pc:docMk/>
          <pc:sldMk cId="1043183131" sldId="287"/>
        </pc:sldMkLst>
      </pc:sldChg>
      <pc:sldChg chg="modTransition">
        <pc:chgData name="Rob Sewell" userId="c802df42025d5e1f" providerId="LiveId" clId="{14B5A07E-9FC0-45B9-A950-BF97A694E4F4}" dt="2017-10-13T13:53:28.805" v="1"/>
        <pc:sldMkLst>
          <pc:docMk/>
          <pc:sldMk cId="2932129688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438</TotalTime>
  <Words>462</Words>
  <Application>Microsoft Office PowerPoint</Application>
  <PresentationFormat>Custom</PresentationFormat>
  <Paragraphs>101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41</cp:revision>
  <dcterms:created xsi:type="dcterms:W3CDTF">2017-05-28T09:19:37Z</dcterms:created>
  <dcterms:modified xsi:type="dcterms:W3CDTF">2017-10-27T04:51:25Z</dcterms:modified>
</cp:coreProperties>
</file>