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65" r:id="rId4"/>
    <p:sldId id="283" r:id="rId5"/>
    <p:sldId id="266" r:id="rId6"/>
    <p:sldId id="268" r:id="rId7"/>
    <p:sldId id="276" r:id="rId8"/>
    <p:sldId id="271" r:id="rId9"/>
    <p:sldId id="275" r:id="rId10"/>
    <p:sldId id="280" r:id="rId11"/>
    <p:sldId id="279" r:id="rId12"/>
    <p:sldId id="272" r:id="rId13"/>
    <p:sldId id="274" r:id="rId14"/>
    <p:sldId id="273" r:id="rId15"/>
    <p:sldId id="277" r:id="rId16"/>
    <p:sldId id="285" r:id="rId17"/>
    <p:sldId id="284" r:id="rId18"/>
    <p:sldId id="282" r:id="rId19"/>
    <p:sldId id="281" r:id="rId20"/>
    <p:sldId id="278"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1058" autoAdjust="0"/>
  </p:normalViewPr>
  <p:slideViewPr>
    <p:cSldViewPr snapToGrid="0">
      <p:cViewPr varScale="1">
        <p:scale>
          <a:sx n="78" d="100"/>
          <a:sy n="78" d="100"/>
        </p:scale>
        <p:origin x="1205"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herJack _" userId="5730b165a9d829ec" providerId="LiveId" clId="{C6163FDA-360E-4BCA-BFB7-485D30DAF957}"/>
    <pc:docChg chg="undo redo custSel addSld delSld modSld sldOrd">
      <pc:chgData name="FatherJack _" userId="5730b165a9d829ec" providerId="LiveId" clId="{C6163FDA-360E-4BCA-BFB7-485D30DAF957}" dt="2017-10-27T15:21:23.479" v="3072" actId="6549"/>
      <pc:docMkLst>
        <pc:docMk/>
      </pc:docMkLst>
      <pc:sldChg chg="addSp modSp">
        <pc:chgData name="FatherJack _" userId="5730b165a9d829ec" providerId="LiveId" clId="{C6163FDA-360E-4BCA-BFB7-485D30DAF957}" dt="2017-10-25T06:03:23.873" v="2082" actId="122"/>
        <pc:sldMkLst>
          <pc:docMk/>
          <pc:sldMk cId="1716248926" sldId="264"/>
        </pc:sldMkLst>
        <pc:spChg chg="add mod">
          <ac:chgData name="FatherJack _" userId="5730b165a9d829ec" providerId="LiveId" clId="{C6163FDA-360E-4BCA-BFB7-485D30DAF957}" dt="2017-10-25T06:03:23.873" v="2082" actId="122"/>
          <ac:spMkLst>
            <pc:docMk/>
            <pc:sldMk cId="1716248926" sldId="264"/>
            <ac:spMk id="2" creationId="{D3E059D8-8185-46A3-B300-75AF6DC8A1F9}"/>
          </ac:spMkLst>
        </pc:spChg>
        <pc:spChg chg="mod">
          <ac:chgData name="FatherJack _" userId="5730b165a9d829ec" providerId="LiveId" clId="{C6163FDA-360E-4BCA-BFB7-485D30DAF957}" dt="2017-10-25T05:56:31.760" v="2070" actId="14100"/>
          <ac:spMkLst>
            <pc:docMk/>
            <pc:sldMk cId="1716248926" sldId="264"/>
            <ac:spMk id="9" creationId="{00000000-0000-0000-0000-000000000000}"/>
          </ac:spMkLst>
        </pc:spChg>
      </pc:sldChg>
      <pc:sldChg chg="modSp modNotesTx">
        <pc:chgData name="FatherJack _" userId="5730b165a9d829ec" providerId="LiveId" clId="{C6163FDA-360E-4BCA-BFB7-485D30DAF957}" dt="2017-10-07T10:16:25.476" v="501" actId="20577"/>
        <pc:sldMkLst>
          <pc:docMk/>
          <pc:sldMk cId="2485334930" sldId="271"/>
        </pc:sldMkLst>
        <pc:spChg chg="mod">
          <ac:chgData name="FatherJack _" userId="5730b165a9d829ec" providerId="LiveId" clId="{C6163FDA-360E-4BCA-BFB7-485D30DAF957}" dt="2017-10-07T09:20:00.162" v="1" actId="20577"/>
          <ac:spMkLst>
            <pc:docMk/>
            <pc:sldMk cId="2485334930" sldId="271"/>
            <ac:spMk id="6" creationId="{1B4D92DE-E4E8-421D-9BBA-3585CABF754C}"/>
          </ac:spMkLst>
        </pc:spChg>
        <pc:spChg chg="mod">
          <ac:chgData name="FatherJack _" userId="5730b165a9d829ec" providerId="LiveId" clId="{C6163FDA-360E-4BCA-BFB7-485D30DAF957}" dt="2017-10-07T09:20:17.597" v="9" actId="20577"/>
          <ac:spMkLst>
            <pc:docMk/>
            <pc:sldMk cId="2485334930" sldId="271"/>
            <ac:spMk id="11" creationId="{B0A167F6-F6E9-41DE-A248-C8B9CC1DF46B}"/>
          </ac:spMkLst>
        </pc:spChg>
      </pc:sldChg>
      <pc:sldChg chg="modSp modNotesTx">
        <pc:chgData name="FatherJack _" userId="5730b165a9d829ec" providerId="LiveId" clId="{C6163FDA-360E-4BCA-BFB7-485D30DAF957}" dt="2017-10-07T16:28:31.724" v="1575" actId="20577"/>
        <pc:sldMkLst>
          <pc:docMk/>
          <pc:sldMk cId="1254720868" sldId="272"/>
        </pc:sldMkLst>
        <pc:spChg chg="mod">
          <ac:chgData name="FatherJack _" userId="5730b165a9d829ec" providerId="LiveId" clId="{C6163FDA-360E-4BCA-BFB7-485D30DAF957}" dt="2017-10-07T09:21:03.048" v="26" actId="20577"/>
          <ac:spMkLst>
            <pc:docMk/>
            <pc:sldMk cId="1254720868" sldId="272"/>
            <ac:spMk id="11" creationId="{23E90592-E006-4980-BA0E-5D05E5E8AAA1}"/>
          </ac:spMkLst>
        </pc:spChg>
      </pc:sldChg>
      <pc:sldChg chg="setBg modNotesTx">
        <pc:chgData name="FatherJack _" userId="5730b165a9d829ec" providerId="LiveId" clId="{C6163FDA-360E-4BCA-BFB7-485D30DAF957}" dt="2017-10-27T13:57:43.397" v="2884" actId="20577"/>
        <pc:sldMkLst>
          <pc:docMk/>
          <pc:sldMk cId="3648675018" sldId="273"/>
        </pc:sldMkLst>
      </pc:sldChg>
      <pc:sldChg chg="modSp modNotesTx">
        <pc:chgData name="FatherJack _" userId="5730b165a9d829ec" providerId="LiveId" clId="{C6163FDA-360E-4BCA-BFB7-485D30DAF957}" dt="2017-10-07T16:27:12.771" v="1332" actId="20577"/>
        <pc:sldMkLst>
          <pc:docMk/>
          <pc:sldMk cId="563324120" sldId="274"/>
        </pc:sldMkLst>
        <pc:spChg chg="mod">
          <ac:chgData name="FatherJack _" userId="5730b165a9d829ec" providerId="LiveId" clId="{C6163FDA-360E-4BCA-BFB7-485D30DAF957}" dt="2017-10-07T09:21:25.773" v="31" actId="12"/>
          <ac:spMkLst>
            <pc:docMk/>
            <pc:sldMk cId="563324120" sldId="274"/>
            <ac:spMk id="11" creationId="{EFC16BBD-5652-40BB-9C39-21AADD61ECE1}"/>
          </ac:spMkLst>
        </pc:spChg>
      </pc:sldChg>
      <pc:sldChg chg="modSp modNotesTx">
        <pc:chgData name="FatherJack _" userId="5730b165a9d829ec" providerId="LiveId" clId="{C6163FDA-360E-4BCA-BFB7-485D30DAF957}" dt="2017-10-08T11:01:25.197" v="1957" actId="20577"/>
        <pc:sldMkLst>
          <pc:docMk/>
          <pc:sldMk cId="1494471789" sldId="275"/>
        </pc:sldMkLst>
        <pc:spChg chg="mod">
          <ac:chgData name="FatherJack _" userId="5730b165a9d829ec" providerId="LiveId" clId="{C6163FDA-360E-4BCA-BFB7-485D30DAF957}" dt="2017-10-07T09:20:38.300" v="12" actId="20577"/>
          <ac:spMkLst>
            <pc:docMk/>
            <pc:sldMk cId="1494471789" sldId="275"/>
            <ac:spMk id="11" creationId="{E0B0EB21-E343-4554-84C2-404EF23DBDCC}"/>
          </ac:spMkLst>
        </pc:spChg>
      </pc:sldChg>
      <pc:sldChg chg="addSp modSp modNotesTx">
        <pc:chgData name="FatherJack _" userId="5730b165a9d829ec" providerId="LiveId" clId="{C6163FDA-360E-4BCA-BFB7-485D30DAF957}" dt="2017-10-25T05:52:55.470" v="1987" actId="20577"/>
        <pc:sldMkLst>
          <pc:docMk/>
          <pc:sldMk cId="2939709229" sldId="276"/>
        </pc:sldMkLst>
        <pc:spChg chg="add mod">
          <ac:chgData name="FatherJack _" userId="5730b165a9d829ec" providerId="LiveId" clId="{C6163FDA-360E-4BCA-BFB7-485D30DAF957}" dt="2017-10-07T15:05:28.532" v="713" actId="20577"/>
          <ac:spMkLst>
            <pc:docMk/>
            <pc:sldMk cId="2939709229" sldId="276"/>
            <ac:spMk id="10" creationId="{94EA9A81-8E37-444B-95C1-6BC36F4A0B75}"/>
          </ac:spMkLst>
        </pc:spChg>
        <pc:spChg chg="add mod">
          <ac:chgData name="FatherJack _" userId="5730b165a9d829ec" providerId="LiveId" clId="{C6163FDA-360E-4BCA-BFB7-485D30DAF957}" dt="2017-10-25T05:52:55.470" v="1987" actId="20577"/>
          <ac:spMkLst>
            <pc:docMk/>
            <pc:sldMk cId="2939709229" sldId="276"/>
            <ac:spMk id="11" creationId="{3C24A7BC-D42D-46D5-AEAA-24C1A2AC0D1E}"/>
          </ac:spMkLst>
        </pc:spChg>
      </pc:sldChg>
      <pc:sldChg chg="addSp delSp modSp">
        <pc:chgData name="FatherJack _" userId="5730b165a9d829ec" providerId="LiveId" clId="{C6163FDA-360E-4BCA-BFB7-485D30DAF957}" dt="2017-10-27T13:58:06.418" v="2906" actId="20577"/>
        <pc:sldMkLst>
          <pc:docMk/>
          <pc:sldMk cId="93151460" sldId="277"/>
        </pc:sldMkLst>
        <pc:spChg chg="mod">
          <ac:chgData name="FatherJack _" userId="5730b165a9d829ec" providerId="LiveId" clId="{C6163FDA-360E-4BCA-BFB7-485D30DAF957}" dt="2017-10-07T16:29:59.597" v="1596" actId="20577"/>
          <ac:spMkLst>
            <pc:docMk/>
            <pc:sldMk cId="93151460" sldId="277"/>
            <ac:spMk id="10" creationId="{6DAD90E9-AC57-46A1-87F8-C5198C69B8BB}"/>
          </ac:spMkLst>
        </pc:spChg>
        <pc:spChg chg="del">
          <ac:chgData name="FatherJack _" userId="5730b165a9d829ec" providerId="LiveId" clId="{C6163FDA-360E-4BCA-BFB7-485D30DAF957}" dt="2017-10-07T16:44:36.998" v="1628" actId="20577"/>
          <ac:spMkLst>
            <pc:docMk/>
            <pc:sldMk cId="93151460" sldId="277"/>
            <ac:spMk id="11" creationId="{7FEE360A-0F56-4BE9-B3A3-A180CE882929}"/>
          </ac:spMkLst>
        </pc:spChg>
        <pc:spChg chg="add mod">
          <ac:chgData name="FatherJack _" userId="5730b165a9d829ec" providerId="LiveId" clId="{C6163FDA-360E-4BCA-BFB7-485D30DAF957}" dt="2017-10-27T13:58:06.418" v="2906" actId="20577"/>
          <ac:spMkLst>
            <pc:docMk/>
            <pc:sldMk cId="93151460" sldId="277"/>
            <ac:spMk id="12" creationId="{4EDA9AAC-7A27-4B0E-B394-2A65F2D37122}"/>
          </ac:spMkLst>
        </pc:spChg>
      </pc:sldChg>
      <pc:sldChg chg="modSp">
        <pc:chgData name="FatherJack _" userId="5730b165a9d829ec" providerId="LiveId" clId="{C6163FDA-360E-4BCA-BFB7-485D30DAF957}" dt="2017-10-07T16:33:19.829" v="1627" actId="20577"/>
        <pc:sldMkLst>
          <pc:docMk/>
          <pc:sldMk cId="1913457705" sldId="278"/>
        </pc:sldMkLst>
        <pc:spChg chg="mod">
          <ac:chgData name="FatherJack _" userId="5730b165a9d829ec" providerId="LiveId" clId="{C6163FDA-360E-4BCA-BFB7-485D30DAF957}" dt="2017-10-07T16:33:19.829" v="1627" actId="20577"/>
          <ac:spMkLst>
            <pc:docMk/>
            <pc:sldMk cId="1913457705" sldId="278"/>
            <ac:spMk id="11" creationId="{837FDE6E-66EF-4A84-B1EB-B8D5EF956C9E}"/>
          </ac:spMkLst>
        </pc:spChg>
      </pc:sldChg>
      <pc:sldChg chg="add setBg">
        <pc:chgData name="FatherJack _" userId="5730b165a9d829ec" providerId="LiveId" clId="{C6163FDA-360E-4BCA-BFB7-485D30DAF957}" dt="2017-10-07T16:16:21.336" v="916" actId="20577"/>
        <pc:sldMkLst>
          <pc:docMk/>
          <pc:sldMk cId="873923101" sldId="279"/>
        </pc:sldMkLst>
      </pc:sldChg>
      <pc:sldChg chg="addSp modSp add setBg modAnim">
        <pc:chgData name="FatherJack _" userId="5730b165a9d829ec" providerId="LiveId" clId="{C6163FDA-360E-4BCA-BFB7-485D30DAF957}" dt="2017-10-25T06:06:06.613" v="2246"/>
        <pc:sldMkLst>
          <pc:docMk/>
          <pc:sldMk cId="1134185885" sldId="280"/>
        </pc:sldMkLst>
        <pc:spChg chg="add mod">
          <ac:chgData name="FatherJack _" userId="5730b165a9d829ec" providerId="LiveId" clId="{C6163FDA-360E-4BCA-BFB7-485D30DAF957}" dt="2017-10-25T06:03:19.520" v="2079" actId="14100"/>
          <ac:spMkLst>
            <pc:docMk/>
            <pc:sldMk cId="1134185885" sldId="280"/>
            <ac:spMk id="4" creationId="{1D71F1B6-CE8E-499C-AC79-E34A3EECFC0D}"/>
          </ac:spMkLst>
        </pc:spChg>
        <pc:spChg chg="add mod">
          <ac:chgData name="FatherJack _" userId="5730b165a9d829ec" providerId="LiveId" clId="{C6163FDA-360E-4BCA-BFB7-485D30DAF957}" dt="2017-10-25T06:03:19.520" v="2079" actId="14100"/>
          <ac:spMkLst>
            <pc:docMk/>
            <pc:sldMk cId="1134185885" sldId="280"/>
            <ac:spMk id="5" creationId="{24BC5D32-67FD-4E03-811F-7C37BCC5B623}"/>
          </ac:spMkLst>
        </pc:spChg>
        <pc:spChg chg="add mod">
          <ac:chgData name="FatherJack _" userId="5730b165a9d829ec" providerId="LiveId" clId="{C6163FDA-360E-4BCA-BFB7-485D30DAF957}" dt="2017-10-25T06:06:06.613" v="2246"/>
          <ac:spMkLst>
            <pc:docMk/>
            <pc:sldMk cId="1134185885" sldId="280"/>
            <ac:spMk id="6" creationId="{A304798A-2902-419A-80D2-62FC7B51036E}"/>
          </ac:spMkLst>
        </pc:spChg>
        <pc:spChg chg="add mod">
          <ac:chgData name="FatherJack _" userId="5730b165a9d829ec" providerId="LiveId" clId="{C6163FDA-360E-4BCA-BFB7-485D30DAF957}" dt="2017-10-25T06:03:19.520" v="2079" actId="14100"/>
          <ac:spMkLst>
            <pc:docMk/>
            <pc:sldMk cId="1134185885" sldId="280"/>
            <ac:spMk id="7" creationId="{6F297220-71B1-446B-980B-0DA50D837435}"/>
          </ac:spMkLst>
        </pc:spChg>
        <pc:spChg chg="add mod">
          <ac:chgData name="FatherJack _" userId="5730b165a9d829ec" providerId="LiveId" clId="{C6163FDA-360E-4BCA-BFB7-485D30DAF957}" dt="2017-10-25T06:03:19.520" v="2079" actId="14100"/>
          <ac:spMkLst>
            <pc:docMk/>
            <pc:sldMk cId="1134185885" sldId="280"/>
            <ac:spMk id="8" creationId="{69A9EE6A-D328-4884-B3D4-95D3FF7456A6}"/>
          </ac:spMkLst>
        </pc:spChg>
        <pc:spChg chg="add mod">
          <ac:chgData name="FatherJack _" userId="5730b165a9d829ec" providerId="LiveId" clId="{C6163FDA-360E-4BCA-BFB7-485D30DAF957}" dt="2017-10-25T06:03:19.520" v="2079" actId="14100"/>
          <ac:spMkLst>
            <pc:docMk/>
            <pc:sldMk cId="1134185885" sldId="280"/>
            <ac:spMk id="9" creationId="{937F8D03-F695-4144-92F8-83D4BC85BC28}"/>
          </ac:spMkLst>
        </pc:spChg>
        <pc:picChg chg="mod">
          <ac:chgData name="FatherJack _" userId="5730b165a9d829ec" providerId="LiveId" clId="{C6163FDA-360E-4BCA-BFB7-485D30DAF957}" dt="2017-10-07T16:19:35.147" v="932" actId="1076"/>
          <ac:picMkLst>
            <pc:docMk/>
            <pc:sldMk cId="1134185885" sldId="280"/>
            <ac:picMk id="2" creationId="{00000000-0000-0000-0000-000000000000}"/>
          </ac:picMkLst>
        </pc:picChg>
      </pc:sldChg>
      <pc:sldChg chg="addSp delSp modSp add">
        <pc:chgData name="FatherJack _" userId="5730b165a9d829ec" providerId="LiveId" clId="{C6163FDA-360E-4BCA-BFB7-485D30DAF957}" dt="2017-10-27T15:21:23.479" v="3072" actId="6549"/>
        <pc:sldMkLst>
          <pc:docMk/>
          <pc:sldMk cId="1634810100" sldId="281"/>
        </pc:sldMkLst>
        <pc:spChg chg="del">
          <ac:chgData name="FatherJack _" userId="5730b165a9d829ec" providerId="LiveId" clId="{C6163FDA-360E-4BCA-BFB7-485D30DAF957}" dt="2017-10-07T16:31:12.902" v="1614" actId="20577"/>
          <ac:spMkLst>
            <pc:docMk/>
            <pc:sldMk cId="1634810100" sldId="281"/>
            <ac:spMk id="11" creationId="{7FEE360A-0F56-4BE9-B3A3-A180CE882929}"/>
          </ac:spMkLst>
        </pc:spChg>
        <pc:spChg chg="add mod">
          <ac:chgData name="FatherJack _" userId="5730b165a9d829ec" providerId="LiveId" clId="{C6163FDA-360E-4BCA-BFB7-485D30DAF957}" dt="2017-10-27T15:21:23.479" v="3072" actId="6549"/>
          <ac:spMkLst>
            <pc:docMk/>
            <pc:sldMk cId="1634810100" sldId="281"/>
            <ac:spMk id="12" creationId="{3DB476E2-4317-48D6-8E6F-427F78D43274}"/>
          </ac:spMkLst>
        </pc:spChg>
      </pc:sldChg>
      <pc:sldChg chg="addSp delSp modSp add">
        <pc:chgData name="FatherJack _" userId="5730b165a9d829ec" providerId="LiveId" clId="{C6163FDA-360E-4BCA-BFB7-485D30DAF957}" dt="2017-10-07T16:31:25.990" v="1615" actId="20577"/>
        <pc:sldMkLst>
          <pc:docMk/>
          <pc:sldMk cId="68027376" sldId="282"/>
        </pc:sldMkLst>
        <pc:spChg chg="add del mod">
          <ac:chgData name="FatherJack _" userId="5730b165a9d829ec" providerId="LiveId" clId="{C6163FDA-360E-4BCA-BFB7-485D30DAF957}" dt="2017-10-07T16:31:25.990" v="1615" actId="20577"/>
          <ac:spMkLst>
            <pc:docMk/>
            <pc:sldMk cId="68027376" sldId="282"/>
            <ac:spMk id="2" creationId="{4F095134-92A4-4750-9DE6-BD3BF9AD3A13}"/>
          </ac:spMkLst>
        </pc:spChg>
        <pc:spChg chg="mod">
          <ac:chgData name="FatherJack _" userId="5730b165a9d829ec" providerId="LiveId" clId="{C6163FDA-360E-4BCA-BFB7-485D30DAF957}" dt="2017-10-07T16:30:07.933" v="1607" actId="120"/>
          <ac:spMkLst>
            <pc:docMk/>
            <pc:sldMk cId="68027376" sldId="282"/>
            <ac:spMk id="6" creationId="{8B8163BF-1B1F-4459-8954-9A27F492250F}"/>
          </ac:spMkLst>
        </pc:spChg>
        <pc:spChg chg="del">
          <ac:chgData name="FatherJack _" userId="5730b165a9d829ec" providerId="LiveId" clId="{C6163FDA-360E-4BCA-BFB7-485D30DAF957}" dt="2017-10-07T16:30:31.505" v="1608" actId="478"/>
          <ac:spMkLst>
            <pc:docMk/>
            <pc:sldMk cId="68027376" sldId="282"/>
            <ac:spMk id="11" creationId="{1BC3BD89-C127-4C47-99AF-E5E1118C0AC8}"/>
          </ac:spMkLst>
        </pc:spChg>
        <pc:spChg chg="add del mod">
          <ac:chgData name="FatherJack _" userId="5730b165a9d829ec" providerId="LiveId" clId="{C6163FDA-360E-4BCA-BFB7-485D30DAF957}" dt="2017-10-07T16:31:08.592" v="1613" actId="20577"/>
          <ac:spMkLst>
            <pc:docMk/>
            <pc:sldMk cId="68027376" sldId="282"/>
            <ac:spMk id="12" creationId="{AAC7E160-104D-4E80-B646-9AE6BB6F5D9F}"/>
          </ac:spMkLst>
        </pc:spChg>
        <pc:spChg chg="add">
          <ac:chgData name="FatherJack _" userId="5730b165a9d829ec" providerId="LiveId" clId="{C6163FDA-360E-4BCA-BFB7-485D30DAF957}" dt="2017-10-07T16:31:25.990" v="1615" actId="20577"/>
          <ac:spMkLst>
            <pc:docMk/>
            <pc:sldMk cId="68027376" sldId="282"/>
            <ac:spMk id="13" creationId="{F7CED9DD-3F52-4905-9F0F-CF113F830C61}"/>
          </ac:spMkLst>
        </pc:spChg>
      </pc:sldChg>
      <pc:sldChg chg="add del setBg">
        <pc:chgData name="FatherJack _" userId="5730b165a9d829ec" providerId="LiveId" clId="{C6163FDA-360E-4BCA-BFB7-485D30DAF957}" dt="2017-10-07T16:29:21.372" v="1578" actId="20577"/>
        <pc:sldMkLst>
          <pc:docMk/>
          <pc:sldMk cId="1890158111" sldId="282"/>
        </pc:sldMkLst>
      </pc:sldChg>
      <pc:sldChg chg="add del setBg">
        <pc:chgData name="FatherJack _" userId="5730b165a9d829ec" providerId="LiveId" clId="{C6163FDA-360E-4BCA-BFB7-485D30DAF957}" dt="2017-10-07T16:29:26.452" v="1580" actId="20577"/>
        <pc:sldMkLst>
          <pc:docMk/>
          <pc:sldMk cId="2538721313" sldId="282"/>
        </pc:sldMkLst>
      </pc:sldChg>
      <pc:sldChg chg="add del">
        <pc:chgData name="FatherJack _" userId="5730b165a9d829ec" providerId="LiveId" clId="{C6163FDA-360E-4BCA-BFB7-485D30DAF957}" dt="2017-10-25T06:03:24.730" v="2083"/>
        <pc:sldMkLst>
          <pc:docMk/>
          <pc:sldMk cId="1097981407" sldId="283"/>
        </pc:sldMkLst>
      </pc:sldChg>
      <pc:sldChg chg="addSp modSp add modTransition setBg">
        <pc:chgData name="FatherJack _" userId="5730b165a9d829ec" providerId="LiveId" clId="{C6163FDA-360E-4BCA-BFB7-485D30DAF957}" dt="2017-10-27T14:17:32.035" v="3070" actId="20577"/>
        <pc:sldMkLst>
          <pc:docMk/>
          <pc:sldMk cId="504736637" sldId="284"/>
        </pc:sldMkLst>
        <pc:spChg chg="add">
          <ac:chgData name="FatherJack _" userId="5730b165a9d829ec" providerId="LiveId" clId="{C6163FDA-360E-4BCA-BFB7-485D30DAF957}" dt="2017-10-27T04:17:35.215" v="2342"/>
          <ac:spMkLst>
            <pc:docMk/>
            <pc:sldMk cId="504736637" sldId="284"/>
            <ac:spMk id="10" creationId="{BB379A09-1E96-4D27-893F-8355C6F242A2}"/>
          </ac:spMkLst>
        </pc:spChg>
        <pc:spChg chg="add mod">
          <ac:chgData name="FatherJack _" userId="5730b165a9d829ec" providerId="LiveId" clId="{C6163FDA-360E-4BCA-BFB7-485D30DAF957}" dt="2017-10-27T14:17:32.035" v="3070" actId="20577"/>
          <ac:spMkLst>
            <pc:docMk/>
            <pc:sldMk cId="504736637" sldId="284"/>
            <ac:spMk id="11" creationId="{EB3209F1-66A6-477E-BBF0-6A11884F4E19}"/>
          </ac:spMkLst>
        </pc:spChg>
      </pc:sldChg>
      <pc:sldChg chg="addSp modSp add ord modTransition setBg">
        <pc:chgData name="FatherJack _" userId="5730b165a9d829ec" providerId="LiveId" clId="{C6163FDA-360E-4BCA-BFB7-485D30DAF957}" dt="2017-10-27T14:17:09.544" v="3039" actId="20577"/>
        <pc:sldMkLst>
          <pc:docMk/>
          <pc:sldMk cId="3926716230" sldId="285"/>
        </pc:sldMkLst>
        <pc:spChg chg="add mod">
          <ac:chgData name="FatherJack _" userId="5730b165a9d829ec" providerId="LiveId" clId="{C6163FDA-360E-4BCA-BFB7-485D30DAF957}" dt="2017-10-27T04:16:15.654" v="2272" actId="20577"/>
          <ac:spMkLst>
            <pc:docMk/>
            <pc:sldMk cId="3926716230" sldId="285"/>
            <ac:spMk id="6" creationId="{3F9FF570-624A-47E2-BAB1-A833EEF2CAB7}"/>
          </ac:spMkLst>
        </pc:spChg>
        <pc:spChg chg="add mod">
          <ac:chgData name="FatherJack _" userId="5730b165a9d829ec" providerId="LiveId" clId="{C6163FDA-360E-4BCA-BFB7-485D30DAF957}" dt="2017-10-27T14:17:09.544" v="3039" actId="20577"/>
          <ac:spMkLst>
            <pc:docMk/>
            <pc:sldMk cId="3926716230" sldId="285"/>
            <ac:spMk id="11" creationId="{A217524B-B8C9-4AFA-8CC7-D73AA142AF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5D6FC-234B-45CA-A7BF-A1DD32C99742}" type="datetimeFigureOut">
              <a:rPr lang="en-GB" smtClean="0"/>
              <a:t>27/10/2017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86B19-B20B-4D18-B716-B1E0974348E1}" type="slidenum">
              <a:rPr lang="en-GB" smtClean="0"/>
              <a:t>‹#›</a:t>
            </a:fld>
            <a:endParaRPr lang="en-GB"/>
          </a:p>
        </p:txBody>
      </p:sp>
    </p:spTree>
    <p:extLst>
      <p:ext uri="{BB962C8B-B14F-4D97-AF65-F5344CB8AC3E}">
        <p14:creationId xmlns:p14="http://schemas.microsoft.com/office/powerpoint/2010/main" val="81872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5A86B19-B20B-4D18-B716-B1E0974348E1}" type="slidenum">
              <a:rPr lang="en-GB" smtClean="0"/>
              <a:t>1</a:t>
            </a:fld>
            <a:endParaRPr lang="en-GB"/>
          </a:p>
        </p:txBody>
      </p:sp>
    </p:spTree>
    <p:extLst>
      <p:ext uri="{BB962C8B-B14F-4D97-AF65-F5344CB8AC3E}">
        <p14:creationId xmlns:p14="http://schemas.microsoft.com/office/powerpoint/2010/main" val="199496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 years as full time DBA until starting with Microsoft. Used SQL since 6.5/7</a:t>
            </a:r>
          </a:p>
          <a:p>
            <a:endParaRPr lang="en-GB" dirty="0"/>
          </a:p>
          <a:p>
            <a:r>
              <a:rPr lang="en-GB" dirty="0"/>
              <a:t>UG since 2010</a:t>
            </a:r>
          </a:p>
          <a:p>
            <a:r>
              <a:rPr lang="en-GB" dirty="0" err="1"/>
              <a:t>SQLRelay</a:t>
            </a:r>
            <a:r>
              <a:rPr lang="en-GB" dirty="0"/>
              <a:t> </a:t>
            </a:r>
          </a:p>
          <a:p>
            <a:r>
              <a:rPr lang="en-GB" dirty="0"/>
              <a:t>SQL Saturdays</a:t>
            </a:r>
          </a:p>
          <a:p>
            <a:r>
              <a:rPr lang="en-GB" dirty="0"/>
              <a:t>SQLBits</a:t>
            </a:r>
          </a:p>
        </p:txBody>
      </p:sp>
      <p:sp>
        <p:nvSpPr>
          <p:cNvPr id="4" name="Slide Number Placeholder 3"/>
          <p:cNvSpPr>
            <a:spLocks noGrp="1"/>
          </p:cNvSpPr>
          <p:nvPr>
            <p:ph type="sldNum" sz="quarter" idx="10"/>
          </p:nvPr>
        </p:nvSpPr>
        <p:spPr/>
        <p:txBody>
          <a:bodyPr/>
          <a:lstStyle/>
          <a:p>
            <a:fld id="{B5A86B19-B20B-4D18-B716-B1E0974348E1}" type="slidenum">
              <a:rPr lang="en-GB" smtClean="0"/>
              <a:t>6</a:t>
            </a:fld>
            <a:endParaRPr lang="en-GB"/>
          </a:p>
        </p:txBody>
      </p:sp>
    </p:spTree>
    <p:extLst>
      <p:ext uri="{BB962C8B-B14F-4D97-AF65-F5344CB8AC3E}">
        <p14:creationId xmlns:p14="http://schemas.microsoft.com/office/powerpoint/2010/main" val="181670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a look at what Extended Events are, Why we should be using them rather than other options and then How we go about it.</a:t>
            </a:r>
          </a:p>
          <a:p>
            <a:endParaRPr lang="en-GB" dirty="0"/>
          </a:p>
          <a:p>
            <a:r>
              <a:rPr lang="en-GB" dirty="0"/>
              <a:t>Plenty of demos</a:t>
            </a:r>
          </a:p>
          <a:p>
            <a:endParaRPr lang="en-GB" dirty="0"/>
          </a:p>
          <a:p>
            <a:r>
              <a:rPr lang="en-GB" dirty="0"/>
              <a:t>Questions – don’t wait to ask. Call out when you want to know something</a:t>
            </a:r>
          </a:p>
        </p:txBody>
      </p:sp>
      <p:sp>
        <p:nvSpPr>
          <p:cNvPr id="4" name="Slide Number Placeholder 3"/>
          <p:cNvSpPr>
            <a:spLocks noGrp="1"/>
          </p:cNvSpPr>
          <p:nvPr>
            <p:ph type="sldNum" sz="quarter" idx="10"/>
          </p:nvPr>
        </p:nvSpPr>
        <p:spPr/>
        <p:txBody>
          <a:bodyPr/>
          <a:lstStyle/>
          <a:p>
            <a:fld id="{B5A86B19-B20B-4D18-B716-B1E0974348E1}" type="slidenum">
              <a:rPr lang="en-GB" smtClean="0"/>
              <a:t>7</a:t>
            </a:fld>
            <a:endParaRPr lang="en-GB"/>
          </a:p>
        </p:txBody>
      </p:sp>
    </p:spTree>
    <p:extLst>
      <p:ext uri="{BB962C8B-B14F-4D97-AF65-F5344CB8AC3E}">
        <p14:creationId xmlns:p14="http://schemas.microsoft.com/office/powerpoint/2010/main" val="363551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Extended Events are part of SQL Server since SQL Server 2008. They are like break points in the sqlservr.exe code that we can watch and take action if that event happens.</a:t>
            </a:r>
          </a:p>
          <a:p>
            <a:endParaRPr lang="en-US" dirty="0"/>
          </a:p>
          <a:p>
            <a:r>
              <a:rPr lang="en-US" dirty="0"/>
              <a:t>M</a:t>
            </a:r>
            <a:r>
              <a:rPr lang="en-GB" dirty="0" err="1"/>
              <a:t>icro</a:t>
            </a:r>
            <a:r>
              <a:rPr lang="en-GB" dirty="0"/>
              <a:t>-seconds to execute</a:t>
            </a:r>
          </a:p>
          <a:p>
            <a:endParaRPr lang="en-US" dirty="0"/>
          </a:p>
          <a:p>
            <a:r>
              <a:rPr lang="en-US" dirty="0"/>
              <a:t>E</a:t>
            </a:r>
            <a:r>
              <a:rPr lang="en-GB" dirty="0" err="1"/>
              <a:t>asily</a:t>
            </a:r>
            <a:r>
              <a:rPr lang="en-GB" dirty="0"/>
              <a:t> filtered and focussed on the activities that we want</a:t>
            </a:r>
          </a:p>
          <a:p>
            <a:endParaRPr lang="en-US" dirty="0"/>
          </a:p>
          <a:p>
            <a:r>
              <a:rPr lang="en-US" dirty="0"/>
              <a:t>H</a:t>
            </a:r>
            <a:r>
              <a:rPr lang="en-GB" dirty="0" err="1"/>
              <a:t>ave</a:t>
            </a:r>
            <a:r>
              <a:rPr lang="en-GB" dirty="0"/>
              <a:t> the option to collect other relevant information that we need</a:t>
            </a:r>
          </a:p>
          <a:p>
            <a:endParaRPr lang="en-US" dirty="0"/>
          </a:p>
          <a:p>
            <a:r>
              <a:rPr lang="en-US" dirty="0"/>
              <a:t>O</a:t>
            </a:r>
            <a:r>
              <a:rPr lang="en-GB" dirty="0" err="1"/>
              <a:t>ptions</a:t>
            </a:r>
            <a:r>
              <a:rPr lang="en-GB" dirty="0"/>
              <a:t> for storage and reviewing beyond the .</a:t>
            </a:r>
            <a:r>
              <a:rPr lang="en-GB" dirty="0" err="1"/>
              <a:t>trc</a:t>
            </a:r>
            <a:r>
              <a:rPr lang="en-GB" dirty="0"/>
              <a:t> file and database table that Profiler offers</a:t>
            </a:r>
          </a:p>
          <a:p>
            <a:endParaRPr lang="en-US" dirty="0"/>
          </a:p>
          <a:p>
            <a:endParaRPr lang="en-GB" dirty="0"/>
          </a:p>
        </p:txBody>
      </p:sp>
      <p:sp>
        <p:nvSpPr>
          <p:cNvPr id="4" name="Slide Number Placeholder 3"/>
          <p:cNvSpPr>
            <a:spLocks noGrp="1"/>
          </p:cNvSpPr>
          <p:nvPr>
            <p:ph type="sldNum" sz="quarter" idx="10"/>
          </p:nvPr>
        </p:nvSpPr>
        <p:spPr/>
        <p:txBody>
          <a:bodyPr/>
          <a:lstStyle/>
          <a:p>
            <a:fld id="{B5A86B19-B20B-4D18-B716-B1E0974348E1}" type="slidenum">
              <a:rPr lang="en-GB" smtClean="0"/>
              <a:t>8</a:t>
            </a:fld>
            <a:endParaRPr lang="en-GB"/>
          </a:p>
        </p:txBody>
      </p:sp>
    </p:spTree>
    <p:extLst>
      <p:ext uri="{BB962C8B-B14F-4D97-AF65-F5344CB8AC3E}">
        <p14:creationId xmlns:p14="http://schemas.microsoft.com/office/powerpoint/2010/main" val="425407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5E0F82-0B37-4BF5-B5EC-F125EDE96692}"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104305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65E0F82-0B37-4BF5-B5EC-F125EDE96692}"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64566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Profiler is on the deprecated features list since 2008 so we should not be basing new activities on it.</a:t>
            </a:r>
          </a:p>
          <a:p>
            <a:endParaRPr lang="en-GB" dirty="0"/>
          </a:p>
          <a:p>
            <a:r>
              <a:rPr lang="en-GB" dirty="0"/>
              <a:t>SQL Profiler was / is likely to have a measurable impact on server performance. Even when using a ‘server side’ trace.</a:t>
            </a:r>
          </a:p>
        </p:txBody>
      </p:sp>
      <p:sp>
        <p:nvSpPr>
          <p:cNvPr id="4" name="Slide Number Placeholder 3"/>
          <p:cNvSpPr>
            <a:spLocks noGrp="1"/>
          </p:cNvSpPr>
          <p:nvPr>
            <p:ph type="sldNum" sz="quarter" idx="10"/>
          </p:nvPr>
        </p:nvSpPr>
        <p:spPr/>
        <p:txBody>
          <a:bodyPr/>
          <a:lstStyle/>
          <a:p>
            <a:fld id="{B5A86B19-B20B-4D18-B716-B1E0974348E1}" type="slidenum">
              <a:rPr lang="en-GB" smtClean="0"/>
              <a:t>11</a:t>
            </a:fld>
            <a:endParaRPr lang="en-GB"/>
          </a:p>
        </p:txBody>
      </p:sp>
    </p:spTree>
    <p:extLst>
      <p:ext uri="{BB962C8B-B14F-4D97-AF65-F5344CB8AC3E}">
        <p14:creationId xmlns:p14="http://schemas.microsoft.com/office/powerpoint/2010/main" val="2526787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SSMS from SQL 2012 allows for GUI interaction with XE.</a:t>
            </a:r>
          </a:p>
          <a:p>
            <a:endParaRPr lang="en-GB" dirty="0"/>
          </a:p>
          <a:p>
            <a:r>
              <a:rPr lang="en-GB" dirty="0"/>
              <a:t>TSQL (obtained from Script as… function) will work on all versions, dependant on selected events etc</a:t>
            </a:r>
          </a:p>
          <a:p>
            <a:endParaRPr lang="en-GB" dirty="0"/>
          </a:p>
          <a:p>
            <a:r>
              <a:rPr lang="en-GB" dirty="0"/>
              <a:t>PowerShell dependent on version will allow XE session admin</a:t>
            </a:r>
          </a:p>
        </p:txBody>
      </p:sp>
      <p:sp>
        <p:nvSpPr>
          <p:cNvPr id="4" name="Slide Number Placeholder 3"/>
          <p:cNvSpPr>
            <a:spLocks noGrp="1"/>
          </p:cNvSpPr>
          <p:nvPr>
            <p:ph type="sldNum" sz="quarter" idx="10"/>
          </p:nvPr>
        </p:nvSpPr>
        <p:spPr/>
        <p:txBody>
          <a:bodyPr/>
          <a:lstStyle/>
          <a:p>
            <a:fld id="{B5A86B19-B20B-4D18-B716-B1E0974348E1}" type="slidenum">
              <a:rPr lang="en-GB" smtClean="0"/>
              <a:t>12</a:t>
            </a:fld>
            <a:endParaRPr lang="en-GB"/>
          </a:p>
        </p:txBody>
      </p:sp>
    </p:spTree>
    <p:extLst>
      <p:ext uri="{BB962C8B-B14F-4D97-AF65-F5344CB8AC3E}">
        <p14:creationId xmlns:p14="http://schemas.microsoft.com/office/powerpoint/2010/main" val="138674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a run through SSMS and a review of what XE are, how they are used and administered.</a:t>
            </a:r>
          </a:p>
          <a:p>
            <a:endParaRPr lang="en-GB" dirty="0"/>
          </a:p>
          <a:p>
            <a:r>
              <a:rPr lang="en-GB" dirty="0"/>
              <a:t>Then a trip into </a:t>
            </a:r>
            <a:r>
              <a:rPr lang="en-GB" dirty="0" err="1"/>
              <a:t>Powershell</a:t>
            </a:r>
            <a:r>
              <a:rPr lang="en-GB" dirty="0"/>
              <a:t> to see how things work from there and then a little bit of Pester to make sure that things are as they should be.</a:t>
            </a:r>
          </a:p>
        </p:txBody>
      </p:sp>
      <p:sp>
        <p:nvSpPr>
          <p:cNvPr id="4" name="Slide Number Placeholder 3"/>
          <p:cNvSpPr>
            <a:spLocks noGrp="1"/>
          </p:cNvSpPr>
          <p:nvPr>
            <p:ph type="sldNum" sz="quarter" idx="10"/>
          </p:nvPr>
        </p:nvSpPr>
        <p:spPr/>
        <p:txBody>
          <a:bodyPr/>
          <a:lstStyle/>
          <a:p>
            <a:fld id="{B5A86B19-B20B-4D18-B716-B1E0974348E1}" type="slidenum">
              <a:rPr lang="en-GB" smtClean="0"/>
              <a:t>13</a:t>
            </a:fld>
            <a:endParaRPr lang="en-GB"/>
          </a:p>
        </p:txBody>
      </p:sp>
    </p:spTree>
    <p:extLst>
      <p:ext uri="{BB962C8B-B14F-4D97-AF65-F5344CB8AC3E}">
        <p14:creationId xmlns:p14="http://schemas.microsoft.com/office/powerpoint/2010/main" val="9628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7EC8-6304-4428-8D22-6D17FC392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E62F5B-B017-4D10-8CAE-F37D83385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57B8BC-1EC4-4256-9836-EC56FB25A68E}"/>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5" name="Footer Placeholder 4">
            <a:extLst>
              <a:ext uri="{FF2B5EF4-FFF2-40B4-BE49-F238E27FC236}">
                <a16:creationId xmlns:a16="http://schemas.microsoft.com/office/drawing/2014/main" id="{DE501F0C-953D-40DC-BF77-44EFD760FF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BC913-FE64-4A7C-B026-B65652CB472F}"/>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246580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4F3C-FC73-48D6-95F3-222956AADB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F92C7A-F199-47D4-849C-46F3C5D507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ABBE98-1E7E-41D6-A01E-75BC9190677A}"/>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5" name="Footer Placeholder 4">
            <a:extLst>
              <a:ext uri="{FF2B5EF4-FFF2-40B4-BE49-F238E27FC236}">
                <a16:creationId xmlns:a16="http://schemas.microsoft.com/office/drawing/2014/main" id="{8CDD2C6B-3379-4CAC-898A-DB214D79CB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1AEEE8-86D8-4754-9CD1-898A143D04C6}"/>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331440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8218D-8292-4B0D-B1DD-DC95410284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255F2D-FA40-446E-9F94-427D0E2B23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5149A0-D4C6-46EA-B1CA-BD081F230F6C}"/>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5" name="Footer Placeholder 4">
            <a:extLst>
              <a:ext uri="{FF2B5EF4-FFF2-40B4-BE49-F238E27FC236}">
                <a16:creationId xmlns:a16="http://schemas.microsoft.com/office/drawing/2014/main" id="{80BE4C6C-0A27-43E6-A73D-2EAADE2F69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1FB50E-157F-4553-B6AE-23EE8410C53D}"/>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34616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585AEA-614B-7045-B3D9-61FEC86204D9}"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425977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94069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5AEA-614B-7045-B3D9-61FEC86204D9}"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2396420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85AEA-614B-7045-B3D9-61FEC86204D9}"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62248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85AEA-614B-7045-B3D9-61FEC86204D9}" type="datetimeFigureOut">
              <a:rPr lang="en-US" smtClean="0"/>
              <a:t>10/27/2017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3179862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585AEA-614B-7045-B3D9-61FEC86204D9}" type="datetimeFigureOut">
              <a:rPr lang="en-US" smtClean="0"/>
              <a:t>10/27/2017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908940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5AEA-614B-7045-B3D9-61FEC86204D9}" type="datetimeFigureOut">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423705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24179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695E-4514-4A33-8382-23E0594C87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6F59F7-8A98-4DB9-86E1-3B3E724E7D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4F11DE-3116-4D7E-8A9F-3E91544CDBAC}"/>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5" name="Footer Placeholder 4">
            <a:extLst>
              <a:ext uri="{FF2B5EF4-FFF2-40B4-BE49-F238E27FC236}">
                <a16:creationId xmlns:a16="http://schemas.microsoft.com/office/drawing/2014/main" id="{CE0C9A71-A35B-4BEB-8909-EC5B49D285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956EBE-EFD3-48A2-9384-A54FF248421C}"/>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476670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585AEA-614B-7045-B3D9-61FEC86204D9}"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093468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1573345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85AEA-614B-7045-B3D9-61FEC86204D9}"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32373-50DB-6044-AFD5-11E5968047D8}" type="slidenum">
              <a:rPr lang="en-US" smtClean="0"/>
              <a:t>‹#›</a:t>
            </a:fld>
            <a:endParaRPr lang="en-US"/>
          </a:p>
        </p:txBody>
      </p:sp>
    </p:spTree>
    <p:extLst>
      <p:ext uri="{BB962C8B-B14F-4D97-AF65-F5344CB8AC3E}">
        <p14:creationId xmlns:p14="http://schemas.microsoft.com/office/powerpoint/2010/main" val="269017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5943-6E65-495D-8C84-C2B484919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FE54616-63F2-4DD1-92B3-C378C1844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47402A-B0DC-4056-81B4-03E1D1A97E3E}"/>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5" name="Footer Placeholder 4">
            <a:extLst>
              <a:ext uri="{FF2B5EF4-FFF2-40B4-BE49-F238E27FC236}">
                <a16:creationId xmlns:a16="http://schemas.microsoft.com/office/drawing/2014/main" id="{21265495-DC68-4B92-9FDE-406D0E412A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32396E-DABF-4070-ABDF-4F976EECD22B}"/>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417473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C8D3-F4EA-4AE1-854C-79D6BF0D77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2AF39D-3F3E-4F1B-B55B-AA2E4FFDCB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8114E1-2C77-4D40-92D6-21ED15EBED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1E8825-1345-44A8-BC5A-7B50D602ACA8}"/>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6" name="Footer Placeholder 5">
            <a:extLst>
              <a:ext uri="{FF2B5EF4-FFF2-40B4-BE49-F238E27FC236}">
                <a16:creationId xmlns:a16="http://schemas.microsoft.com/office/drawing/2014/main" id="{173C6A92-CF52-4493-9570-F98266DD3C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B1B84-ABBF-42B4-B5DB-A39ADAC87A4F}"/>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32187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668A-B6A4-4C75-A169-9D337D1136F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EBE146-E238-4051-A6C2-992CC41D1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C542A9-2B19-4AB9-8AB9-8590AB0E45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A6499A-56DC-48D7-A5D0-F65C53B97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E1EB1C-669D-4927-A284-A583BD3F93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6C5ED2-2574-4CE5-B8AD-9FC4F42C43DC}"/>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8" name="Footer Placeholder 7">
            <a:extLst>
              <a:ext uri="{FF2B5EF4-FFF2-40B4-BE49-F238E27FC236}">
                <a16:creationId xmlns:a16="http://schemas.microsoft.com/office/drawing/2014/main" id="{46DB4ED6-5F14-4D12-9BBF-F4FF02340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5700B09-D06E-4E63-8501-A724B8319EF3}"/>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371073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8FB9-364C-44C6-AD38-7C5BD89B51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6F40F01-9288-4121-8B60-391DC9A38B06}"/>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4" name="Footer Placeholder 3">
            <a:extLst>
              <a:ext uri="{FF2B5EF4-FFF2-40B4-BE49-F238E27FC236}">
                <a16:creationId xmlns:a16="http://schemas.microsoft.com/office/drawing/2014/main" id="{A269BDD3-C252-4E32-8451-7A36950150D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B5D292-13E7-42E1-82F9-A0257BC43916}"/>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42707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85904-10D3-4721-B365-4B315D96FE79}"/>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3" name="Footer Placeholder 2">
            <a:extLst>
              <a:ext uri="{FF2B5EF4-FFF2-40B4-BE49-F238E27FC236}">
                <a16:creationId xmlns:a16="http://schemas.microsoft.com/office/drawing/2014/main" id="{5D28C42B-D758-4274-B548-49C9129EA1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25C0A3E-13D1-48FD-9A80-FD76CD25AEFD}"/>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326856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3DDB-4198-48F6-A0D2-C8E430877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AF9EC1-BA8C-4CB1-AB0C-39323CE5E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AE54D0-D988-4B3D-9E78-21D219965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884CED-3E44-4D11-A93B-219513893906}"/>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6" name="Footer Placeholder 5">
            <a:extLst>
              <a:ext uri="{FF2B5EF4-FFF2-40B4-BE49-F238E27FC236}">
                <a16:creationId xmlns:a16="http://schemas.microsoft.com/office/drawing/2014/main" id="{FDA8CF97-A0DE-4BBD-9460-2C916ED136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11BECD-16BC-4606-B3E6-03ADC80008A0}"/>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382823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C1AC-D8FC-47A4-AAA3-68D15381C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06E76F-6CD6-4CDF-8EB9-141E1F896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48FF32-F9B9-4C75-AD92-6291FB2BB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CB724F-1C39-43D4-B5FB-7FED1A36175B}"/>
              </a:ext>
            </a:extLst>
          </p:cNvPr>
          <p:cNvSpPr>
            <a:spLocks noGrp="1"/>
          </p:cNvSpPr>
          <p:nvPr>
            <p:ph type="dt" sz="half" idx="10"/>
          </p:nvPr>
        </p:nvSpPr>
        <p:spPr/>
        <p:txBody>
          <a:bodyPr/>
          <a:lstStyle/>
          <a:p>
            <a:fld id="{03243ACA-5CA8-401F-8312-131E8636CFBC}" type="datetimeFigureOut">
              <a:rPr lang="en-GB" smtClean="0"/>
              <a:t>27/10/2017</a:t>
            </a:fld>
            <a:endParaRPr lang="en-GB"/>
          </a:p>
        </p:txBody>
      </p:sp>
      <p:sp>
        <p:nvSpPr>
          <p:cNvPr id="6" name="Footer Placeholder 5">
            <a:extLst>
              <a:ext uri="{FF2B5EF4-FFF2-40B4-BE49-F238E27FC236}">
                <a16:creationId xmlns:a16="http://schemas.microsoft.com/office/drawing/2014/main" id="{41116D1B-7488-4320-B5E8-59DFE85238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17ACF3-40DF-4C22-AC28-BE1F7599453E}"/>
              </a:ext>
            </a:extLst>
          </p:cNvPr>
          <p:cNvSpPr>
            <a:spLocks noGrp="1"/>
          </p:cNvSpPr>
          <p:nvPr>
            <p:ph type="sldNum" sz="quarter" idx="12"/>
          </p:nvPr>
        </p:nvSpPr>
        <p:spPr/>
        <p:txBody>
          <a:bodyPr/>
          <a:lstStyle/>
          <a:p>
            <a:fld id="{925B7443-30B2-4164-93FF-E111A828CD97}" type="slidenum">
              <a:rPr lang="en-GB" smtClean="0"/>
              <a:t>‹#›</a:t>
            </a:fld>
            <a:endParaRPr lang="en-GB"/>
          </a:p>
        </p:txBody>
      </p:sp>
    </p:spTree>
    <p:extLst>
      <p:ext uri="{BB962C8B-B14F-4D97-AF65-F5344CB8AC3E}">
        <p14:creationId xmlns:p14="http://schemas.microsoft.com/office/powerpoint/2010/main" val="8510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72DC8-CAB4-4CD7-B779-4D1DABCE8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0A73DE-4AB4-49F3-9751-71BD1A5A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304836-0F2D-4DA0-B1D3-DC5E00820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43ACA-5CA8-401F-8312-131E8636CFBC}" type="datetimeFigureOut">
              <a:rPr lang="en-GB" smtClean="0"/>
              <a:t>27/10/2017</a:t>
            </a:fld>
            <a:endParaRPr lang="en-GB"/>
          </a:p>
        </p:txBody>
      </p:sp>
      <p:sp>
        <p:nvSpPr>
          <p:cNvPr id="5" name="Footer Placeholder 4">
            <a:extLst>
              <a:ext uri="{FF2B5EF4-FFF2-40B4-BE49-F238E27FC236}">
                <a16:creationId xmlns:a16="http://schemas.microsoft.com/office/drawing/2014/main" id="{854B0D43-8276-449C-9B7F-594D51976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198FB2-2F81-4DF2-9E4B-384451CAA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B7443-30B2-4164-93FF-E111A828CD97}" type="slidenum">
              <a:rPr lang="en-GB" smtClean="0"/>
              <a:t>‹#›</a:t>
            </a:fld>
            <a:endParaRPr lang="en-GB"/>
          </a:p>
        </p:txBody>
      </p:sp>
    </p:spTree>
    <p:extLst>
      <p:ext uri="{BB962C8B-B14F-4D97-AF65-F5344CB8AC3E}">
        <p14:creationId xmlns:p14="http://schemas.microsoft.com/office/powerpoint/2010/main" val="2430068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5AEA-614B-7045-B3D9-61FEC86204D9}" type="datetimeFigureOut">
              <a:rPr lang="en-US" smtClean="0"/>
              <a:t>10/27/2017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2373-50DB-6044-AFD5-11E5968047D8}" type="slidenum">
              <a:rPr lang="en-US" smtClean="0"/>
              <a:t>‹#›</a:t>
            </a:fld>
            <a:endParaRPr lang="en-US"/>
          </a:p>
        </p:txBody>
      </p:sp>
    </p:spTree>
    <p:extLst>
      <p:ext uri="{BB962C8B-B14F-4D97-AF65-F5344CB8AC3E}">
        <p14:creationId xmlns:p14="http://schemas.microsoft.com/office/powerpoint/2010/main" val="8449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hyperlink" Target="http://www.amazon.co.uk/Professional-Server-2008-Internals-Troubleshooting/dp/0470484284" TargetMode="External"/><Relationship Id="rId3" Type="http://schemas.openxmlformats.org/officeDocument/2006/relationships/image" Target="../media/image2.jpg"/><Relationship Id="rId7" Type="http://schemas.openxmlformats.org/officeDocument/2006/relationships/hyperlink" Target="http://www.amazon.co.uk/SQL-Server-MVP-Deep-Dives/dp/1935182048/ref=sr_1_fkmr1_1?ie=UTF8&amp;qid=1331933059&amp;sr=8-1-fkmr1" TargetMode="External"/><Relationship Id="rId2" Type="http://schemas.openxmlformats.org/officeDocument/2006/relationships/image" Target="../media/image7.jpg"/><Relationship Id="rId1" Type="http://schemas.openxmlformats.org/officeDocument/2006/relationships/slideLayout" Target="../slideLayouts/slideLayout13.xml"/><Relationship Id="rId6" Type="http://schemas.openxmlformats.org/officeDocument/2006/relationships/hyperlink" Target="http://sqlblog.com/blogs/jonathan_kehayias/archive/2010/12.aspx" TargetMode="External"/><Relationship Id="rId5" Type="http://schemas.openxmlformats.org/officeDocument/2006/relationships/hyperlink" Target="http://extendedeventmanager.codeplex.com/" TargetMode="External"/><Relationship Id="rId4" Type="http://schemas.openxmlformats.org/officeDocument/2006/relationships/hyperlink" Target="http://www.sqlskills.com/" TargetMode="External"/><Relationship Id="rId9" Type="http://schemas.openxmlformats.org/officeDocument/2006/relationships/hyperlink" Target="http://sqlblog.com/blogs/adam_machanic/archive/tags/extended+events/default.aspx"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sql/relational-databases/extended-events/extended-events" TargetMode="External"/><Relationship Id="rId3" Type="http://schemas.openxmlformats.org/officeDocument/2006/relationships/image" Target="../media/image2.jpg"/><Relationship Id="rId7" Type="http://schemas.openxmlformats.org/officeDocument/2006/relationships/hyperlink" Target="http://msdn.microsoft.com/en-us/library/ff878114(v=sql.110).aspx" TargetMode="External"/><Relationship Id="rId2" Type="http://schemas.openxmlformats.org/officeDocument/2006/relationships/image" Target="../media/image7.jpg"/><Relationship Id="rId1" Type="http://schemas.openxmlformats.org/officeDocument/2006/relationships/slideLayout" Target="../slideLayouts/slideLayout13.xml"/><Relationship Id="rId6" Type="http://schemas.openxmlformats.org/officeDocument/2006/relationships/hyperlink" Target="http://msdn.microsoft.com/en-us/library/ms130214(v=sql.110).aspx" TargetMode="External"/><Relationship Id="rId5" Type="http://schemas.openxmlformats.org/officeDocument/2006/relationships/hyperlink" Target="http://msdn.microsoft.com/en-us/library/bb677357(v=SQL.100).aspx" TargetMode="External"/><Relationship Id="rId4" Type="http://schemas.openxmlformats.org/officeDocument/2006/relationships/hyperlink" Target="http://www.microsoft.com/download/en/details.aspx?id=2906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3.xml"/><Relationship Id="rId5" Type="http://schemas.openxmlformats.org/officeDocument/2006/relationships/hyperlink" Target="https://blogs.technet.microsoft.com/dataplatform/" TargetMode="External"/><Relationship Id="rId4" Type="http://schemas.openxmlformats.org/officeDocument/2006/relationships/hyperlink" Target="mailto:jonathan@sqlsouthwest.co.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1DD0-B2F4-42EC-9037-95392975B1D3}"/>
              </a:ext>
            </a:extLst>
          </p:cNvPr>
          <p:cNvSpPr>
            <a:spLocks noGrp="1"/>
          </p:cNvSpPr>
          <p:nvPr>
            <p:ph type="ctrTitle"/>
          </p:nvPr>
        </p:nvSpPr>
        <p:spPr/>
        <p:txBody>
          <a:bodyPr/>
          <a:lstStyle/>
          <a:p>
            <a:r>
              <a:rPr lang="en-GB" dirty="0"/>
              <a:t>SQL Server Extended Events</a:t>
            </a:r>
          </a:p>
        </p:txBody>
      </p:sp>
      <p:sp>
        <p:nvSpPr>
          <p:cNvPr id="3" name="Subtitle 2">
            <a:extLst>
              <a:ext uri="{FF2B5EF4-FFF2-40B4-BE49-F238E27FC236}">
                <a16:creationId xmlns:a16="http://schemas.microsoft.com/office/drawing/2014/main" id="{5043BCB9-C089-482B-A87B-6DF1BE9F73B4}"/>
              </a:ext>
            </a:extLst>
          </p:cNvPr>
          <p:cNvSpPr>
            <a:spLocks noGrp="1"/>
          </p:cNvSpPr>
          <p:nvPr>
            <p:ph type="subTitle" idx="1"/>
          </p:nvPr>
        </p:nvSpPr>
        <p:spPr/>
        <p:txBody>
          <a:bodyPr/>
          <a:lstStyle/>
          <a:p>
            <a:r>
              <a:rPr lang="en-GB" dirty="0"/>
              <a:t>What have you been waiting for?</a:t>
            </a:r>
          </a:p>
        </p:txBody>
      </p:sp>
    </p:spTree>
    <p:extLst>
      <p:ext uri="{BB962C8B-B14F-4D97-AF65-F5344CB8AC3E}">
        <p14:creationId xmlns:p14="http://schemas.microsoft.com/office/powerpoint/2010/main" val="216692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2795" y="333376"/>
            <a:ext cx="7626410" cy="5792787"/>
          </a:xfr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6384032" y="5877273"/>
            <a:ext cx="3528392" cy="246221"/>
          </a:xfrm>
          <a:prstGeom prst="rect">
            <a:avLst/>
          </a:prstGeom>
          <a:noFill/>
        </p:spPr>
        <p:txBody>
          <a:bodyPr wrap="square" rtlCol="0">
            <a:spAutoFit/>
          </a:bodyPr>
          <a:lstStyle/>
          <a:p>
            <a:pPr algn="r"/>
            <a:r>
              <a:rPr lang="en-GB" sz="1000" dirty="0"/>
              <a:t>(Image recreated by Jonathan Allen from MSDN/Books online)</a:t>
            </a:r>
          </a:p>
        </p:txBody>
      </p:sp>
    </p:spTree>
    <p:extLst>
      <p:ext uri="{BB962C8B-B14F-4D97-AF65-F5344CB8AC3E}">
        <p14:creationId xmlns:p14="http://schemas.microsoft.com/office/powerpoint/2010/main" val="87392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1097895A-420D-43F9-B5BC-D40BCC2FA0BA}"/>
              </a:ext>
            </a:extLst>
          </p:cNvPr>
          <p:cNvSpPr>
            <a:spLocks noGrp="1"/>
          </p:cNvSpPr>
          <p:nvPr>
            <p:ph type="title"/>
          </p:nvPr>
        </p:nvSpPr>
        <p:spPr>
          <a:xfrm>
            <a:off x="838200" y="365125"/>
            <a:ext cx="10515600" cy="1325563"/>
          </a:xfrm>
        </p:spPr>
        <p:txBody>
          <a:bodyPr/>
          <a:lstStyle/>
          <a:p>
            <a:r>
              <a:rPr lang="en-GB" dirty="0"/>
              <a:t>The Why</a:t>
            </a:r>
          </a:p>
        </p:txBody>
      </p:sp>
      <p:sp>
        <p:nvSpPr>
          <p:cNvPr id="11" name="Content Placeholder 2">
            <a:extLst>
              <a:ext uri="{FF2B5EF4-FFF2-40B4-BE49-F238E27FC236}">
                <a16:creationId xmlns:a16="http://schemas.microsoft.com/office/drawing/2014/main" id="{23E90592-E006-4980-BA0E-5D05E5E8AAA1}"/>
              </a:ext>
            </a:extLst>
          </p:cNvPr>
          <p:cNvSpPr>
            <a:spLocks noGrp="1"/>
          </p:cNvSpPr>
          <p:nvPr>
            <p:ph idx="1"/>
          </p:nvPr>
        </p:nvSpPr>
        <p:spPr>
          <a:xfrm>
            <a:off x="838200" y="1825625"/>
            <a:ext cx="10515600" cy="4351338"/>
          </a:xfrm>
        </p:spPr>
        <p:txBody>
          <a:bodyPr/>
          <a:lstStyle/>
          <a:p>
            <a:r>
              <a:rPr lang="en-GB" dirty="0"/>
              <a:t>SQL Profiler is deprecated </a:t>
            </a:r>
          </a:p>
          <a:p>
            <a:endParaRPr lang="en-GB" dirty="0"/>
          </a:p>
          <a:p>
            <a:r>
              <a:rPr lang="en-GB" dirty="0"/>
              <a:t>Low server impact</a:t>
            </a:r>
          </a:p>
          <a:p>
            <a:pPr marL="0" indent="0">
              <a:buNone/>
            </a:pPr>
            <a:endParaRPr lang="en-GB" dirty="0"/>
          </a:p>
        </p:txBody>
      </p:sp>
    </p:spTree>
    <p:extLst>
      <p:ext uri="{BB962C8B-B14F-4D97-AF65-F5344CB8AC3E}">
        <p14:creationId xmlns:p14="http://schemas.microsoft.com/office/powerpoint/2010/main" val="125472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9365D0C0-1C64-42AF-BBBC-D89117C62D6F}"/>
              </a:ext>
            </a:extLst>
          </p:cNvPr>
          <p:cNvSpPr>
            <a:spLocks noGrp="1"/>
          </p:cNvSpPr>
          <p:nvPr>
            <p:ph type="title"/>
          </p:nvPr>
        </p:nvSpPr>
        <p:spPr>
          <a:xfrm>
            <a:off x="838200" y="365125"/>
            <a:ext cx="10515600" cy="1325563"/>
          </a:xfrm>
        </p:spPr>
        <p:txBody>
          <a:bodyPr/>
          <a:lstStyle/>
          <a:p>
            <a:r>
              <a:rPr lang="en-GB" dirty="0"/>
              <a:t>The How</a:t>
            </a:r>
          </a:p>
        </p:txBody>
      </p:sp>
      <p:sp>
        <p:nvSpPr>
          <p:cNvPr id="11" name="Content Placeholder 2">
            <a:extLst>
              <a:ext uri="{FF2B5EF4-FFF2-40B4-BE49-F238E27FC236}">
                <a16:creationId xmlns:a16="http://schemas.microsoft.com/office/drawing/2014/main" id="{EFC16BBD-5652-40BB-9C39-21AADD61ECE1}"/>
              </a:ext>
            </a:extLst>
          </p:cNvPr>
          <p:cNvSpPr>
            <a:spLocks noGrp="1"/>
          </p:cNvSpPr>
          <p:nvPr>
            <p:ph idx="1"/>
          </p:nvPr>
        </p:nvSpPr>
        <p:spPr>
          <a:xfrm>
            <a:off x="838200" y="1825625"/>
            <a:ext cx="10515600" cy="4351338"/>
          </a:xfrm>
        </p:spPr>
        <p:txBody>
          <a:bodyPr/>
          <a:lstStyle/>
          <a:p>
            <a:r>
              <a:rPr lang="en-GB" dirty="0"/>
              <a:t>SSMS </a:t>
            </a:r>
          </a:p>
          <a:p>
            <a:endParaRPr lang="en-GB" dirty="0"/>
          </a:p>
          <a:p>
            <a:r>
              <a:rPr lang="en-GB" dirty="0"/>
              <a:t>TSQL </a:t>
            </a:r>
          </a:p>
          <a:p>
            <a:endParaRPr lang="en-GB" dirty="0"/>
          </a:p>
          <a:p>
            <a:r>
              <a:rPr lang="en-GB" dirty="0"/>
              <a:t>PowerShell</a:t>
            </a:r>
          </a:p>
          <a:p>
            <a:pPr marL="0" indent="0">
              <a:buNone/>
            </a:pPr>
            <a:endParaRPr lang="en-GB" dirty="0"/>
          </a:p>
        </p:txBody>
      </p:sp>
    </p:spTree>
    <p:extLst>
      <p:ext uri="{BB962C8B-B14F-4D97-AF65-F5344CB8AC3E}">
        <p14:creationId xmlns:p14="http://schemas.microsoft.com/office/powerpoint/2010/main" val="56332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8B8163BF-1B1F-4459-8954-9A27F492250F}"/>
              </a:ext>
            </a:extLst>
          </p:cNvPr>
          <p:cNvSpPr>
            <a:spLocks noGrp="1"/>
          </p:cNvSpPr>
          <p:nvPr>
            <p:ph type="title"/>
          </p:nvPr>
        </p:nvSpPr>
        <p:spPr>
          <a:xfrm>
            <a:off x="838200" y="365125"/>
            <a:ext cx="10515600" cy="1325563"/>
          </a:xfrm>
        </p:spPr>
        <p:txBody>
          <a:bodyPr/>
          <a:lstStyle/>
          <a:p>
            <a:pPr algn="ctr"/>
            <a:r>
              <a:rPr lang="en-GB" dirty="0"/>
              <a:t>Demos</a:t>
            </a:r>
          </a:p>
        </p:txBody>
      </p:sp>
      <p:sp>
        <p:nvSpPr>
          <p:cNvPr id="11" name="Content Placeholder 2">
            <a:extLst>
              <a:ext uri="{FF2B5EF4-FFF2-40B4-BE49-F238E27FC236}">
                <a16:creationId xmlns:a16="http://schemas.microsoft.com/office/drawing/2014/main" id="{1BC3BD89-C127-4C47-99AF-E5E1118C0AC8}"/>
              </a:ext>
            </a:extLst>
          </p:cNvPr>
          <p:cNvSpPr>
            <a:spLocks noGrp="1"/>
          </p:cNvSpPr>
          <p:nvPr>
            <p:ph idx="1"/>
          </p:nvPr>
        </p:nvSpPr>
        <p:spPr>
          <a:xfrm>
            <a:off x="838200" y="1825625"/>
            <a:ext cx="10515600" cy="4351338"/>
          </a:xfrm>
        </p:spPr>
        <p:txBody>
          <a:bodyPr/>
          <a:lstStyle/>
          <a:p>
            <a:endParaRPr lang="en-GB"/>
          </a:p>
        </p:txBody>
      </p:sp>
    </p:spTree>
    <p:extLst>
      <p:ext uri="{BB962C8B-B14F-4D97-AF65-F5344CB8AC3E}">
        <p14:creationId xmlns:p14="http://schemas.microsoft.com/office/powerpoint/2010/main" val="364867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6DAD90E9-AC57-46A1-87F8-C5198C69B8BB}"/>
              </a:ext>
            </a:extLst>
          </p:cNvPr>
          <p:cNvSpPr>
            <a:spLocks noGrp="1"/>
          </p:cNvSpPr>
          <p:nvPr>
            <p:ph type="title"/>
          </p:nvPr>
        </p:nvSpPr>
        <p:spPr>
          <a:xfrm>
            <a:off x="838200" y="365125"/>
            <a:ext cx="10515600" cy="1325563"/>
          </a:xfrm>
        </p:spPr>
        <p:txBody>
          <a:bodyPr/>
          <a:lstStyle/>
          <a:p>
            <a:r>
              <a:rPr lang="en-GB" dirty="0"/>
              <a:t>Recommendations</a:t>
            </a:r>
          </a:p>
        </p:txBody>
      </p:sp>
      <p:sp>
        <p:nvSpPr>
          <p:cNvPr id="12" name="Content Placeholder 4">
            <a:extLst>
              <a:ext uri="{FF2B5EF4-FFF2-40B4-BE49-F238E27FC236}">
                <a16:creationId xmlns:a16="http://schemas.microsoft.com/office/drawing/2014/main" id="{4EDA9AAC-7A27-4B0E-B394-2A65F2D37122}"/>
              </a:ext>
            </a:extLst>
          </p:cNvPr>
          <p:cNvSpPr>
            <a:spLocks noGrp="1"/>
          </p:cNvSpPr>
          <p:nvPr>
            <p:ph idx="1"/>
          </p:nvPr>
        </p:nvSpPr>
        <p:spPr>
          <a:xfrm>
            <a:off x="838200" y="1825625"/>
            <a:ext cx="10515600" cy="4351338"/>
          </a:xfrm>
        </p:spPr>
        <p:txBody>
          <a:bodyPr/>
          <a:lstStyle/>
          <a:p>
            <a:pPr marL="0" indent="0">
              <a:buNone/>
            </a:pPr>
            <a:r>
              <a:rPr lang="en-GB" dirty="0"/>
              <a:t>Consider </a:t>
            </a:r>
          </a:p>
          <a:p>
            <a:r>
              <a:rPr lang="en-GB" sz="2400" dirty="0"/>
              <a:t>Target – </a:t>
            </a:r>
            <a:r>
              <a:rPr lang="en-GB" sz="2400" dirty="0">
                <a:solidFill>
                  <a:srgbClr val="FF0000"/>
                </a:solidFill>
              </a:rPr>
              <a:t>Sync</a:t>
            </a:r>
            <a:r>
              <a:rPr lang="en-GB" sz="2400" dirty="0"/>
              <a:t> or </a:t>
            </a:r>
            <a:r>
              <a:rPr lang="en-GB" sz="2400" dirty="0" err="1"/>
              <a:t>Async</a:t>
            </a:r>
            <a:endParaRPr lang="en-GB" sz="2400" dirty="0"/>
          </a:p>
          <a:p>
            <a:endParaRPr lang="en-GB" sz="2400" dirty="0"/>
          </a:p>
          <a:p>
            <a:r>
              <a:rPr lang="en-GB" sz="2400" dirty="0"/>
              <a:t>Storage – type, size</a:t>
            </a:r>
          </a:p>
          <a:p>
            <a:endParaRPr lang="en-GB" sz="2400" dirty="0"/>
          </a:p>
          <a:p>
            <a:r>
              <a:rPr lang="en-GB" sz="2400" dirty="0"/>
              <a:t>Retention – </a:t>
            </a:r>
            <a:r>
              <a:rPr lang="en-GB" sz="2400" dirty="0" err="1">
                <a:solidFill>
                  <a:srgbClr val="FF0000"/>
                </a:solidFill>
              </a:rPr>
              <a:t>No_Event_Loss</a:t>
            </a:r>
            <a:r>
              <a:rPr lang="en-GB" sz="2400" dirty="0"/>
              <a:t> or </a:t>
            </a:r>
            <a:r>
              <a:rPr lang="en-GB" sz="2400" dirty="0" err="1"/>
              <a:t>Allow_Single_Event_Loss</a:t>
            </a:r>
            <a:r>
              <a:rPr lang="en-GB" sz="2400" dirty="0"/>
              <a:t>/</a:t>
            </a:r>
            <a:r>
              <a:rPr lang="en-GB" sz="2400" dirty="0" err="1"/>
              <a:t>Allow_multiple_Event_Loss</a:t>
            </a:r>
            <a:endParaRPr lang="en-GB" sz="2400" dirty="0"/>
          </a:p>
          <a:p>
            <a:endParaRPr lang="en-GB" sz="2400" dirty="0"/>
          </a:p>
          <a:p>
            <a:r>
              <a:rPr lang="en-GB" sz="2400" dirty="0"/>
              <a:t>Use SSMS 2012 or later to build session, save script, adjust and apply to 2008</a:t>
            </a:r>
          </a:p>
          <a:p>
            <a:endParaRPr lang="en-GB" sz="2400" dirty="0"/>
          </a:p>
          <a:p>
            <a:endParaRPr lang="en-GB" dirty="0"/>
          </a:p>
        </p:txBody>
      </p:sp>
    </p:spTree>
    <p:extLst>
      <p:ext uri="{BB962C8B-B14F-4D97-AF65-F5344CB8AC3E}">
        <p14:creationId xmlns:p14="http://schemas.microsoft.com/office/powerpoint/2010/main" val="9315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3F9FF570-624A-47E2-BAB1-A833EEF2CAB7}"/>
              </a:ext>
            </a:extLst>
          </p:cNvPr>
          <p:cNvSpPr>
            <a:spLocks noGrp="1"/>
          </p:cNvSpPr>
          <p:nvPr>
            <p:ph type="title"/>
          </p:nvPr>
        </p:nvSpPr>
        <p:spPr>
          <a:xfrm>
            <a:off x="838200" y="365125"/>
            <a:ext cx="10515600" cy="1325563"/>
          </a:xfrm>
        </p:spPr>
        <p:txBody>
          <a:bodyPr/>
          <a:lstStyle/>
          <a:p>
            <a:r>
              <a:rPr lang="en-GB" dirty="0"/>
              <a:t>Summary</a:t>
            </a:r>
          </a:p>
        </p:txBody>
      </p:sp>
      <p:sp>
        <p:nvSpPr>
          <p:cNvPr id="11" name="Content Placeholder 4">
            <a:extLst>
              <a:ext uri="{FF2B5EF4-FFF2-40B4-BE49-F238E27FC236}">
                <a16:creationId xmlns:a16="http://schemas.microsoft.com/office/drawing/2014/main" id="{A217524B-B8C9-4AFA-8CC7-D73AA142AF99}"/>
              </a:ext>
            </a:extLst>
          </p:cNvPr>
          <p:cNvSpPr>
            <a:spLocks noGrp="1"/>
          </p:cNvSpPr>
          <p:nvPr>
            <p:ph idx="1"/>
          </p:nvPr>
        </p:nvSpPr>
        <p:spPr>
          <a:xfrm>
            <a:off x="838200" y="1825625"/>
            <a:ext cx="10515600" cy="4351338"/>
          </a:xfrm>
        </p:spPr>
        <p:txBody>
          <a:bodyPr/>
          <a:lstStyle/>
          <a:p>
            <a:r>
              <a:rPr lang="en-GB" dirty="0"/>
              <a:t>What Extended Events are</a:t>
            </a:r>
          </a:p>
          <a:p>
            <a:endParaRPr lang="en-GB" dirty="0"/>
          </a:p>
          <a:p>
            <a:r>
              <a:rPr lang="en-GB" dirty="0"/>
              <a:t>How they work and what they can offer you </a:t>
            </a:r>
          </a:p>
          <a:p>
            <a:endParaRPr lang="en-GB" dirty="0"/>
          </a:p>
          <a:p>
            <a:r>
              <a:rPr lang="en-GB" dirty="0"/>
              <a:t>How to create an XE session that will be useful for server administration</a:t>
            </a:r>
          </a:p>
        </p:txBody>
      </p:sp>
    </p:spTree>
    <p:extLst>
      <p:ext uri="{BB962C8B-B14F-4D97-AF65-F5344CB8AC3E}">
        <p14:creationId xmlns:p14="http://schemas.microsoft.com/office/powerpoint/2010/main" val="392671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BB379A09-1E96-4D27-893F-8355C6F242A2}"/>
              </a:ext>
            </a:extLst>
          </p:cNvPr>
          <p:cNvSpPr>
            <a:spLocks noGrp="1"/>
          </p:cNvSpPr>
          <p:nvPr>
            <p:ph type="title"/>
          </p:nvPr>
        </p:nvSpPr>
        <p:spPr>
          <a:xfrm>
            <a:off x="838200" y="365125"/>
            <a:ext cx="10515600" cy="1325563"/>
          </a:xfrm>
        </p:spPr>
        <p:txBody>
          <a:bodyPr/>
          <a:lstStyle/>
          <a:p>
            <a:r>
              <a:rPr lang="en-GB" dirty="0"/>
              <a:t>Summary</a:t>
            </a:r>
          </a:p>
        </p:txBody>
      </p:sp>
      <p:sp>
        <p:nvSpPr>
          <p:cNvPr id="11" name="Content Placeholder 4">
            <a:extLst>
              <a:ext uri="{FF2B5EF4-FFF2-40B4-BE49-F238E27FC236}">
                <a16:creationId xmlns:a16="http://schemas.microsoft.com/office/drawing/2014/main" id="{EB3209F1-66A6-477E-BBF0-6A11884F4E19}"/>
              </a:ext>
            </a:extLst>
          </p:cNvPr>
          <p:cNvSpPr>
            <a:spLocks noGrp="1"/>
          </p:cNvSpPr>
          <p:nvPr>
            <p:ph idx="1"/>
          </p:nvPr>
        </p:nvSpPr>
        <p:spPr>
          <a:xfrm>
            <a:off x="838200" y="1825625"/>
            <a:ext cx="10515600" cy="4351338"/>
          </a:xfrm>
        </p:spPr>
        <p:txBody>
          <a:bodyPr/>
          <a:lstStyle/>
          <a:p>
            <a:r>
              <a:rPr lang="en-GB" dirty="0"/>
              <a:t>How to customise XE sessions</a:t>
            </a:r>
          </a:p>
          <a:p>
            <a:endParaRPr lang="en-GB" dirty="0"/>
          </a:p>
          <a:p>
            <a:r>
              <a:rPr lang="en-GB" dirty="0"/>
              <a:t>How to manage and propagate XE sessions with PowerShell</a:t>
            </a:r>
          </a:p>
          <a:p>
            <a:endParaRPr lang="en-GB" dirty="0"/>
          </a:p>
          <a:p>
            <a:r>
              <a:rPr lang="en-GB" dirty="0"/>
              <a:t>How to use PowerShell and Pester to give you confidence in your SQL Server performance and configuration.</a:t>
            </a:r>
          </a:p>
        </p:txBody>
      </p:sp>
    </p:spTree>
    <p:extLst>
      <p:ext uri="{BB962C8B-B14F-4D97-AF65-F5344CB8AC3E}">
        <p14:creationId xmlns:p14="http://schemas.microsoft.com/office/powerpoint/2010/main" val="50473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8B8163BF-1B1F-4459-8954-9A27F492250F}"/>
              </a:ext>
            </a:extLst>
          </p:cNvPr>
          <p:cNvSpPr>
            <a:spLocks noGrp="1"/>
          </p:cNvSpPr>
          <p:nvPr>
            <p:ph type="title"/>
          </p:nvPr>
        </p:nvSpPr>
        <p:spPr>
          <a:xfrm>
            <a:off x="838200" y="365125"/>
            <a:ext cx="10515600" cy="1325563"/>
          </a:xfrm>
        </p:spPr>
        <p:txBody>
          <a:bodyPr/>
          <a:lstStyle/>
          <a:p>
            <a:r>
              <a:rPr lang="en-GB" dirty="0"/>
              <a:t>References</a:t>
            </a:r>
          </a:p>
        </p:txBody>
      </p:sp>
      <p:sp>
        <p:nvSpPr>
          <p:cNvPr id="13" name="Content Placeholder 4">
            <a:extLst>
              <a:ext uri="{FF2B5EF4-FFF2-40B4-BE49-F238E27FC236}">
                <a16:creationId xmlns:a16="http://schemas.microsoft.com/office/drawing/2014/main" id="{F7CED9DD-3F52-4905-9F0F-CF113F830C61}"/>
              </a:ext>
            </a:extLst>
          </p:cNvPr>
          <p:cNvSpPr>
            <a:spLocks noGrp="1"/>
          </p:cNvSpPr>
          <p:nvPr>
            <p:ph idx="1"/>
          </p:nvPr>
        </p:nvSpPr>
        <p:spPr/>
        <p:txBody>
          <a:bodyPr/>
          <a:lstStyle/>
          <a:p>
            <a:r>
              <a:rPr lang="en-GB" sz="2400" dirty="0"/>
              <a:t>Jonathan Kehayias </a:t>
            </a:r>
          </a:p>
          <a:p>
            <a:pPr lvl="1"/>
            <a:r>
              <a:rPr lang="en-GB" sz="1200" dirty="0">
                <a:hlinkClick r:id="rId4"/>
              </a:rPr>
              <a:t>http://twitter.com/#!/sqlpoolboy</a:t>
            </a:r>
            <a:r>
              <a:rPr lang="en-GB" sz="1200" dirty="0"/>
              <a:t> / </a:t>
            </a:r>
            <a:r>
              <a:rPr lang="en-GB" sz="1200" dirty="0">
                <a:hlinkClick r:id="rId4"/>
              </a:rPr>
              <a:t>http://www.sqlskills.com</a:t>
            </a:r>
            <a:endParaRPr lang="en-GB" sz="1200" dirty="0"/>
          </a:p>
          <a:p>
            <a:pPr lvl="1"/>
            <a:r>
              <a:rPr lang="en-GB" sz="1200" dirty="0">
                <a:hlinkClick r:id="rId5"/>
              </a:rPr>
              <a:t>http://extendedeventmanager.codeplex.com/</a:t>
            </a:r>
            <a:endParaRPr lang="en-GB" sz="1200" dirty="0"/>
          </a:p>
          <a:p>
            <a:pPr lvl="1"/>
            <a:r>
              <a:rPr lang="en-GB" sz="1200" dirty="0">
                <a:hlinkClick r:id="rId6"/>
              </a:rPr>
              <a:t>http://sqlblog.com/blogs/jonathan_kehayias/archive/2010/12.aspx</a:t>
            </a:r>
            <a:endParaRPr lang="en-GB" sz="1200" dirty="0"/>
          </a:p>
          <a:p>
            <a:pPr marL="457200" lvl="1" indent="0">
              <a:buNone/>
            </a:pPr>
            <a:endParaRPr lang="en-GB" sz="1200" dirty="0"/>
          </a:p>
          <a:p>
            <a:r>
              <a:rPr lang="en-GB" sz="2400" dirty="0"/>
              <a:t>MVP Deep Dives 1 </a:t>
            </a:r>
          </a:p>
          <a:p>
            <a:pPr lvl="1"/>
            <a:r>
              <a:rPr lang="en-GB" sz="1200" dirty="0"/>
              <a:t>Chapter 49 by Christian </a:t>
            </a:r>
            <a:r>
              <a:rPr lang="en-GB" sz="1200" dirty="0" err="1"/>
              <a:t>Lefter</a:t>
            </a:r>
            <a:r>
              <a:rPr lang="en-GB" sz="1200" dirty="0"/>
              <a:t> – </a:t>
            </a:r>
            <a:r>
              <a:rPr lang="en-GB" sz="1200" dirty="0">
                <a:hlinkClick r:id="rId7"/>
              </a:rPr>
              <a:t>via Amazon </a:t>
            </a:r>
            <a:r>
              <a:rPr lang="en-GB" sz="1200" dirty="0"/>
              <a:t>among other book sellers</a:t>
            </a:r>
          </a:p>
          <a:p>
            <a:pPr marL="457200" lvl="1" indent="0">
              <a:buNone/>
            </a:pPr>
            <a:endParaRPr lang="en-GB" sz="1200" dirty="0"/>
          </a:p>
          <a:p>
            <a:r>
              <a:rPr lang="en-GB" sz="2400" dirty="0"/>
              <a:t>SQL Server 2008 Internals and Troubleshooting</a:t>
            </a:r>
          </a:p>
          <a:p>
            <a:pPr lvl="1"/>
            <a:r>
              <a:rPr lang="en-GB" sz="1200" dirty="0"/>
              <a:t>(Bolton, Langford, </a:t>
            </a:r>
            <a:r>
              <a:rPr lang="en-GB" sz="1200" dirty="0" err="1"/>
              <a:t>Ozar</a:t>
            </a:r>
            <a:r>
              <a:rPr lang="en-GB" sz="1200" dirty="0"/>
              <a:t>, Rowland-jones, </a:t>
            </a:r>
            <a:r>
              <a:rPr lang="en-GB" sz="1200" dirty="0" err="1"/>
              <a:t>Wort</a:t>
            </a:r>
            <a:r>
              <a:rPr lang="en-GB" sz="1200" dirty="0"/>
              <a:t>) </a:t>
            </a:r>
            <a:r>
              <a:rPr lang="en-GB" sz="1200" dirty="0">
                <a:hlinkClick r:id="rId8"/>
              </a:rPr>
              <a:t>via Amazon </a:t>
            </a:r>
            <a:r>
              <a:rPr lang="en-GB" sz="1200" dirty="0"/>
              <a:t>among other book sellers</a:t>
            </a:r>
          </a:p>
          <a:p>
            <a:pPr marL="400050" lvl="2" indent="0">
              <a:spcBef>
                <a:spcPts val="800"/>
              </a:spcBef>
              <a:buNone/>
            </a:pPr>
            <a:endParaRPr lang="en-GB" sz="1200" dirty="0"/>
          </a:p>
          <a:p>
            <a:pPr marL="342900" lvl="1" indent="-342900">
              <a:spcBef>
                <a:spcPts val="800"/>
              </a:spcBef>
              <a:buFont typeface="Arial" pitchFamily="34"/>
              <a:buChar char="•"/>
            </a:pPr>
            <a:r>
              <a:rPr lang="en-GB" sz="2400" dirty="0"/>
              <a:t>Adam </a:t>
            </a:r>
            <a:r>
              <a:rPr lang="en-GB" sz="2400" dirty="0" err="1"/>
              <a:t>Machanic</a:t>
            </a:r>
            <a:r>
              <a:rPr lang="en-GB" sz="2400" dirty="0"/>
              <a:t> – blog </a:t>
            </a:r>
            <a:r>
              <a:rPr lang="en-GB" sz="1800" dirty="0"/>
              <a:t>(code generator/</a:t>
            </a:r>
            <a:r>
              <a:rPr lang="en-GB" sz="1800" dirty="0" err="1"/>
              <a:t>tips+advice</a:t>
            </a:r>
            <a:r>
              <a:rPr lang="en-GB" sz="1800" dirty="0"/>
              <a:t>)</a:t>
            </a:r>
            <a:endParaRPr lang="en-GB" sz="2400" dirty="0"/>
          </a:p>
          <a:p>
            <a:pPr lvl="1"/>
            <a:r>
              <a:rPr lang="en-GB" sz="1200" dirty="0">
                <a:hlinkClick r:id="rId9"/>
              </a:rPr>
              <a:t>http://sqlblog.com/blogs/adam_machanic/archive/tags/extended+events/default.aspx</a:t>
            </a:r>
            <a:endParaRPr lang="en-GB" sz="1200" dirty="0"/>
          </a:p>
          <a:p>
            <a:pPr lvl="1"/>
            <a:endParaRPr lang="en-GB" dirty="0"/>
          </a:p>
        </p:txBody>
      </p:sp>
    </p:spTree>
    <p:extLst>
      <p:ext uri="{BB962C8B-B14F-4D97-AF65-F5344CB8AC3E}">
        <p14:creationId xmlns:p14="http://schemas.microsoft.com/office/powerpoint/2010/main" val="68027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6DAD90E9-AC57-46A1-87F8-C5198C69B8BB}"/>
              </a:ext>
            </a:extLst>
          </p:cNvPr>
          <p:cNvSpPr>
            <a:spLocks noGrp="1"/>
          </p:cNvSpPr>
          <p:nvPr>
            <p:ph type="title"/>
          </p:nvPr>
        </p:nvSpPr>
        <p:spPr>
          <a:xfrm>
            <a:off x="838200" y="365125"/>
            <a:ext cx="10515600" cy="1325563"/>
          </a:xfrm>
        </p:spPr>
        <p:txBody>
          <a:bodyPr/>
          <a:lstStyle/>
          <a:p>
            <a:r>
              <a:rPr lang="en-GB" dirty="0"/>
              <a:t>References</a:t>
            </a:r>
          </a:p>
        </p:txBody>
      </p:sp>
      <p:sp>
        <p:nvSpPr>
          <p:cNvPr id="12" name="Content Placeholder 4">
            <a:extLst>
              <a:ext uri="{FF2B5EF4-FFF2-40B4-BE49-F238E27FC236}">
                <a16:creationId xmlns:a16="http://schemas.microsoft.com/office/drawing/2014/main" id="{3DB476E2-4317-48D6-8E6F-427F78D43274}"/>
              </a:ext>
            </a:extLst>
          </p:cNvPr>
          <p:cNvSpPr>
            <a:spLocks noGrp="1"/>
          </p:cNvSpPr>
          <p:nvPr>
            <p:ph idx="1"/>
          </p:nvPr>
        </p:nvSpPr>
        <p:spPr>
          <a:xfrm>
            <a:off x="838200" y="1825625"/>
            <a:ext cx="10515600" cy="4351338"/>
          </a:xfrm>
        </p:spPr>
        <p:txBody>
          <a:bodyPr/>
          <a:lstStyle/>
          <a:p>
            <a:r>
              <a:rPr lang="en-GB" sz="2400" dirty="0"/>
              <a:t>SQL 2012 SSRS performance reports</a:t>
            </a:r>
          </a:p>
          <a:p>
            <a:pPr lvl="1"/>
            <a:r>
              <a:rPr lang="en-GB" sz="1200" u="sng" dirty="0">
                <a:hlinkClick r:id="rId4"/>
              </a:rPr>
              <a:t>http://www.microsoft.com/download/en/details.aspx?id=29063</a:t>
            </a:r>
            <a:endParaRPr lang="en-GB" sz="1200" u="sng" dirty="0"/>
          </a:p>
          <a:p>
            <a:r>
              <a:rPr lang="en-GB" sz="2400" dirty="0"/>
              <a:t>Books Online</a:t>
            </a:r>
          </a:p>
          <a:p>
            <a:pPr lvl="1"/>
            <a:r>
              <a:rPr lang="en-GB" sz="2000" dirty="0"/>
              <a:t>2008 - </a:t>
            </a:r>
            <a:r>
              <a:rPr lang="en-GB" sz="1200" u="sng" dirty="0">
                <a:hlinkClick r:id="rId5"/>
              </a:rPr>
              <a:t>http://msdn.microsoft.com/en-us/library/bb677357(v=SQL.100).aspx</a:t>
            </a:r>
            <a:endParaRPr lang="en-GB" sz="1200" u="sng" dirty="0"/>
          </a:p>
          <a:p>
            <a:pPr lvl="1"/>
            <a:r>
              <a:rPr lang="en-GB" sz="2000" dirty="0"/>
              <a:t>2012</a:t>
            </a:r>
            <a:r>
              <a:rPr lang="en-GB" sz="1600" dirty="0"/>
              <a:t> - </a:t>
            </a:r>
            <a:r>
              <a:rPr lang="en-GB" sz="1200" u="sng" dirty="0">
                <a:hlinkClick r:id="rId6"/>
              </a:rPr>
              <a:t>http://msdn.microsoft.com/en-us/library/ms130214(v=sql.110).aspx</a:t>
            </a:r>
            <a:endParaRPr lang="en-GB" sz="1200" u="sng" dirty="0"/>
          </a:p>
          <a:p>
            <a:r>
              <a:rPr lang="en-GB" sz="2400" dirty="0"/>
              <a:t>MSDN Convert Trace to XE article</a:t>
            </a:r>
          </a:p>
          <a:p>
            <a:pPr lvl="1"/>
            <a:r>
              <a:rPr lang="en-GB" sz="1200" u="sng" dirty="0">
                <a:hlinkClick r:id="rId7"/>
              </a:rPr>
              <a:t>http://msdn.microsoft.com/en-us/library/ff878114(v=sql.110).aspx</a:t>
            </a:r>
            <a:endParaRPr lang="en-GB" sz="1200" u="sng" dirty="0"/>
          </a:p>
          <a:p>
            <a:r>
              <a:rPr lang="en-GB" sz="2400" dirty="0"/>
              <a:t>Microsoft Docs – Extended Events</a:t>
            </a:r>
          </a:p>
          <a:p>
            <a:pPr lvl="1"/>
            <a:r>
              <a:rPr lang="en-GB" sz="1200" dirty="0">
                <a:hlinkClick r:id="rId8"/>
              </a:rPr>
              <a:t>https://docs.microsoft.com/en-us/sql/relational-databases/extended-events/extended-events</a:t>
            </a:r>
            <a:r>
              <a:rPr lang="en-GB" sz="1200" dirty="0"/>
              <a:t> </a:t>
            </a:r>
          </a:p>
        </p:txBody>
      </p:sp>
    </p:spTree>
    <p:extLst>
      <p:ext uri="{BB962C8B-B14F-4D97-AF65-F5344CB8AC3E}">
        <p14:creationId xmlns:p14="http://schemas.microsoft.com/office/powerpoint/2010/main" val="163481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550AC4F4-15FE-446A-B907-CB3AC415AABE}"/>
              </a:ext>
            </a:extLst>
          </p:cNvPr>
          <p:cNvSpPr>
            <a:spLocks noGrp="1"/>
          </p:cNvSpPr>
          <p:nvPr>
            <p:ph type="title"/>
          </p:nvPr>
        </p:nvSpPr>
        <p:spPr>
          <a:xfrm>
            <a:off x="838200" y="365125"/>
            <a:ext cx="10515600" cy="1325563"/>
          </a:xfrm>
        </p:spPr>
        <p:txBody>
          <a:bodyPr/>
          <a:lstStyle/>
          <a:p>
            <a:r>
              <a:rPr lang="en-GB" dirty="0"/>
              <a:t>Contact info</a:t>
            </a:r>
          </a:p>
        </p:txBody>
      </p:sp>
      <p:sp>
        <p:nvSpPr>
          <p:cNvPr id="11" name="Content Placeholder 2">
            <a:extLst>
              <a:ext uri="{FF2B5EF4-FFF2-40B4-BE49-F238E27FC236}">
                <a16:creationId xmlns:a16="http://schemas.microsoft.com/office/drawing/2014/main" id="{837FDE6E-66EF-4A84-B1EB-B8D5EF956C9E}"/>
              </a:ext>
            </a:extLst>
          </p:cNvPr>
          <p:cNvSpPr>
            <a:spLocks noGrp="1"/>
          </p:cNvSpPr>
          <p:nvPr>
            <p:ph idx="1"/>
          </p:nvPr>
        </p:nvSpPr>
        <p:spPr>
          <a:xfrm>
            <a:off x="838200" y="1825625"/>
            <a:ext cx="10515600" cy="4351338"/>
          </a:xfrm>
        </p:spPr>
        <p:txBody>
          <a:bodyPr/>
          <a:lstStyle/>
          <a:p>
            <a:pPr marL="0" indent="0">
              <a:buNone/>
            </a:pPr>
            <a:r>
              <a:rPr lang="en-GB" dirty="0"/>
              <a:t>Twitter:	@</a:t>
            </a:r>
            <a:r>
              <a:rPr lang="en-GB" dirty="0" err="1"/>
              <a:t>fatherjack</a:t>
            </a:r>
            <a:endParaRPr lang="en-GB" dirty="0"/>
          </a:p>
          <a:p>
            <a:pPr marL="0" indent="0">
              <a:buNone/>
            </a:pPr>
            <a:r>
              <a:rPr lang="en-GB" dirty="0"/>
              <a:t>Email:		</a:t>
            </a:r>
            <a:r>
              <a:rPr lang="en-GB" dirty="0">
                <a:hlinkClick r:id="rId4"/>
              </a:rPr>
              <a:t>jonathan@sqlsouthwest.co.uk</a:t>
            </a:r>
            <a:endParaRPr lang="en-GB" dirty="0"/>
          </a:p>
          <a:p>
            <a:pPr marL="0" indent="0">
              <a:buNone/>
            </a:pPr>
            <a:r>
              <a:rPr lang="en-GB" dirty="0"/>
              <a:t>Blog:		</a:t>
            </a:r>
            <a:r>
              <a:rPr lang="en-GB" dirty="0">
                <a:hlinkClick r:id="rId5"/>
              </a:rPr>
              <a:t>https://blogs.technet.microsoft.com/dataplatform/</a:t>
            </a:r>
            <a:r>
              <a:rPr lang="en-GB" dirty="0"/>
              <a:t> </a:t>
            </a:r>
          </a:p>
        </p:txBody>
      </p:sp>
    </p:spTree>
    <p:extLst>
      <p:ext uri="{BB962C8B-B14F-4D97-AF65-F5344CB8AC3E}">
        <p14:creationId xmlns:p14="http://schemas.microsoft.com/office/powerpoint/2010/main" val="191345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1" b="29480"/>
          <a:stretch/>
        </p:blipFill>
        <p:spPr>
          <a:xfrm>
            <a:off x="0" y="0"/>
            <a:ext cx="12192000" cy="5731933"/>
          </a:xfrm>
          <a:prstGeom prst="rect">
            <a:avLst/>
          </a:prstGeom>
        </p:spPr>
      </p:pic>
      <p:sp>
        <p:nvSpPr>
          <p:cNvPr id="9" name="Rectangle 8"/>
          <p:cNvSpPr/>
          <p:nvPr/>
        </p:nvSpPr>
        <p:spPr>
          <a:xfrm>
            <a:off x="0" y="0"/>
            <a:ext cx="4419238" cy="58477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Kailasa" charset="0"/>
                <a:cs typeface="Kailasa" charset="0"/>
              </a:rPr>
              <a:t>PowerShell Conference </a:t>
            </a:r>
            <a:r>
              <a:rPr kumimoji="0" lang="en-US" sz="3200" b="1" i="0" u="none" strike="noStrike" kern="1200" cap="none" spc="0"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Kailasa" charset="0"/>
                <a:cs typeface="Kailasa" charset="0"/>
              </a:rPr>
              <a:t>Asia</a:t>
            </a:r>
          </a:p>
        </p:txBody>
      </p:sp>
      <p:pic>
        <p:nvPicPr>
          <p:cNvPr id="16" name="Picture 15"/>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290710" y="699864"/>
            <a:ext cx="5088167" cy="5088939"/>
          </a:xfrm>
          <a:prstGeom prst="rect">
            <a:avLst/>
          </a:prstGeom>
        </p:spPr>
      </p:pic>
      <p:pic>
        <p:nvPicPr>
          <p:cNvPr id="22" name="Picture 21"/>
          <p:cNvPicPr>
            <a:picLocks noChangeAspect="1"/>
          </p:cNvPicPr>
          <p:nvPr/>
        </p:nvPicPr>
        <p:blipFill>
          <a:blip r:embed="rId4"/>
          <a:stretch>
            <a:fillRect/>
          </a:stretch>
        </p:blipFill>
        <p:spPr>
          <a:xfrm>
            <a:off x="3388672" y="6169589"/>
            <a:ext cx="1503542" cy="320199"/>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770" y="5969689"/>
            <a:ext cx="1672721" cy="720000"/>
          </a:xfrm>
          <a:prstGeom prst="rect">
            <a:avLst/>
          </a:prstGeom>
        </p:spPr>
      </p:pic>
      <p:pic>
        <p:nvPicPr>
          <p:cNvPr id="24" name="Picture 23"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6"/>
          <a:stretch>
            <a:fillRect/>
          </a:stretch>
        </p:blipFill>
        <p:spPr>
          <a:xfrm>
            <a:off x="9834794" y="5999905"/>
            <a:ext cx="1695450" cy="5334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887" y="5813460"/>
            <a:ext cx="946229" cy="1032456"/>
          </a:xfrm>
          <a:prstGeom prst="rect">
            <a:avLst/>
          </a:prstGeom>
        </p:spPr>
      </p:pic>
      <p:sp>
        <p:nvSpPr>
          <p:cNvPr id="2" name="Rectangle 1">
            <a:extLst>
              <a:ext uri="{FF2B5EF4-FFF2-40B4-BE49-F238E27FC236}">
                <a16:creationId xmlns:a16="http://schemas.microsoft.com/office/drawing/2014/main" id="{D19168D6-4E65-4137-B094-ABA96823C909}"/>
              </a:ext>
            </a:extLst>
          </p:cNvPr>
          <p:cNvSpPr/>
          <p:nvPr/>
        </p:nvSpPr>
        <p:spPr>
          <a:xfrm>
            <a:off x="97200" y="1037536"/>
            <a:ext cx="6564810" cy="769441"/>
          </a:xfrm>
          <a:prstGeom prst="rect">
            <a:avLst/>
          </a:prstGeom>
        </p:spPr>
        <p:txBody>
          <a:bodyPr wrap="none">
            <a:spAutoFit/>
          </a:bodyPr>
          <a:lstStyle/>
          <a:p>
            <a:r>
              <a:rPr lang="en-GB" sz="4400" dirty="0">
                <a:solidFill>
                  <a:schemeClr val="bg1"/>
                </a:solidFill>
              </a:rPr>
              <a:t>SQL Server Extended Events</a:t>
            </a:r>
          </a:p>
        </p:txBody>
      </p:sp>
      <p:sp>
        <p:nvSpPr>
          <p:cNvPr id="11" name="Subtitle 2">
            <a:extLst>
              <a:ext uri="{FF2B5EF4-FFF2-40B4-BE49-F238E27FC236}">
                <a16:creationId xmlns:a16="http://schemas.microsoft.com/office/drawing/2014/main" id="{856BF211-CB4A-4ADE-A593-F7E48F8167B8}"/>
              </a:ext>
            </a:extLst>
          </p:cNvPr>
          <p:cNvSpPr txBox="1">
            <a:spLocks/>
          </p:cNvSpPr>
          <p:nvPr/>
        </p:nvSpPr>
        <p:spPr>
          <a:xfrm>
            <a:off x="125444" y="1787747"/>
            <a:ext cx="5018056" cy="596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dirty="0">
                <a:solidFill>
                  <a:schemeClr val="bg1"/>
                </a:solidFill>
              </a:rPr>
              <a:t>What have you been waiting for?</a:t>
            </a:r>
          </a:p>
        </p:txBody>
      </p:sp>
      <p:sp>
        <p:nvSpPr>
          <p:cNvPr id="3" name="Rectangle 2">
            <a:extLst>
              <a:ext uri="{FF2B5EF4-FFF2-40B4-BE49-F238E27FC236}">
                <a16:creationId xmlns:a16="http://schemas.microsoft.com/office/drawing/2014/main" id="{87AB0E7D-0700-41D5-BC57-EC0428E57F73}"/>
              </a:ext>
            </a:extLst>
          </p:cNvPr>
          <p:cNvSpPr/>
          <p:nvPr/>
        </p:nvSpPr>
        <p:spPr>
          <a:xfrm>
            <a:off x="8651173" y="5463748"/>
            <a:ext cx="3634265" cy="276999"/>
          </a:xfrm>
          <a:prstGeom prst="rect">
            <a:avLst/>
          </a:prstGeom>
        </p:spPr>
        <p:txBody>
          <a:bodyPr wrap="none">
            <a:spAutoFit/>
          </a:bodyPr>
          <a:lstStyle/>
          <a:p>
            <a:pPr lvl="0">
              <a:defRPr/>
            </a:pPr>
            <a:r>
              <a:rPr lang="en-GB" sz="1200" dirty="0">
                <a:solidFill>
                  <a:schemeClr val="bg1"/>
                </a:solidFill>
                <a:latin typeface="Segoe UI" panose="020B0502040204020203" pitchFamily="34" charset="0"/>
                <a:cs typeface="Segoe UI" panose="020B0502040204020203" pitchFamily="34" charset="0"/>
              </a:rPr>
              <a:t>Photos of Marina Bay Credit: Sebastian </a:t>
            </a:r>
            <a:r>
              <a:rPr lang="en-GB" sz="1200" dirty="0" err="1">
                <a:solidFill>
                  <a:schemeClr val="bg1"/>
                </a:solidFill>
                <a:latin typeface="Segoe UI" panose="020B0502040204020203" pitchFamily="34" charset="0"/>
                <a:cs typeface="Segoe UI" panose="020B0502040204020203" pitchFamily="34" charset="0"/>
              </a:rPr>
              <a:t>Szumigalski</a:t>
            </a:r>
            <a:endParaRPr lang="en-SG" sz="12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04910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rgbClr val="44546A">
                      <a:lumMod val="40000"/>
                      <a:lumOff val="60000"/>
                    </a:srgbClr>
                  </a:solidFill>
                  <a:prstDash val="solid"/>
                </a:ln>
                <a:solidFill>
                  <a:prstClr val="white">
                    <a:lumMod val="75000"/>
                  </a:prstClr>
                </a:solidFill>
                <a:effectLst/>
                <a:uLnTx/>
                <a:uFillTx/>
                <a:latin typeface="Calibri" panose="020F0502020204030204"/>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rgbClr val="44546A">
                      <a:lumMod val="40000"/>
                      <a:lumOff val="60000"/>
                    </a:srgbClr>
                  </a:solidFill>
                  <a:prstDash val="solid"/>
                </a:ln>
                <a:solidFill>
                  <a:prstClr val="white">
                    <a:lumMod val="75000"/>
                  </a:prstClr>
                </a:solidFill>
                <a:effectLst/>
                <a:uLnTx/>
                <a:uFillTx/>
                <a:latin typeface="Calibri" panose="020F0502020204030204"/>
                <a:ea typeface="Kailasa" charset="0"/>
                <a:cs typeface="Kailasa" charset="0"/>
              </a:rPr>
              <a:t>Singapore 2017</a:t>
            </a:r>
          </a:p>
        </p:txBody>
      </p:sp>
      <p:sp>
        <p:nvSpPr>
          <p:cNvPr id="9" name="TextBox 8"/>
          <p:cNvSpPr txBox="1"/>
          <p:nvPr/>
        </p:nvSpPr>
        <p:spPr>
          <a:xfrm>
            <a:off x="741363" y="1502548"/>
            <a:ext cx="8391752" cy="403187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Fill in your survey in Mobile app – it’s how we do better!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Don’t lose your badge! You need it for the Social Events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Grab the Speakers for a chat – they all have time for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Let everyone know what they are missing on Social Media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44546A">
                  <a:lumMod val="60000"/>
                  <a:lumOff val="40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44546A">
                    <a:lumMod val="60000"/>
                    <a:lumOff val="40000"/>
                  </a:srgbClr>
                </a:solidFill>
                <a:effectLst/>
                <a:uLnTx/>
                <a:uFillTx/>
                <a:latin typeface="Segoe UI" panose="020B0502040204020203" pitchFamily="34" charset="0"/>
                <a:ea typeface="+mn-ea"/>
                <a:cs typeface="Segoe UI" panose="020B0502040204020203" pitchFamily="34" charset="0"/>
              </a:rPr>
              <a:t>	</a:t>
            </a:r>
            <a:r>
              <a:rPr kumimoji="0" lang="en-GB" sz="2400" b="0" i="0" u="none" strike="noStrike" kern="1200" cap="none" spc="0" normalizeH="0" baseline="0" noProof="0" dirty="0">
                <a:ln>
                  <a:noFill/>
                </a:ln>
                <a:solidFill>
                  <a:prstClr val="black">
                    <a:lumMod val="95000"/>
                    <a:lumOff val="5000"/>
                  </a:prstClr>
                </a:solidFill>
                <a:effectLst/>
                <a:uLnTx/>
                <a:uFillTx/>
                <a:latin typeface="Segoe UI" panose="020B0502040204020203" pitchFamily="34" charset="0"/>
                <a:ea typeface="+mn-ea"/>
                <a:cs typeface="Segoe UI" panose="020B0502040204020203" pitchFamily="34" charset="0"/>
              </a:rPr>
              <a:t>#PowerShell			#PSConfAsia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Photos of Marina Bay Credit: Sebastian Szumigalski</a:t>
            </a:r>
            <a:endParaRPr kumimoji="0" lang="en-SG"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1" name="Picture 10"/>
          <p:cNvPicPr>
            <a:picLocks noChangeAspect="1"/>
          </p:cNvPicPr>
          <p:nvPr/>
        </p:nvPicPr>
        <p:blipFill>
          <a:blip r:embed="rId4"/>
          <a:stretch>
            <a:fillRect/>
          </a:stretch>
        </p:blipFill>
        <p:spPr>
          <a:xfrm>
            <a:off x="8378282" y="6172724"/>
            <a:ext cx="1503542" cy="32019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9455" y="5972823"/>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6"/>
          <a:stretch>
            <a:fillRect/>
          </a:stretch>
        </p:blipFill>
        <p:spPr>
          <a:xfrm>
            <a:off x="6185201" y="6066123"/>
            <a:ext cx="1695450" cy="53340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341" y="5791342"/>
            <a:ext cx="946229" cy="1032456"/>
          </a:xfrm>
          <a:prstGeom prst="rect">
            <a:avLst/>
          </a:prstGeom>
        </p:spPr>
      </p:pic>
      <p:sp>
        <p:nvSpPr>
          <p:cNvPr id="2" name="TextBox 1">
            <a:extLst>
              <a:ext uri="{FF2B5EF4-FFF2-40B4-BE49-F238E27FC236}">
                <a16:creationId xmlns:a16="http://schemas.microsoft.com/office/drawing/2014/main" id="{D3E059D8-8185-46A3-B300-75AF6DC8A1F9}"/>
              </a:ext>
            </a:extLst>
          </p:cNvPr>
          <p:cNvSpPr txBox="1"/>
          <p:nvPr/>
        </p:nvSpPr>
        <p:spPr>
          <a:xfrm>
            <a:off x="741362" y="424369"/>
            <a:ext cx="8391753" cy="707886"/>
          </a:xfrm>
          <a:prstGeom prst="rect">
            <a:avLst/>
          </a:prstGeom>
          <a:noFill/>
        </p:spPr>
        <p:txBody>
          <a:bodyPr wrap="square" rtlCol="0">
            <a:spAutoFit/>
          </a:bodyPr>
          <a:lstStyle/>
          <a:p>
            <a:pPr algn="ctr"/>
            <a:r>
              <a:rPr lang="en-GB" sz="4000" b="1" dirty="0">
                <a:solidFill>
                  <a:prstClr val="black"/>
                </a:solidFill>
                <a:latin typeface="Segoe UI" panose="020B0502040204020203" pitchFamily="34" charset="0"/>
                <a:cs typeface="Segoe UI" panose="020B0502040204020203" pitchFamily="34" charset="0"/>
              </a:rPr>
              <a:t>Don’t Forget!</a:t>
            </a:r>
            <a:endParaRPr lang="en-GB" b="1"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624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rgbClr val="44546A">
                      <a:lumMod val="40000"/>
                      <a:lumOff val="60000"/>
                    </a:srgbClr>
                  </a:solidFill>
                  <a:prstDash val="solid"/>
                </a:ln>
                <a:solidFill>
                  <a:prstClr val="white">
                    <a:lumMod val="75000"/>
                  </a:prstClr>
                </a:solidFill>
                <a:effectLst/>
                <a:uLnTx/>
                <a:uFillTx/>
                <a:latin typeface="Calibri" panose="020F0502020204030204"/>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rgbClr val="44546A">
                      <a:lumMod val="40000"/>
                      <a:lumOff val="60000"/>
                    </a:srgbClr>
                  </a:solidFill>
                  <a:prstDash val="solid"/>
                </a:ln>
                <a:solidFill>
                  <a:prstClr val="white">
                    <a:lumMod val="75000"/>
                  </a:prstClr>
                </a:solidFill>
                <a:effectLst/>
                <a:uLnTx/>
                <a:uFillTx/>
                <a:latin typeface="Calibri" panose="020F0502020204030204"/>
                <a:ea typeface="Kailasa" charset="0"/>
                <a:cs typeface="Kailasa" charset="0"/>
              </a:rPr>
              <a:t>Singapore 2017</a:t>
            </a:r>
          </a:p>
        </p:txBody>
      </p:sp>
      <p:sp>
        <p:nvSpPr>
          <p:cNvPr id="9" name="TextBox 8"/>
          <p:cNvSpPr txBox="1"/>
          <p:nvPr/>
        </p:nvSpPr>
        <p:spPr>
          <a:xfrm>
            <a:off x="741363" y="1502548"/>
            <a:ext cx="8391752" cy="403187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Fill in your survey in Mobile app – it’s how we do better!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Don’t lose your badge! You need it for the Social Events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Grab the Speakers for a chat – they all have time for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Let everyone know what they are missing on Social Media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44546A">
                  <a:lumMod val="60000"/>
                  <a:lumOff val="40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44546A">
                    <a:lumMod val="60000"/>
                    <a:lumOff val="40000"/>
                  </a:srgbClr>
                </a:solidFill>
                <a:effectLst/>
                <a:uLnTx/>
                <a:uFillTx/>
                <a:latin typeface="Segoe UI" panose="020B0502040204020203" pitchFamily="34" charset="0"/>
                <a:ea typeface="+mn-ea"/>
                <a:cs typeface="Segoe UI" panose="020B0502040204020203" pitchFamily="34" charset="0"/>
              </a:rPr>
              <a:t>	</a:t>
            </a:r>
            <a:r>
              <a:rPr kumimoji="0" lang="en-GB" sz="2400" b="0" i="0" u="none" strike="noStrike" kern="1200" cap="none" spc="0" normalizeH="0" baseline="0" noProof="0" dirty="0">
                <a:ln>
                  <a:noFill/>
                </a:ln>
                <a:solidFill>
                  <a:prstClr val="black">
                    <a:lumMod val="95000"/>
                    <a:lumOff val="5000"/>
                  </a:prstClr>
                </a:solidFill>
                <a:effectLst/>
                <a:uLnTx/>
                <a:uFillTx/>
                <a:latin typeface="Segoe UI" panose="020B0502040204020203" pitchFamily="34" charset="0"/>
                <a:ea typeface="+mn-ea"/>
                <a:cs typeface="Segoe UI" panose="020B0502040204020203" pitchFamily="34" charset="0"/>
              </a:rPr>
              <a:t>#PowerShell			#PSConfAsia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Photos of Marina Bay Credit: Sebastian Szumigalski</a:t>
            </a:r>
            <a:endParaRPr kumimoji="0" lang="en-SG"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1" name="Picture 10"/>
          <p:cNvPicPr>
            <a:picLocks noChangeAspect="1"/>
          </p:cNvPicPr>
          <p:nvPr/>
        </p:nvPicPr>
        <p:blipFill>
          <a:blip r:embed="rId4"/>
          <a:stretch>
            <a:fillRect/>
          </a:stretch>
        </p:blipFill>
        <p:spPr>
          <a:xfrm>
            <a:off x="8378282" y="6172724"/>
            <a:ext cx="1503542" cy="32019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9455" y="5972823"/>
            <a:ext cx="1672721" cy="720000"/>
          </a:xfrm>
          <a:prstGeom prst="rect">
            <a:avLst/>
          </a:prstGeom>
        </p:spPr>
      </p:pic>
      <p:pic>
        <p:nvPicPr>
          <p:cNvPr id="19" name="Picture 18" descr="A picture containing object&#10;&#10;Description generated with high confidence">
            <a:extLst>
              <a:ext uri="{FF2B5EF4-FFF2-40B4-BE49-F238E27FC236}">
                <a16:creationId xmlns:a16="http://schemas.microsoft.com/office/drawing/2014/main" id="{4F1A41B8-3A75-4F09-94F1-326EB4FF4F25}"/>
              </a:ext>
            </a:extLst>
          </p:cNvPr>
          <p:cNvPicPr>
            <a:picLocks noChangeAspect="1"/>
          </p:cNvPicPr>
          <p:nvPr/>
        </p:nvPicPr>
        <p:blipFill>
          <a:blip r:embed="rId6"/>
          <a:stretch>
            <a:fillRect/>
          </a:stretch>
        </p:blipFill>
        <p:spPr>
          <a:xfrm>
            <a:off x="6185201" y="6066123"/>
            <a:ext cx="1695450" cy="53340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341" y="5791342"/>
            <a:ext cx="946229" cy="1032456"/>
          </a:xfrm>
          <a:prstGeom prst="rect">
            <a:avLst/>
          </a:prstGeom>
        </p:spPr>
      </p:pic>
      <p:sp>
        <p:nvSpPr>
          <p:cNvPr id="2" name="TextBox 1">
            <a:extLst>
              <a:ext uri="{FF2B5EF4-FFF2-40B4-BE49-F238E27FC236}">
                <a16:creationId xmlns:a16="http://schemas.microsoft.com/office/drawing/2014/main" id="{D3E059D8-8185-46A3-B300-75AF6DC8A1F9}"/>
              </a:ext>
            </a:extLst>
          </p:cNvPr>
          <p:cNvSpPr txBox="1"/>
          <p:nvPr/>
        </p:nvSpPr>
        <p:spPr>
          <a:xfrm>
            <a:off x="741362" y="424369"/>
            <a:ext cx="8391753" cy="707886"/>
          </a:xfrm>
          <a:prstGeom prst="rect">
            <a:avLst/>
          </a:prstGeom>
          <a:noFill/>
        </p:spPr>
        <p:txBody>
          <a:bodyPr wrap="square" rtlCol="0">
            <a:spAutoFit/>
          </a:bodyPr>
          <a:lstStyle/>
          <a:p>
            <a:pPr algn="ctr"/>
            <a:r>
              <a:rPr lang="en-GB" sz="4000" b="1" dirty="0">
                <a:solidFill>
                  <a:prstClr val="black"/>
                </a:solidFill>
                <a:latin typeface="Segoe UI" panose="020B0502040204020203" pitchFamily="34" charset="0"/>
                <a:cs typeface="Segoe UI" panose="020B0502040204020203" pitchFamily="34" charset="0"/>
              </a:rPr>
              <a:t>Don’t Forget!</a:t>
            </a:r>
            <a:endParaRPr lang="en-GB" b="1"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798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Tree>
    <p:extLst>
      <p:ext uri="{BB962C8B-B14F-4D97-AF65-F5344CB8AC3E}">
        <p14:creationId xmlns:p14="http://schemas.microsoft.com/office/powerpoint/2010/main" val="172458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Tree>
    <p:extLst>
      <p:ext uri="{BB962C8B-B14F-4D97-AF65-F5344CB8AC3E}">
        <p14:creationId xmlns:p14="http://schemas.microsoft.com/office/powerpoint/2010/main" val="19781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94EA9A81-8E37-444B-95C1-6BC36F4A0B75}"/>
              </a:ext>
            </a:extLst>
          </p:cNvPr>
          <p:cNvSpPr>
            <a:spLocks noGrp="1"/>
          </p:cNvSpPr>
          <p:nvPr>
            <p:ph type="title"/>
          </p:nvPr>
        </p:nvSpPr>
        <p:spPr>
          <a:xfrm>
            <a:off x="838200" y="365125"/>
            <a:ext cx="10515600" cy="1325563"/>
          </a:xfrm>
        </p:spPr>
        <p:txBody>
          <a:bodyPr/>
          <a:lstStyle/>
          <a:p>
            <a:r>
              <a:rPr lang="en-GB" dirty="0"/>
              <a:t>The Man</a:t>
            </a:r>
          </a:p>
        </p:txBody>
      </p:sp>
      <p:sp>
        <p:nvSpPr>
          <p:cNvPr id="11" name="Content Placeholder 2">
            <a:extLst>
              <a:ext uri="{FF2B5EF4-FFF2-40B4-BE49-F238E27FC236}">
                <a16:creationId xmlns:a16="http://schemas.microsoft.com/office/drawing/2014/main" id="{3C24A7BC-D42D-46D5-AEAA-24C1A2AC0D1E}"/>
              </a:ext>
            </a:extLst>
          </p:cNvPr>
          <p:cNvSpPr>
            <a:spLocks noGrp="1"/>
          </p:cNvSpPr>
          <p:nvPr>
            <p:ph idx="1"/>
          </p:nvPr>
        </p:nvSpPr>
        <p:spPr>
          <a:xfrm>
            <a:off x="838200" y="1825625"/>
            <a:ext cx="10515600" cy="3931518"/>
          </a:xfrm>
        </p:spPr>
        <p:txBody>
          <a:bodyPr>
            <a:normAutofit fontScale="92500" lnSpcReduction="20000"/>
          </a:bodyPr>
          <a:lstStyle/>
          <a:p>
            <a:r>
              <a:rPr lang="en-GB" dirty="0"/>
              <a:t>Work</a:t>
            </a:r>
          </a:p>
          <a:p>
            <a:pPr lvl="1"/>
            <a:r>
              <a:rPr lang="en-GB" dirty="0"/>
              <a:t>SQL Server DBA since last century</a:t>
            </a:r>
          </a:p>
          <a:p>
            <a:pPr lvl="1"/>
            <a:r>
              <a:rPr lang="en-GB" dirty="0"/>
              <a:t>Microsoft UK Data and AI Premier Field Engineer</a:t>
            </a:r>
          </a:p>
          <a:p>
            <a:pPr lvl="1"/>
            <a:endParaRPr lang="en-GB" dirty="0"/>
          </a:p>
          <a:p>
            <a:r>
              <a:rPr lang="en-GB" dirty="0"/>
              <a:t>Community</a:t>
            </a:r>
          </a:p>
          <a:p>
            <a:pPr lvl="1"/>
            <a:r>
              <a:rPr lang="en-GB" dirty="0"/>
              <a:t>User group leader / speaker</a:t>
            </a:r>
          </a:p>
          <a:p>
            <a:pPr lvl="1"/>
            <a:r>
              <a:rPr lang="en-GB" dirty="0"/>
              <a:t>SQLBits committee member</a:t>
            </a:r>
          </a:p>
          <a:p>
            <a:pPr lvl="1"/>
            <a:r>
              <a:rPr lang="en-GB" dirty="0"/>
              <a:t>SQL Saturday organiser / speaker</a:t>
            </a:r>
          </a:p>
          <a:p>
            <a:pPr lvl="1"/>
            <a:endParaRPr lang="en-GB" dirty="0"/>
          </a:p>
          <a:p>
            <a:r>
              <a:rPr lang="en-GB" dirty="0"/>
              <a:t>Hobby</a:t>
            </a:r>
          </a:p>
          <a:p>
            <a:pPr lvl="1"/>
            <a:r>
              <a:rPr lang="en-GB" dirty="0"/>
              <a:t>Restoring classic VW Golf</a:t>
            </a:r>
          </a:p>
        </p:txBody>
      </p:sp>
    </p:spTree>
    <p:extLst>
      <p:ext uri="{BB962C8B-B14F-4D97-AF65-F5344CB8AC3E}">
        <p14:creationId xmlns:p14="http://schemas.microsoft.com/office/powerpoint/2010/main" val="293970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iLevel thresh="50000"/>
            <a:extLst>
              <a:ext uri="{28A0092B-C50C-407E-A947-70E740481C1C}">
                <a14:useLocalDpi xmlns:a14="http://schemas.microsoft.com/office/drawing/2010/main" val="0"/>
              </a:ext>
            </a:extLst>
          </a:blip>
          <a:stretch>
            <a:fillRect/>
          </a:stretch>
        </p:blipFill>
        <p:spPr>
          <a:xfrm>
            <a:off x="0" y="5757142"/>
            <a:ext cx="1153398" cy="1100857"/>
          </a:xfrm>
          <a:prstGeom prst="rect">
            <a:avLst/>
          </a:prstGeom>
        </p:spPr>
      </p:pic>
      <p:sp>
        <p:nvSpPr>
          <p:cNvPr id="8" name="Rectangle 7"/>
          <p:cNvSpPr/>
          <p:nvPr/>
        </p:nvSpPr>
        <p:spPr>
          <a:xfrm>
            <a:off x="986715" y="5999792"/>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PowerShell Conference </a:t>
            </a:r>
          </a:p>
        </p:txBody>
      </p:sp>
      <p:sp>
        <p:nvSpPr>
          <p:cNvPr id="9" name="Rectangle 8"/>
          <p:cNvSpPr/>
          <p:nvPr/>
        </p:nvSpPr>
        <p:spPr>
          <a:xfrm>
            <a:off x="1097837" y="6275006"/>
            <a:ext cx="1888814" cy="307777"/>
          </a:xfrm>
          <a:prstGeom prst="rect">
            <a:avLst/>
          </a:prstGeom>
          <a:noFill/>
        </p:spPr>
        <p:txBody>
          <a:bodyPr wrap="square" lIns="91440" tIns="45720" rIns="91440" bIns="45720">
            <a:spAutoFit/>
          </a:bodyPr>
          <a:lstStyle/>
          <a:p>
            <a:r>
              <a:rPr lang="en-US" sz="1400" b="1" dirty="0">
                <a:ln w="10160">
                  <a:noFill/>
                  <a:prstDash val="solid"/>
                </a:ln>
                <a:solidFill>
                  <a:srgbClr val="FFFFFF"/>
                </a:solidFill>
                <a:effectLst>
                  <a:outerShdw blurRad="38100" dist="22860" dir="5400000" algn="tl" rotWithShape="0">
                    <a:srgbClr val="000000">
                      <a:alpha val="30000"/>
                    </a:srgbClr>
                  </a:outerShdw>
                </a:effectLst>
                <a:ea typeface="Kailasa" charset="0"/>
                <a:cs typeface="Kailasa" charset="0"/>
              </a:rPr>
              <a:t>Singapore 2017</a:t>
            </a:r>
          </a:p>
        </p:txBody>
      </p:sp>
      <p:pic>
        <p:nvPicPr>
          <p:cNvPr id="10" name="Picture 9"/>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6" name="Title 1">
            <a:extLst>
              <a:ext uri="{FF2B5EF4-FFF2-40B4-BE49-F238E27FC236}">
                <a16:creationId xmlns:a16="http://schemas.microsoft.com/office/drawing/2014/main" id="{1B4D92DE-E4E8-421D-9BBA-3585CABF754C}"/>
              </a:ext>
            </a:extLst>
          </p:cNvPr>
          <p:cNvSpPr>
            <a:spLocks noGrp="1"/>
          </p:cNvSpPr>
          <p:nvPr>
            <p:ph type="title"/>
          </p:nvPr>
        </p:nvSpPr>
        <p:spPr>
          <a:xfrm>
            <a:off x="838200" y="365125"/>
            <a:ext cx="10515600" cy="1325563"/>
          </a:xfrm>
        </p:spPr>
        <p:txBody>
          <a:bodyPr/>
          <a:lstStyle/>
          <a:p>
            <a:r>
              <a:rPr lang="en-GB" dirty="0"/>
              <a:t>The Plan</a:t>
            </a:r>
          </a:p>
        </p:txBody>
      </p:sp>
      <p:sp>
        <p:nvSpPr>
          <p:cNvPr id="11" name="Content Placeholder 2">
            <a:extLst>
              <a:ext uri="{FF2B5EF4-FFF2-40B4-BE49-F238E27FC236}">
                <a16:creationId xmlns:a16="http://schemas.microsoft.com/office/drawing/2014/main" id="{B0A167F6-F6E9-41DE-A248-C8B9CC1DF46B}"/>
              </a:ext>
            </a:extLst>
          </p:cNvPr>
          <p:cNvSpPr>
            <a:spLocks noGrp="1"/>
          </p:cNvSpPr>
          <p:nvPr>
            <p:ph idx="1"/>
          </p:nvPr>
        </p:nvSpPr>
        <p:spPr>
          <a:xfrm>
            <a:off x="838200" y="1825625"/>
            <a:ext cx="10515600" cy="4351338"/>
          </a:xfrm>
        </p:spPr>
        <p:txBody>
          <a:bodyPr/>
          <a:lstStyle/>
          <a:p>
            <a:r>
              <a:rPr lang="en-GB" dirty="0"/>
              <a:t>The What, Why and How of Extended Events</a:t>
            </a:r>
          </a:p>
          <a:p>
            <a:endParaRPr lang="en-GB" dirty="0"/>
          </a:p>
          <a:p>
            <a:r>
              <a:rPr lang="en-GB" dirty="0"/>
              <a:t>Demos</a:t>
            </a:r>
          </a:p>
          <a:p>
            <a:endParaRPr lang="en-GB" dirty="0"/>
          </a:p>
          <a:p>
            <a:r>
              <a:rPr lang="en-GB" dirty="0"/>
              <a:t>Questions</a:t>
            </a:r>
          </a:p>
        </p:txBody>
      </p:sp>
    </p:spTree>
    <p:extLst>
      <p:ext uri="{BB962C8B-B14F-4D97-AF65-F5344CB8AC3E}">
        <p14:creationId xmlns:p14="http://schemas.microsoft.com/office/powerpoint/2010/main" val="248533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0" y="5757143"/>
            <a:ext cx="1153398" cy="1100857"/>
          </a:xfrm>
          <a:prstGeom prst="rect">
            <a:avLst/>
          </a:prstGeom>
        </p:spPr>
      </p:pic>
      <p:sp>
        <p:nvSpPr>
          <p:cNvPr id="7" name="Rectangle 6"/>
          <p:cNvSpPr/>
          <p:nvPr/>
        </p:nvSpPr>
        <p:spPr>
          <a:xfrm>
            <a:off x="986715" y="5999793"/>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PowerShell Conference </a:t>
            </a:r>
          </a:p>
        </p:txBody>
      </p:sp>
      <p:sp>
        <p:nvSpPr>
          <p:cNvPr id="8" name="Rectangle 7"/>
          <p:cNvSpPr/>
          <p:nvPr/>
        </p:nvSpPr>
        <p:spPr>
          <a:xfrm>
            <a:off x="1097837" y="6275007"/>
            <a:ext cx="1888814" cy="307777"/>
          </a:xfrm>
          <a:prstGeom prst="rect">
            <a:avLst/>
          </a:prstGeom>
          <a:noFill/>
        </p:spPr>
        <p:txBody>
          <a:bodyPr wrap="square" lIns="91440" tIns="45720" rIns="91440" bIns="45720">
            <a:spAutoFit/>
          </a:bodyPr>
          <a:lstStyle/>
          <a:p>
            <a:r>
              <a:rPr lang="en-US" sz="1400" b="1" dirty="0">
                <a:ln w="10160">
                  <a:solidFill>
                    <a:schemeClr val="tx2">
                      <a:lumMod val="40000"/>
                      <a:lumOff val="60000"/>
                    </a:schemeClr>
                  </a:solidFill>
                  <a:prstDash val="solid"/>
                </a:ln>
                <a:solidFill>
                  <a:schemeClr val="bg1">
                    <a:lumMod val="75000"/>
                  </a:schemeClr>
                </a:solidFill>
                <a:ea typeface="Kailasa" charset="0"/>
                <a:cs typeface="Kailasa" charset="0"/>
              </a:rPr>
              <a:t>Singapore 2017</a:t>
            </a:r>
          </a:p>
        </p:txBody>
      </p:sp>
      <p:pic>
        <p:nvPicPr>
          <p:cNvPr id="9" name="Picture 8"/>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alphaModFix amt="51000"/>
            <a:extLst>
              <a:ext uri="{28A0092B-C50C-407E-A947-70E740481C1C}">
                <a14:useLocalDpi xmlns:a14="http://schemas.microsoft.com/office/drawing/2010/main" val="0"/>
              </a:ext>
            </a:extLst>
          </a:blip>
          <a:srcRect l="-920" t="2990" r="6703"/>
          <a:stretch/>
        </p:blipFill>
        <p:spPr>
          <a:xfrm>
            <a:off x="7075257" y="14288"/>
            <a:ext cx="5088167" cy="5088939"/>
          </a:xfrm>
          <a:prstGeom prst="rect">
            <a:avLst/>
          </a:prstGeom>
        </p:spPr>
      </p:pic>
      <p:sp>
        <p:nvSpPr>
          <p:cNvPr id="10" name="Title 1">
            <a:extLst>
              <a:ext uri="{FF2B5EF4-FFF2-40B4-BE49-F238E27FC236}">
                <a16:creationId xmlns:a16="http://schemas.microsoft.com/office/drawing/2014/main" id="{52B083A3-5B40-42C7-A918-AFC70B44714A}"/>
              </a:ext>
            </a:extLst>
          </p:cNvPr>
          <p:cNvSpPr>
            <a:spLocks noGrp="1"/>
          </p:cNvSpPr>
          <p:nvPr>
            <p:ph type="title"/>
          </p:nvPr>
        </p:nvSpPr>
        <p:spPr>
          <a:xfrm>
            <a:off x="838200" y="365125"/>
            <a:ext cx="10515600" cy="1325563"/>
          </a:xfrm>
        </p:spPr>
        <p:txBody>
          <a:bodyPr/>
          <a:lstStyle/>
          <a:p>
            <a:r>
              <a:rPr lang="en-GB" dirty="0"/>
              <a:t>The What</a:t>
            </a:r>
          </a:p>
        </p:txBody>
      </p:sp>
      <p:sp>
        <p:nvSpPr>
          <p:cNvPr id="11" name="Content Placeholder 2">
            <a:extLst>
              <a:ext uri="{FF2B5EF4-FFF2-40B4-BE49-F238E27FC236}">
                <a16:creationId xmlns:a16="http://schemas.microsoft.com/office/drawing/2014/main" id="{E0B0EB21-E343-4554-84C2-404EF23DBDCC}"/>
              </a:ext>
            </a:extLst>
          </p:cNvPr>
          <p:cNvSpPr>
            <a:spLocks noGrp="1"/>
          </p:cNvSpPr>
          <p:nvPr>
            <p:ph idx="1"/>
          </p:nvPr>
        </p:nvSpPr>
        <p:spPr>
          <a:xfrm>
            <a:off x="838200" y="1825625"/>
            <a:ext cx="10515600" cy="4351338"/>
          </a:xfrm>
        </p:spPr>
        <p:txBody>
          <a:bodyPr/>
          <a:lstStyle/>
          <a:p>
            <a:r>
              <a:rPr lang="en-GB" dirty="0"/>
              <a:t>Lightweight </a:t>
            </a:r>
          </a:p>
          <a:p>
            <a:endParaRPr lang="en-GB" dirty="0"/>
          </a:p>
          <a:p>
            <a:r>
              <a:rPr lang="en-GB" dirty="0"/>
              <a:t>Event based</a:t>
            </a:r>
          </a:p>
          <a:p>
            <a:endParaRPr lang="en-GB" dirty="0"/>
          </a:p>
          <a:p>
            <a:r>
              <a:rPr lang="en-GB" dirty="0"/>
              <a:t>Fully featured</a:t>
            </a:r>
          </a:p>
        </p:txBody>
      </p:sp>
    </p:spTree>
    <p:extLst>
      <p:ext uri="{BB962C8B-B14F-4D97-AF65-F5344CB8AC3E}">
        <p14:creationId xmlns:p14="http://schemas.microsoft.com/office/powerpoint/2010/main" val="149447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2795" y="333375"/>
            <a:ext cx="7626410" cy="5792788"/>
          </a:xfrm>
        </p:spPr>
        <p:style>
          <a:lnRef idx="2">
            <a:schemeClr val="dk1"/>
          </a:lnRef>
          <a:fillRef idx="1">
            <a:schemeClr val="lt1"/>
          </a:fillRef>
          <a:effectRef idx="0">
            <a:schemeClr val="dk1"/>
          </a:effectRef>
          <a:fontRef idx="minor">
            <a:schemeClr val="dk1"/>
          </a:fontRef>
        </p:style>
      </p:pic>
      <p:sp>
        <p:nvSpPr>
          <p:cNvPr id="3" name="TextBox 2"/>
          <p:cNvSpPr txBox="1"/>
          <p:nvPr/>
        </p:nvSpPr>
        <p:spPr>
          <a:xfrm>
            <a:off x="6384032" y="5877273"/>
            <a:ext cx="3528392" cy="246221"/>
          </a:xfrm>
          <a:prstGeom prst="rect">
            <a:avLst/>
          </a:prstGeom>
          <a:noFill/>
        </p:spPr>
        <p:txBody>
          <a:bodyPr wrap="square" rtlCol="0">
            <a:spAutoFit/>
          </a:bodyPr>
          <a:lstStyle/>
          <a:p>
            <a:pPr algn="r"/>
            <a:r>
              <a:rPr lang="en-GB" sz="1000" dirty="0"/>
              <a:t>(Image recreated by Jonathan Allen from MSDN/Books online)</a:t>
            </a:r>
          </a:p>
        </p:txBody>
      </p:sp>
      <p:sp>
        <p:nvSpPr>
          <p:cNvPr id="4" name="Oval 3">
            <a:extLst>
              <a:ext uri="{FF2B5EF4-FFF2-40B4-BE49-F238E27FC236}">
                <a16:creationId xmlns:a16="http://schemas.microsoft.com/office/drawing/2014/main" id="{1D71F1B6-CE8E-499C-AC79-E34A3EECFC0D}"/>
              </a:ext>
            </a:extLst>
          </p:cNvPr>
          <p:cNvSpPr/>
          <p:nvPr/>
        </p:nvSpPr>
        <p:spPr>
          <a:xfrm>
            <a:off x="2802632" y="1079240"/>
            <a:ext cx="6336704" cy="1080120"/>
          </a:xfrm>
          <a:prstGeom prst="ellipse">
            <a:avLst/>
          </a:prstGeom>
          <a:gradFill flip="none" rotWithShape="1">
            <a:gsLst>
              <a:gs pos="16000">
                <a:srgbClr val="FFC000">
                  <a:alpha val="0"/>
                </a:srgbClr>
              </a:gs>
              <a:gs pos="90000">
                <a:srgbClr val="FFC000"/>
              </a:gs>
            </a:gsLst>
            <a:path path="circle">
              <a:fillToRect l="50000" t="50000" r="50000" b="50000"/>
            </a:path>
            <a:tileRect/>
          </a:gradFill>
          <a:ln>
            <a:solidFill>
              <a:srgbClr val="FFC000">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24BC5D32-67FD-4E03-811F-7C37BCC5B623}"/>
              </a:ext>
            </a:extLst>
          </p:cNvPr>
          <p:cNvSpPr/>
          <p:nvPr/>
        </p:nvSpPr>
        <p:spPr>
          <a:xfrm>
            <a:off x="2535356" y="2689709"/>
            <a:ext cx="2160240" cy="1080120"/>
          </a:xfrm>
          <a:prstGeom prst="ellipse">
            <a:avLst/>
          </a:prstGeom>
          <a:gradFill flip="none" rotWithShape="1">
            <a:gsLst>
              <a:gs pos="16000">
                <a:srgbClr val="FFC000">
                  <a:alpha val="0"/>
                </a:srgbClr>
              </a:gs>
              <a:gs pos="90000">
                <a:srgbClr val="FFC000"/>
              </a:gs>
            </a:gsLst>
            <a:path path="circle">
              <a:fillToRect l="50000" t="50000" r="50000" b="50000"/>
            </a:path>
            <a:tileRect/>
          </a:gradFill>
          <a:ln>
            <a:solidFill>
              <a:srgbClr val="FFC000">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304798A-2902-419A-80D2-62FC7B51036E}"/>
              </a:ext>
            </a:extLst>
          </p:cNvPr>
          <p:cNvSpPr/>
          <p:nvPr/>
        </p:nvSpPr>
        <p:spPr>
          <a:xfrm>
            <a:off x="2370584" y="4300178"/>
            <a:ext cx="7200800" cy="1368152"/>
          </a:xfrm>
          <a:prstGeom prst="ellipse">
            <a:avLst/>
          </a:prstGeom>
          <a:gradFill flip="none" rotWithShape="1">
            <a:gsLst>
              <a:gs pos="21000">
                <a:srgbClr val="FFC000">
                  <a:alpha val="0"/>
                </a:srgbClr>
              </a:gs>
              <a:gs pos="97000">
                <a:srgbClr val="FFC000"/>
              </a:gs>
            </a:gsLst>
            <a:path path="circle">
              <a:fillToRect l="50000" t="50000" r="50000" b="50000"/>
            </a:path>
            <a:tileRect/>
          </a:gradFill>
          <a:ln>
            <a:solidFill>
              <a:srgbClr val="FFC000">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6F297220-71B1-446B-980B-0DA50D837435}"/>
              </a:ext>
            </a:extLst>
          </p:cNvPr>
          <p:cNvSpPr/>
          <p:nvPr/>
        </p:nvSpPr>
        <p:spPr>
          <a:xfrm>
            <a:off x="4371557" y="2708920"/>
            <a:ext cx="1692188" cy="1080120"/>
          </a:xfrm>
          <a:prstGeom prst="ellipse">
            <a:avLst/>
          </a:prstGeom>
          <a:gradFill flip="none" rotWithShape="1">
            <a:gsLst>
              <a:gs pos="16000">
                <a:srgbClr val="FFC000">
                  <a:alpha val="0"/>
                </a:srgbClr>
              </a:gs>
              <a:gs pos="90000">
                <a:srgbClr val="FFC000"/>
              </a:gs>
            </a:gsLst>
            <a:path path="circle">
              <a:fillToRect l="50000" t="50000" r="50000" b="50000"/>
            </a:path>
            <a:tileRect/>
          </a:gradFill>
          <a:ln>
            <a:solidFill>
              <a:srgbClr val="FFC000">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9A9EE6A-D328-4884-B3D4-95D3FF7456A6}"/>
              </a:ext>
            </a:extLst>
          </p:cNvPr>
          <p:cNvSpPr/>
          <p:nvPr/>
        </p:nvSpPr>
        <p:spPr>
          <a:xfrm>
            <a:off x="6135753" y="2276872"/>
            <a:ext cx="1287760" cy="1944216"/>
          </a:xfrm>
          <a:prstGeom prst="ellipse">
            <a:avLst/>
          </a:prstGeom>
          <a:gradFill flip="none" rotWithShape="1">
            <a:gsLst>
              <a:gs pos="16000">
                <a:srgbClr val="FFC000">
                  <a:alpha val="0"/>
                </a:srgbClr>
              </a:gs>
              <a:gs pos="90000">
                <a:srgbClr val="FFC000"/>
              </a:gs>
            </a:gsLst>
            <a:path path="circle">
              <a:fillToRect l="50000" t="50000" r="50000" b="50000"/>
            </a:path>
            <a:tileRect/>
          </a:gradFill>
          <a:ln>
            <a:solidFill>
              <a:srgbClr val="FFC000">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37F8D03-F695-4144-92F8-83D4BC85BC28}"/>
              </a:ext>
            </a:extLst>
          </p:cNvPr>
          <p:cNvSpPr/>
          <p:nvPr/>
        </p:nvSpPr>
        <p:spPr>
          <a:xfrm>
            <a:off x="7359892" y="3501008"/>
            <a:ext cx="1872208" cy="936104"/>
          </a:xfrm>
          <a:prstGeom prst="ellipse">
            <a:avLst/>
          </a:prstGeom>
          <a:gradFill flip="none" rotWithShape="1">
            <a:gsLst>
              <a:gs pos="16000">
                <a:srgbClr val="FFC000">
                  <a:alpha val="0"/>
                </a:srgbClr>
              </a:gs>
              <a:gs pos="90000">
                <a:srgbClr val="FFC000"/>
              </a:gs>
            </a:gsLst>
            <a:path path="circle">
              <a:fillToRect l="50000" t="50000" r="50000" b="50000"/>
            </a:path>
            <a:tileRect/>
          </a:gradFill>
          <a:ln>
            <a:solidFill>
              <a:srgbClr val="FFC000">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418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946</Words>
  <Application>Microsoft Office PowerPoint</Application>
  <PresentationFormat>Widescreen</PresentationFormat>
  <Paragraphs>188</Paragraphs>
  <Slides>20</Slides>
  <Notes>9</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Kailasa</vt:lpstr>
      <vt:lpstr>Segoe UI</vt:lpstr>
      <vt:lpstr>Office Theme</vt:lpstr>
      <vt:lpstr>1_Office Theme</vt:lpstr>
      <vt:lpstr>SQL Server Extended Events</vt:lpstr>
      <vt:lpstr>PowerPoint Presentation</vt:lpstr>
      <vt:lpstr>PowerPoint Presentation</vt:lpstr>
      <vt:lpstr>PowerPoint Presentation</vt:lpstr>
      <vt:lpstr>PowerPoint Presentation</vt:lpstr>
      <vt:lpstr>The Man</vt:lpstr>
      <vt:lpstr>The Plan</vt:lpstr>
      <vt:lpstr>The What</vt:lpstr>
      <vt:lpstr>PowerPoint Presentation</vt:lpstr>
      <vt:lpstr>PowerPoint Presentation</vt:lpstr>
      <vt:lpstr>The Why</vt:lpstr>
      <vt:lpstr>The How</vt:lpstr>
      <vt:lpstr>Demos</vt:lpstr>
      <vt:lpstr>Recommendations</vt:lpstr>
      <vt:lpstr>Summary</vt:lpstr>
      <vt:lpstr>Summary</vt:lpstr>
      <vt:lpstr>References</vt:lpstr>
      <vt:lpstr>References</vt:lpstr>
      <vt:lpstr>Contact info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Extended Events</dc:title>
  <dc:creator>Jonathan Allen (PFE)</dc:creator>
  <cp:lastModifiedBy>FatherJack _</cp:lastModifiedBy>
  <cp:revision>12</cp:revision>
  <dcterms:created xsi:type="dcterms:W3CDTF">2017-09-26T09:46:43Z</dcterms:created>
  <dcterms:modified xsi:type="dcterms:W3CDTF">2017-10-27T15:21:28Z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jonallen@microsoft.com</vt:lpwstr>
  </property>
  <property fmtid="{D5CDD505-2E9C-101B-9397-08002B2CF9AE}" pid="6" name="MSIP_Label_f42aa342-8706-4288-bd11-ebb85995028c_SetDate">
    <vt:lpwstr>2017-09-26T10:51:59.8574456+01:00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