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269" r:id="rId3"/>
    <p:sldId id="287" r:id="rId4"/>
    <p:sldId id="306" r:id="rId5"/>
    <p:sldId id="288" r:id="rId6"/>
    <p:sldId id="304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09" r:id="rId22"/>
    <p:sldId id="31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87823" autoAdjust="0"/>
  </p:normalViewPr>
  <p:slideViewPr>
    <p:cSldViewPr snapToGrid="0" snapToObjects="1">
      <p:cViewPr varScale="1">
        <p:scale>
          <a:sx n="63" d="100"/>
          <a:sy n="63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" userId="3b479b36-19a3-4159-af22-973aa1df77d9" providerId="ADAL" clId="{55A0F389-2FA9-402C-A998-7B640614D9D8}"/>
    <pc:docChg chg="modSld">
      <pc:chgData name="Jaap " userId="3b479b36-19a3-4159-af22-973aa1df77d9" providerId="ADAL" clId="{55A0F389-2FA9-402C-A998-7B640614D9D8}" dt="2017-09-21T11:29:19.809" v="0"/>
      <pc:docMkLst>
        <pc:docMk/>
      </pc:docMkLst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904797942" sldId="261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904797942" sldId="261"/>
            <ac:spMk id="9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724586126" sldId="262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724586126" sldId="262"/>
            <ac:spMk id="8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859048968" sldId="268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859048968" sldId="268"/>
            <ac:spMk id="9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296424973" sldId="269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296424973" sldId="269"/>
            <ac:spMk id="8" creationId="{00000000-0000-0000-0000-000000000000}"/>
          </ac:spMkLst>
        </pc:spChg>
      </pc:sldChg>
      <pc:sldChg chg="modSp">
        <pc:chgData name="Jaap " userId="3b479b36-19a3-4159-af22-973aa1df77d9" providerId="ADAL" clId="{55A0F389-2FA9-402C-A998-7B640614D9D8}" dt="2017-09-21T11:29:19.809" v="0"/>
        <pc:sldMkLst>
          <pc:docMk/>
          <pc:sldMk cId="1716248926" sldId="278"/>
        </pc:sldMkLst>
        <pc:spChg chg="mod">
          <ac:chgData name="Jaap " userId="3b479b36-19a3-4159-af22-973aa1df77d9" providerId="ADAL" clId="{55A0F389-2FA9-402C-A998-7B640614D9D8}" dt="2017-09-21T11:29:19.809" v="0"/>
          <ac:spMkLst>
            <pc:docMk/>
            <pc:sldMk cId="1716248926" sldId="278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0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 of using C# - Tricks like LINQ, Lambda Expressions are available in C#.</a:t>
            </a:r>
          </a:p>
          <a:p>
            <a:endParaRPr lang="en-US" dirty="0"/>
          </a:p>
          <a:p>
            <a:r>
              <a:rPr lang="en-US" dirty="0"/>
              <a:t>Reuse existing code – encapsulate business logic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keshkethineedi.blogspot.sg/" TargetMode="Externa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480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4" name="Picture 2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69D80-B8B1-4A2A-8C06-EBDD5CE2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3081"/>
            <a:ext cx="7508805" cy="23876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</a:t>
            </a:r>
            <a:br>
              <a:rPr lang="en-US" sz="7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 Cmdlets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0FB5-3DC1-4B4C-ACF9-B1B8FC3CD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355" y="3231977"/>
            <a:ext cx="4651717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</a:rPr>
              <a:t>Rakesh K. Kethineedi</a:t>
            </a:r>
          </a:p>
        </p:txBody>
      </p:sp>
    </p:spTree>
    <p:extLst>
      <p:ext uri="{BB962C8B-B14F-4D97-AF65-F5344CB8AC3E}">
        <p14:creationId xmlns:p14="http://schemas.microsoft.com/office/powerpoint/2010/main" val="120491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Accepting Pipeline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47"/>
            <a:ext cx="10515600" cy="4351338"/>
          </a:xfrm>
        </p:spPr>
        <p:txBody>
          <a:bodyPr/>
          <a:lstStyle/>
          <a:p>
            <a:r>
              <a:rPr lang="en-US" dirty="0"/>
              <a:t>By Object</a:t>
            </a:r>
          </a:p>
          <a:p>
            <a:r>
              <a:rPr lang="en-US" dirty="0"/>
              <a:t>By Property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0BA8A-45D7-4581-B47D-E5BAE3E2D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15" y="3000112"/>
            <a:ext cx="69246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Begin, Process and End blocks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33CD039-25A8-4C35-876A-648B8BD0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792747"/>
            <a:ext cx="2809875" cy="304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244CF-D639-44A7-A11B-6E7BAFD36EEF}"/>
              </a:ext>
            </a:extLst>
          </p:cNvPr>
          <p:cNvSpPr txBox="1">
            <a:spLocks/>
          </p:cNvSpPr>
          <p:nvPr/>
        </p:nvSpPr>
        <p:spPr>
          <a:xfrm>
            <a:off x="4515148" y="1728108"/>
            <a:ext cx="709985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Begin – Executes only once</a:t>
            </a:r>
          </a:p>
          <a:p>
            <a:pPr marL="0" indent="0">
              <a:buNone/>
            </a:pPr>
            <a:r>
              <a:rPr lang="en-US" sz="3200" dirty="0"/>
              <a:t>	- Declaration, initialization of </a:t>
            </a:r>
            <a:r>
              <a:rPr lang="en-US" sz="3200" dirty="0" err="1"/>
              <a:t>vars</a:t>
            </a:r>
            <a:endParaRPr lang="en-US" sz="3200" dirty="0"/>
          </a:p>
          <a:p>
            <a:r>
              <a:rPr lang="en-US" sz="3200" dirty="0"/>
              <a:t>Process: Executes for every object from the pipeline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r>
              <a:rPr lang="en-US" sz="3200" dirty="0"/>
              <a:t>End: Executes for the last object of the pipeline</a:t>
            </a:r>
          </a:p>
          <a:p>
            <a:pPr marL="457200" lvl="1" indent="0">
              <a:buNone/>
            </a:pPr>
            <a:r>
              <a:rPr lang="en-US" sz="2800" dirty="0"/>
              <a:t>	- Remove </a:t>
            </a:r>
            <a:r>
              <a:rPr lang="en-US" sz="2800" dirty="0" err="1"/>
              <a:t>ps</a:t>
            </a:r>
            <a:r>
              <a:rPr lang="en-US" sz="2800" dirty="0"/>
              <a:t> remoting session, temp files etc.</a:t>
            </a:r>
          </a:p>
        </p:txBody>
      </p:sp>
    </p:spTree>
    <p:extLst>
      <p:ext uri="{BB962C8B-B14F-4D97-AF65-F5344CB8AC3E}">
        <p14:creationId xmlns:p14="http://schemas.microsoft.com/office/powerpoint/2010/main" val="360500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Building Cmdlets using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/>
              <a:t>Prerequisites: </a:t>
            </a:r>
          </a:p>
          <a:p>
            <a:pPr lvl="1"/>
            <a:endParaRPr lang="en-US" sz="3200" dirty="0"/>
          </a:p>
          <a:p>
            <a:pPr lvl="2"/>
            <a:r>
              <a:rPr lang="en-US" sz="2800" dirty="0"/>
              <a:t>Visual Studio and Windows SDK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 err="1"/>
              <a:t>Powershell</a:t>
            </a:r>
            <a:r>
              <a:rPr lang="en-US" sz="2800" dirty="0"/>
              <a:t> 3+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Basics of C#.NET programming and PowerShell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8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 Readiness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C# “Class Library” Project in Visual Studio </a:t>
            </a:r>
          </a:p>
          <a:p>
            <a:endParaRPr lang="en-US" dirty="0"/>
          </a:p>
          <a:p>
            <a:r>
              <a:rPr lang="en-US" dirty="0"/>
              <a:t>Add Reference to </a:t>
            </a:r>
            <a:r>
              <a:rPr lang="en-US" dirty="0" err="1"/>
              <a:t>System.Management.Automation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1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Inheriting from one of two classes</a:t>
            </a:r>
          </a:p>
          <a:p>
            <a:r>
              <a:rPr lang="en-US" dirty="0"/>
              <a:t>Cmdlet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Smaller footprint</a:t>
            </a:r>
          </a:p>
          <a:p>
            <a:pPr lvl="1"/>
            <a:r>
              <a:rPr lang="en-US" dirty="0"/>
              <a:t>Less Access</a:t>
            </a:r>
          </a:p>
          <a:p>
            <a:pPr lvl="1"/>
            <a:r>
              <a:rPr lang="en-US" dirty="0"/>
              <a:t>80% of the cmdlets are of this type</a:t>
            </a:r>
          </a:p>
          <a:p>
            <a:endParaRPr lang="en-US" dirty="0"/>
          </a:p>
          <a:p>
            <a:r>
              <a:rPr lang="en-US" dirty="0" err="1"/>
              <a:t>PSCmdlet</a:t>
            </a:r>
            <a:endParaRPr lang="en-US" dirty="0"/>
          </a:p>
          <a:p>
            <a:pPr lvl="1"/>
            <a:r>
              <a:rPr lang="en-US" dirty="0"/>
              <a:t>Slightly more complex</a:t>
            </a:r>
          </a:p>
          <a:p>
            <a:pPr lvl="1"/>
            <a:r>
              <a:rPr lang="en-US" dirty="0"/>
              <a:t>Larger system resources</a:t>
            </a:r>
          </a:p>
          <a:p>
            <a:pPr lvl="1"/>
            <a:r>
              <a:rPr lang="en-US" dirty="0"/>
              <a:t>Full PS environment</a:t>
            </a:r>
          </a:p>
        </p:txBody>
      </p:sp>
    </p:spTree>
    <p:extLst>
      <p:ext uri="{BB962C8B-B14F-4D97-AF65-F5344CB8AC3E}">
        <p14:creationId xmlns:p14="http://schemas.microsoft.com/office/powerpoint/2010/main" val="6256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4" y="32783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DEMO – Manually Testing the Cmdlets</a:t>
            </a:r>
          </a:p>
        </p:txBody>
      </p:sp>
    </p:spTree>
    <p:extLst>
      <p:ext uri="{BB962C8B-B14F-4D97-AF65-F5344CB8AC3E}">
        <p14:creationId xmlns:p14="http://schemas.microsoft.com/office/powerpoint/2010/main" val="338944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Minimum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 from Cmdlet Class</a:t>
            </a:r>
          </a:p>
          <a:p>
            <a:endParaRPr lang="en-US" dirty="0"/>
          </a:p>
          <a:p>
            <a:r>
              <a:rPr lang="en-US" dirty="0"/>
              <a:t>Decorate the class in Verb Noun format</a:t>
            </a:r>
          </a:p>
        </p:txBody>
      </p:sp>
    </p:spTree>
    <p:extLst>
      <p:ext uri="{BB962C8B-B14F-4D97-AF65-F5344CB8AC3E}">
        <p14:creationId xmlns:p14="http://schemas.microsoft.com/office/powerpoint/2010/main" val="8208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Cmdlet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2725BE4-A1E4-490A-A60F-33C8320A6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87817" y="2034092"/>
            <a:ext cx="4962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7B6E22F-405F-43DA-9B41-9DD70BEAC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1" y="1473812"/>
            <a:ext cx="7056120" cy="53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6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Overridable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ProcessRecord</a:t>
            </a:r>
            <a:r>
              <a:rPr lang="en-US" dirty="0"/>
              <a:t> – Processes the info for all elements of </a:t>
            </a:r>
            <a:r>
              <a:rPr lang="en-US"/>
              <a:t>the object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BeginProcessing</a:t>
            </a:r>
            <a:r>
              <a:rPr lang="en-US" dirty="0"/>
              <a:t> – Initializing resources. Called only once.</a:t>
            </a:r>
          </a:p>
          <a:p>
            <a:endParaRPr lang="en-US" dirty="0"/>
          </a:p>
          <a:p>
            <a:r>
              <a:rPr lang="en-US" dirty="0" err="1"/>
              <a:t>EndProcessing</a:t>
            </a:r>
            <a:r>
              <a:rPr lang="en-US" dirty="0"/>
              <a:t> – Properly dispose resources. Called only once.</a:t>
            </a:r>
          </a:p>
          <a:p>
            <a:endParaRPr lang="en-US" dirty="0"/>
          </a:p>
          <a:p>
            <a:r>
              <a:rPr lang="en-US" dirty="0" err="1"/>
              <a:t>StopProcessing</a:t>
            </a:r>
            <a:r>
              <a:rPr lang="en-US" dirty="0"/>
              <a:t> – Abrupt stop of execution.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921534-EF43-45B6-886A-335177C8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7" y="1463393"/>
            <a:ext cx="4261184" cy="4261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FE2F9-E7F6-4D0D-BD47-38B810A12792}"/>
              </a:ext>
            </a:extLst>
          </p:cNvPr>
          <p:cNvSpPr txBox="1"/>
          <p:nvPr/>
        </p:nvSpPr>
        <p:spPr>
          <a:xfrm>
            <a:off x="4825218" y="1157154"/>
            <a:ext cx="66639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advocate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Passionate about </a:t>
            </a:r>
            <a:r>
              <a:rPr lang="en-GB" sz="2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Works at Robert Bosch, 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Co-organizer of Singapore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Veeam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User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Twitter: @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rakeshkarthikk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Blog: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http://rakeshkethineedi.blogspot.sg/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18647-1963-462B-93A5-A7C91775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29642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Cmdlet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Console.WriteLine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Write.Object</a:t>
            </a:r>
            <a:r>
              <a:rPr lang="en-US" dirty="0"/>
              <a:t>()  - Mostly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WriteVerbose</a:t>
            </a:r>
            <a:endParaRPr lang="en-US" dirty="0"/>
          </a:p>
          <a:p>
            <a:r>
              <a:rPr lang="en-US" dirty="0" err="1"/>
              <a:t>WriteDebug</a:t>
            </a:r>
            <a:endParaRPr lang="en-US" dirty="0"/>
          </a:p>
          <a:p>
            <a:r>
              <a:rPr lang="en-US" dirty="0" err="1"/>
              <a:t>WriteWarning</a:t>
            </a:r>
            <a:endParaRPr lang="en-US" dirty="0"/>
          </a:p>
          <a:p>
            <a:r>
              <a:rPr lang="en-US" dirty="0" err="1"/>
              <a:t>WriteError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3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266285-7C82-450F-BD46-9C705E3A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406" y="27512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>
                <a:solidFill>
                  <a:schemeClr val="accent1"/>
                </a:solidFill>
              </a:rPr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2" y="6172724"/>
            <a:ext cx="1503542" cy="32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55" y="5972823"/>
            <a:ext cx="1672721" cy="720000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201" y="6066123"/>
            <a:ext cx="169545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1" y="5791342"/>
            <a:ext cx="946229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FE2F9-E7F6-4D0D-BD47-38B810A12792}"/>
              </a:ext>
            </a:extLst>
          </p:cNvPr>
          <p:cNvSpPr txBox="1"/>
          <p:nvPr/>
        </p:nvSpPr>
        <p:spPr>
          <a:xfrm>
            <a:off x="838200" y="1965902"/>
            <a:ext cx="1065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B5AD62-6E92-463C-936F-89BEBC8A0ABB}"/>
              </a:ext>
            </a:extLst>
          </p:cNvPr>
          <p:cNvSpPr txBox="1">
            <a:spLocks/>
          </p:cNvSpPr>
          <p:nvPr/>
        </p:nvSpPr>
        <p:spPr>
          <a:xfrm>
            <a:off x="694581" y="247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the audience’s expectation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14498D-0BF3-4C23-95C8-2FF7A086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many of you have created PowerShell cmdlets before?</a:t>
            </a:r>
          </a:p>
          <a:p>
            <a:endParaRPr lang="en-US" dirty="0"/>
          </a:p>
          <a:p>
            <a:r>
              <a:rPr lang="en-US" dirty="0"/>
              <a:t>How many of you have created PowerShell functions before?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805722-3791-40F8-94A8-B5EF9037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to expect?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1DE79F-66C9-464C-A0C2-F0820055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Understand different ways of creating Cmdlets</a:t>
            </a:r>
          </a:p>
          <a:p>
            <a:endParaRPr lang="en-US" dirty="0"/>
          </a:p>
          <a:p>
            <a:r>
              <a:rPr lang="en-US" dirty="0"/>
              <a:t>Able to kickstart your PowerShell Cmdlet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836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C2F18D7-F22D-4977-8E00-722CC825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Cmdlet functionality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97033C-C945-4962-880C-9EAB8289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–path "C:\apps" | Measure-Object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Ability to accept pipeline input and send output to the pipeline</a:t>
            </a:r>
          </a:p>
          <a:p>
            <a:r>
              <a:rPr lang="en-US" dirty="0"/>
              <a:t>Verb-Noun</a:t>
            </a:r>
          </a:p>
        </p:txBody>
      </p:sp>
    </p:spTree>
    <p:extLst>
      <p:ext uri="{BB962C8B-B14F-4D97-AF65-F5344CB8AC3E}">
        <p14:creationId xmlns:p14="http://schemas.microsoft.com/office/powerpoint/2010/main" val="212145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A642140-A3AF-4A95-9E35-6C3E283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Cmdlets creation ways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529FC-AC46-4DA7-8788-8A53ADDA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PowerShell scripting</a:t>
            </a:r>
          </a:p>
          <a:p>
            <a:endParaRPr lang="en-US" dirty="0"/>
          </a:p>
          <a:p>
            <a:r>
              <a:rPr lang="en-US" dirty="0"/>
              <a:t>C#.NET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8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PowerShell – PS Advanced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104CB-B86F-4840-8304-CEFAFD5E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528" y="1809951"/>
            <a:ext cx="9316233" cy="41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2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Main 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Parameters</a:t>
            </a:r>
          </a:p>
          <a:p>
            <a:endParaRPr lang="en-US" dirty="0"/>
          </a:p>
          <a:p>
            <a:r>
              <a:rPr lang="en-US" dirty="0"/>
              <a:t>Pipeline Input Acceptance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-146133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05A9481-AA4F-46C0-9EAC-E2A42D5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 the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CD51-89F2-4D00-A4F6-47F220DA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Mandatory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2033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498</Words>
  <Application>Microsoft Office PowerPoint</Application>
  <PresentationFormat>Widescreen</PresentationFormat>
  <Paragraphs>175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Kailasa</vt:lpstr>
      <vt:lpstr>Segoe UI</vt:lpstr>
      <vt:lpstr>Office Theme</vt:lpstr>
      <vt:lpstr>Creating  PowerShell Cmdlets</vt:lpstr>
      <vt:lpstr>About Me</vt:lpstr>
      <vt:lpstr>PowerPoint Presentation</vt:lpstr>
      <vt:lpstr>What to expect?</vt:lpstr>
      <vt:lpstr>Cmdlet functionality</vt:lpstr>
      <vt:lpstr>Cmdlets creation ways</vt:lpstr>
      <vt:lpstr>Using PowerShell – PS Advanced Functions</vt:lpstr>
      <vt:lpstr>Main functionalities </vt:lpstr>
      <vt:lpstr>Control the Parameters</vt:lpstr>
      <vt:lpstr>Accepting Pipeline Input</vt:lpstr>
      <vt:lpstr>Begin, Process and End blocks</vt:lpstr>
      <vt:lpstr>Building Cmdlets using C#</vt:lpstr>
      <vt:lpstr>Environment Readiness</vt:lpstr>
      <vt:lpstr>Two paths</vt:lpstr>
      <vt:lpstr>PowerPoint Presentation</vt:lpstr>
      <vt:lpstr>Minimum requirement</vt:lpstr>
      <vt:lpstr>Basic Cmdlet</vt:lpstr>
      <vt:lpstr>Parameters</vt:lpstr>
      <vt:lpstr>Overridable Methods</vt:lpstr>
      <vt:lpstr>Cmdlet Output</vt:lpstr>
      <vt:lpstr>Others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Rakesh Kethineedi</cp:lastModifiedBy>
  <cp:revision>122</cp:revision>
  <dcterms:created xsi:type="dcterms:W3CDTF">2016-09-12T03:10:49Z</dcterms:created>
  <dcterms:modified xsi:type="dcterms:W3CDTF">2017-10-28T01:08:18Z</dcterms:modified>
</cp:coreProperties>
</file>