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6" r:id="rId2"/>
    <p:sldId id="261" r:id="rId3"/>
    <p:sldId id="269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7"/>
    <p:restoredTop sz="94595"/>
  </p:normalViewPr>
  <p:slideViewPr>
    <p:cSldViewPr snapToGrid="0" snapToObjects="1">
      <p:cViewPr varScale="1">
        <p:scale>
          <a:sx n="109" d="100"/>
          <a:sy n="109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ap " userId="3b479b36-19a3-4159-af22-973aa1df77d9" providerId="ADAL" clId="{55A0F389-2FA9-402C-A998-7B640614D9D8}"/>
    <pc:docChg chg="modSld">
      <pc:chgData name="Jaap " userId="3b479b36-19a3-4159-af22-973aa1df77d9" providerId="ADAL" clId="{55A0F389-2FA9-402C-A998-7B640614D9D8}" dt="2017-09-21T11:29:19.809" v="0"/>
      <pc:docMkLst>
        <pc:docMk/>
      </pc:docMkLst>
      <pc:sldChg chg="modSp">
        <pc:chgData name="Jaap " userId="3b479b36-19a3-4159-af22-973aa1df77d9" providerId="ADAL" clId="{55A0F389-2FA9-402C-A998-7B640614D9D8}" dt="2017-09-21T11:29:19.809" v="0"/>
        <pc:sldMkLst>
          <pc:docMk/>
          <pc:sldMk cId="1904797942" sldId="261"/>
        </pc:sldMkLst>
        <pc:spChg chg="mod">
          <ac:chgData name="Jaap " userId="3b479b36-19a3-4159-af22-973aa1df77d9" providerId="ADAL" clId="{55A0F389-2FA9-402C-A998-7B640614D9D8}" dt="2017-09-21T11:29:19.809" v="0"/>
          <ac:spMkLst>
            <pc:docMk/>
            <pc:sldMk cId="1904797942" sldId="261"/>
            <ac:spMk id="9" creationId="{00000000-0000-0000-0000-000000000000}"/>
          </ac:spMkLst>
        </pc:spChg>
      </pc:sldChg>
      <pc:sldChg chg="modSp">
        <pc:chgData name="Jaap " userId="3b479b36-19a3-4159-af22-973aa1df77d9" providerId="ADAL" clId="{55A0F389-2FA9-402C-A998-7B640614D9D8}" dt="2017-09-21T11:29:19.809" v="0"/>
        <pc:sldMkLst>
          <pc:docMk/>
          <pc:sldMk cId="1724586126" sldId="262"/>
        </pc:sldMkLst>
        <pc:spChg chg="mod">
          <ac:chgData name="Jaap " userId="3b479b36-19a3-4159-af22-973aa1df77d9" providerId="ADAL" clId="{55A0F389-2FA9-402C-A998-7B640614D9D8}" dt="2017-09-21T11:29:19.809" v="0"/>
          <ac:spMkLst>
            <pc:docMk/>
            <pc:sldMk cId="1724586126" sldId="262"/>
            <ac:spMk id="8" creationId="{00000000-0000-0000-0000-000000000000}"/>
          </ac:spMkLst>
        </pc:spChg>
      </pc:sldChg>
      <pc:sldChg chg="modSp">
        <pc:chgData name="Jaap " userId="3b479b36-19a3-4159-af22-973aa1df77d9" providerId="ADAL" clId="{55A0F389-2FA9-402C-A998-7B640614D9D8}" dt="2017-09-21T11:29:19.809" v="0"/>
        <pc:sldMkLst>
          <pc:docMk/>
          <pc:sldMk cId="1859048968" sldId="268"/>
        </pc:sldMkLst>
        <pc:spChg chg="mod">
          <ac:chgData name="Jaap " userId="3b479b36-19a3-4159-af22-973aa1df77d9" providerId="ADAL" clId="{55A0F389-2FA9-402C-A998-7B640614D9D8}" dt="2017-09-21T11:29:19.809" v="0"/>
          <ac:spMkLst>
            <pc:docMk/>
            <pc:sldMk cId="1859048968" sldId="268"/>
            <ac:spMk id="9" creationId="{00000000-0000-0000-0000-000000000000}"/>
          </ac:spMkLst>
        </pc:spChg>
      </pc:sldChg>
      <pc:sldChg chg="modSp">
        <pc:chgData name="Jaap " userId="3b479b36-19a3-4159-af22-973aa1df77d9" providerId="ADAL" clId="{55A0F389-2FA9-402C-A998-7B640614D9D8}" dt="2017-09-21T11:29:19.809" v="0"/>
        <pc:sldMkLst>
          <pc:docMk/>
          <pc:sldMk cId="1296424973" sldId="269"/>
        </pc:sldMkLst>
        <pc:spChg chg="mod">
          <ac:chgData name="Jaap " userId="3b479b36-19a3-4159-af22-973aa1df77d9" providerId="ADAL" clId="{55A0F389-2FA9-402C-A998-7B640614D9D8}" dt="2017-09-21T11:29:19.809" v="0"/>
          <ac:spMkLst>
            <pc:docMk/>
            <pc:sldMk cId="1296424973" sldId="269"/>
            <ac:spMk id="8" creationId="{00000000-0000-0000-0000-000000000000}"/>
          </ac:spMkLst>
        </pc:spChg>
      </pc:sldChg>
      <pc:sldChg chg="modSp">
        <pc:chgData name="Jaap " userId="3b479b36-19a3-4159-af22-973aa1df77d9" providerId="ADAL" clId="{55A0F389-2FA9-402C-A998-7B640614D9D8}" dt="2017-09-21T11:29:19.809" v="0"/>
        <pc:sldMkLst>
          <pc:docMk/>
          <pc:sldMk cId="1716248926" sldId="278"/>
        </pc:sldMkLst>
        <pc:spChg chg="mod">
          <ac:chgData name="Jaap " userId="3b479b36-19a3-4159-af22-973aa1df77d9" providerId="ADAL" clId="{55A0F389-2FA9-402C-A998-7B640614D9D8}" dt="2017-09-21T11:29:19.809" v="0"/>
          <ac:spMkLst>
            <pc:docMk/>
            <pc:sldMk cId="1716248926" sldId="278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2017-10-22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2017-10-22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2017-10-22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2017-10-22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2017-10-22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2017-10-22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2017-10-22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2017-10-22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2017-10-22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2017-10-22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2017-10-22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2017-10-22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2017-10-22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3" b="21409"/>
          <a:stretch/>
        </p:blipFill>
        <p:spPr>
          <a:xfrm>
            <a:off x="0" y="0"/>
            <a:ext cx="12194384" cy="57319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3" name="Picture 2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0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8A6C7B-DE50-4B29-B58B-1CACEBF4A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Yin and Yang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3C881-E788-4B35-9D63-4EC2BB919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worst practices and </a:t>
            </a:r>
            <a:r>
              <a:rPr lang="en-US" dirty="0" err="1"/>
              <a:t>tips&amp;tricks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3FDA7D0-ECAA-4C8E-A76B-FB585F49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A88DE6-82AD-4505-BFF9-B70A295D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$presenter</a:t>
            </a:r>
            <a:r>
              <a:rPr lang="en-US" dirty="0">
                <a:solidFill>
                  <a:prstClr val="black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Get-Presenter</a:t>
            </a:r>
            <a:endParaRPr lang="en-US" dirty="0">
              <a:solidFill>
                <a:prstClr val="black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8B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presenter</a:t>
            </a:r>
            <a:r>
              <a:rPr lang="en-US" dirty="0" err="1">
                <a:solidFill>
                  <a:srgbClr val="A9A9A9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IsPowerShellMVP</a:t>
            </a:r>
            <a:r>
              <a:rPr lang="en-US" dirty="0">
                <a:solidFill>
                  <a:prstClr val="black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    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Stop-Process</a:t>
            </a:r>
            <a:r>
              <a:rPr lang="en-US" dirty="0">
                <a:solidFill>
                  <a:prstClr val="black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POWERPNT</a:t>
            </a:r>
            <a:r>
              <a:rPr lang="en-US" dirty="0">
                <a:solidFill>
                  <a:prstClr val="black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 </a:t>
            </a:r>
            <a:r>
              <a:rPr lang="en-US">
                <a:solidFill>
                  <a:srgbClr val="000080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-Force</a:t>
            </a:r>
            <a:endParaRPr lang="en-US">
              <a:solidFill>
                <a:prstClr val="black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42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362" y="871168"/>
            <a:ext cx="107478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in Mobile app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2" y="6172724"/>
            <a:ext cx="1503542" cy="3201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55" y="5972823"/>
            <a:ext cx="1672721" cy="720000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201" y="6066123"/>
            <a:ext cx="1695450" cy="533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41" y="5791342"/>
            <a:ext cx="946229" cy="10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99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Anonymice Powerline</vt:lpstr>
      <vt:lpstr>Arial</vt:lpstr>
      <vt:lpstr>Calibri</vt:lpstr>
      <vt:lpstr>Calibri Light</vt:lpstr>
      <vt:lpstr>Kailasa</vt:lpstr>
      <vt:lpstr>Segoe UI</vt:lpstr>
      <vt:lpstr>Office Theme</vt:lpstr>
      <vt:lpstr>PowerPoint Presentation</vt:lpstr>
      <vt:lpstr>PowerShell Yin and Yang</vt:lpstr>
      <vt:lpstr>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Bartek Bielawski</cp:lastModifiedBy>
  <cp:revision>37</cp:revision>
  <dcterms:created xsi:type="dcterms:W3CDTF">2016-09-12T03:10:49Z</dcterms:created>
  <dcterms:modified xsi:type="dcterms:W3CDTF">2017-10-22T08:14:26Z</dcterms:modified>
</cp:coreProperties>
</file>