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60" r:id="rId2"/>
    <p:sldId id="279" r:id="rId3"/>
    <p:sldId id="282" r:id="rId4"/>
    <p:sldId id="271" r:id="rId5"/>
    <p:sldId id="280" r:id="rId6"/>
    <p:sldId id="281" r:id="rId7"/>
    <p:sldId id="267" r:id="rId8"/>
    <p:sldId id="283" r:id="rId9"/>
    <p:sldId id="284" r:id="rId10"/>
    <p:sldId id="285" r:id="rId11"/>
    <p:sldId id="270" r:id="rId12"/>
    <p:sldId id="286" r:id="rId13"/>
    <p:sldId id="292" r:id="rId14"/>
    <p:sldId id="287" r:id="rId15"/>
    <p:sldId id="272" r:id="rId16"/>
    <p:sldId id="288" r:id="rId17"/>
    <p:sldId id="291" r:id="rId18"/>
    <p:sldId id="290" r:id="rId19"/>
    <p:sldId id="264" r:id="rId20"/>
    <p:sldId id="293" r:id="rId21"/>
    <p:sldId id="299" r:id="rId22"/>
    <p:sldId id="297" r:id="rId23"/>
    <p:sldId id="294" r:id="rId24"/>
    <p:sldId id="295" r:id="rId25"/>
    <p:sldId id="305" r:id="rId26"/>
    <p:sldId id="303" r:id="rId27"/>
    <p:sldId id="304" r:id="rId28"/>
    <p:sldId id="273" r:id="rId29"/>
    <p:sldId id="300" r:id="rId30"/>
    <p:sldId id="301" r:id="rId31"/>
    <p:sldId id="302" r:id="rId32"/>
    <p:sldId id="27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70960" autoAdjust="0"/>
  </p:normalViewPr>
  <p:slideViewPr>
    <p:cSldViewPr snapToGrid="0" snapToObjects="1">
      <p:cViewPr varScale="1">
        <p:scale>
          <a:sx n="81" d="100"/>
          <a:sy n="81" d="100"/>
        </p:scale>
        <p:origin x="16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en Dibot" userId="1aa8b8ca-e79c-4cf8-bec7-094dfed79b05" providerId="ADAL" clId="{FC10A85F-D663-480E-8F90-A601475CFD04}"/>
    <pc:docChg chg="custSel addSld delSld modSld sldOrd">
      <pc:chgData name="Fabien Dibot" userId="1aa8b8ca-e79c-4cf8-bec7-094dfed79b05" providerId="ADAL" clId="{FC10A85F-D663-480E-8F90-A601475CFD04}" dt="2017-10-27T04:55:42.272" v="1022" actId="20577"/>
      <pc:docMkLst>
        <pc:docMk/>
      </pc:docMkLst>
      <pc:sldChg chg="del">
        <pc:chgData name="Fabien Dibot" userId="1aa8b8ca-e79c-4cf8-bec7-094dfed79b05" providerId="ADAL" clId="{FC10A85F-D663-480E-8F90-A601475CFD04}" dt="2017-10-27T01:29:24.355" v="531" actId="2696"/>
        <pc:sldMkLst>
          <pc:docMk/>
          <pc:sldMk cId="1204910444" sldId="263"/>
        </pc:sldMkLst>
      </pc:sldChg>
      <pc:sldChg chg="modSp">
        <pc:chgData name="Fabien Dibot" userId="1aa8b8ca-e79c-4cf8-bec7-094dfed79b05" providerId="ADAL" clId="{FC10A85F-D663-480E-8F90-A601475CFD04}" dt="2017-10-23T13:27:30.542" v="173" actId="20577"/>
        <pc:sldMkLst>
          <pc:docMk/>
          <pc:sldMk cId="1647185361" sldId="264"/>
        </pc:sldMkLst>
        <pc:spChg chg="mod">
          <ac:chgData name="Fabien Dibot" userId="1aa8b8ca-e79c-4cf8-bec7-094dfed79b05" providerId="ADAL" clId="{FC10A85F-D663-480E-8F90-A601475CFD04}" dt="2017-10-23T13:27:30.542" v="173" actId="20577"/>
          <ac:spMkLst>
            <pc:docMk/>
            <pc:sldMk cId="1647185361" sldId="264"/>
            <ac:spMk id="11" creationId="{EA0EEA2E-E3DA-41D5-AB60-469908ABA720}"/>
          </ac:spMkLst>
        </pc:spChg>
      </pc:sldChg>
      <pc:sldChg chg="del">
        <pc:chgData name="Fabien Dibot" userId="1aa8b8ca-e79c-4cf8-bec7-094dfed79b05" providerId="ADAL" clId="{FC10A85F-D663-480E-8F90-A601475CFD04}" dt="2017-10-27T01:29:24.351" v="530" actId="2696"/>
        <pc:sldMkLst>
          <pc:docMk/>
          <pc:sldMk cId="1407450388" sldId="266"/>
        </pc:sldMkLst>
      </pc:sldChg>
      <pc:sldChg chg="addSp modSp modTransition">
        <pc:chgData name="Fabien Dibot" userId="1aa8b8ca-e79c-4cf8-bec7-094dfed79b05" providerId="ADAL" clId="{FC10A85F-D663-480E-8F90-A601475CFD04}" dt="2017-10-26T15:08:06.704" v="215" actId="20577"/>
        <pc:sldMkLst>
          <pc:docMk/>
          <pc:sldMk cId="530271365" sldId="273"/>
        </pc:sldMkLst>
        <pc:spChg chg="add mod">
          <ac:chgData name="Fabien Dibot" userId="1aa8b8ca-e79c-4cf8-bec7-094dfed79b05" providerId="ADAL" clId="{FC10A85F-D663-480E-8F90-A601475CFD04}" dt="2017-10-26T15:08:06.704" v="215" actId="20577"/>
          <ac:spMkLst>
            <pc:docMk/>
            <pc:sldMk cId="530271365" sldId="273"/>
            <ac:spMk id="11" creationId="{B20D8CBB-601C-4BB7-A2C1-95218BD71C50}"/>
          </ac:spMkLst>
        </pc:spChg>
      </pc:sldChg>
      <pc:sldChg chg="del">
        <pc:chgData name="Fabien Dibot" userId="1aa8b8ca-e79c-4cf8-bec7-094dfed79b05" providerId="ADAL" clId="{FC10A85F-D663-480E-8F90-A601475CFD04}" dt="2017-10-27T01:29:24.348" v="529" actId="2696"/>
        <pc:sldMkLst>
          <pc:docMk/>
          <pc:sldMk cId="833398646" sldId="275"/>
        </pc:sldMkLst>
      </pc:sldChg>
      <pc:sldChg chg="del">
        <pc:chgData name="Fabien Dibot" userId="1aa8b8ca-e79c-4cf8-bec7-094dfed79b05" providerId="ADAL" clId="{FC10A85F-D663-480E-8F90-A601475CFD04}" dt="2017-10-27T01:29:24.346" v="528" actId="2696"/>
        <pc:sldMkLst>
          <pc:docMk/>
          <pc:sldMk cId="1151801996" sldId="276"/>
        </pc:sldMkLst>
      </pc:sldChg>
      <pc:sldChg chg="del">
        <pc:chgData name="Fabien Dibot" userId="1aa8b8ca-e79c-4cf8-bec7-094dfed79b05" providerId="ADAL" clId="{FC10A85F-D663-480E-8F90-A601475CFD04}" dt="2017-10-27T01:29:24.343" v="527" actId="2696"/>
        <pc:sldMkLst>
          <pc:docMk/>
          <pc:sldMk cId="2003009562" sldId="277"/>
        </pc:sldMkLst>
      </pc:sldChg>
      <pc:sldChg chg="modSp">
        <pc:chgData name="Fabien Dibot" userId="1aa8b8ca-e79c-4cf8-bec7-094dfed79b05" providerId="ADAL" clId="{FC10A85F-D663-480E-8F90-A601475CFD04}" dt="2017-10-26T14:53:33.217" v="187" actId="5793"/>
        <pc:sldMkLst>
          <pc:docMk/>
          <pc:sldMk cId="3620504765" sldId="284"/>
        </pc:sldMkLst>
        <pc:spChg chg="mod">
          <ac:chgData name="Fabien Dibot" userId="1aa8b8ca-e79c-4cf8-bec7-094dfed79b05" providerId="ADAL" clId="{FC10A85F-D663-480E-8F90-A601475CFD04}" dt="2017-10-26T14:53:33.217" v="187" actId="5793"/>
          <ac:spMkLst>
            <pc:docMk/>
            <pc:sldMk cId="3620504765" sldId="284"/>
            <ac:spMk id="3" creationId="{CC63F098-7F72-45E2-9012-F91FC8F076D3}"/>
          </ac:spMkLst>
        </pc:spChg>
      </pc:sldChg>
      <pc:sldChg chg="modSp ord">
        <pc:chgData name="Fabien Dibot" userId="1aa8b8ca-e79c-4cf8-bec7-094dfed79b05" providerId="ADAL" clId="{FC10A85F-D663-480E-8F90-A601475CFD04}" dt="2017-10-27T04:55:42.272" v="1022" actId="20577"/>
        <pc:sldMkLst>
          <pc:docMk/>
          <pc:sldMk cId="586846211" sldId="297"/>
        </pc:sldMkLst>
        <pc:spChg chg="mod">
          <ac:chgData name="Fabien Dibot" userId="1aa8b8ca-e79c-4cf8-bec7-094dfed79b05" providerId="ADAL" clId="{FC10A85F-D663-480E-8F90-A601475CFD04}" dt="2017-10-27T04:55:42.272" v="1022" actId="20577"/>
          <ac:spMkLst>
            <pc:docMk/>
            <pc:sldMk cId="586846211" sldId="297"/>
            <ac:spMk id="10" creationId="{FC466E99-B6C9-47F4-B21B-7274B9F4CE82}"/>
          </ac:spMkLst>
        </pc:spChg>
      </pc:sldChg>
      <pc:sldChg chg="modSp add del ord">
        <pc:chgData name="Fabien Dibot" userId="1aa8b8ca-e79c-4cf8-bec7-094dfed79b05" providerId="ADAL" clId="{FC10A85F-D663-480E-8F90-A601475CFD04}" dt="2017-10-23T14:40:33.772" v="186" actId="2696"/>
        <pc:sldMkLst>
          <pc:docMk/>
          <pc:sldMk cId="4074038546" sldId="298"/>
        </pc:sldMkLst>
        <pc:spChg chg="mod">
          <ac:chgData name="Fabien Dibot" userId="1aa8b8ca-e79c-4cf8-bec7-094dfed79b05" providerId="ADAL" clId="{FC10A85F-D663-480E-8F90-A601475CFD04}" dt="2017-10-23T14:40:27.724" v="185" actId="20577"/>
          <ac:spMkLst>
            <pc:docMk/>
            <pc:sldMk cId="4074038546" sldId="298"/>
            <ac:spMk id="10" creationId="{FC466E99-B6C9-47F4-B21B-7274B9F4CE82}"/>
          </ac:spMkLst>
        </pc:spChg>
        <pc:spChg chg="mod">
          <ac:chgData name="Fabien Dibot" userId="1aa8b8ca-e79c-4cf8-bec7-094dfed79b05" providerId="ADAL" clId="{FC10A85F-D663-480E-8F90-A601475CFD04}" dt="2017-10-23T14:40:20.046" v="174" actId="20577"/>
          <ac:spMkLst>
            <pc:docMk/>
            <pc:sldMk cId="4074038546" sldId="298"/>
            <ac:spMk id="11" creationId="{9490940B-939C-4404-9377-04577BAC1089}"/>
          </ac:spMkLst>
        </pc:spChg>
      </pc:sldChg>
      <pc:sldChg chg="modSp add ord">
        <pc:chgData name="Fabien Dibot" userId="1aa8b8ca-e79c-4cf8-bec7-094dfed79b05" providerId="ADAL" clId="{FC10A85F-D663-480E-8F90-A601475CFD04}" dt="2017-10-27T01:17:07.247" v="226" actId="20577"/>
        <pc:sldMkLst>
          <pc:docMk/>
          <pc:sldMk cId="2268984728" sldId="299"/>
        </pc:sldMkLst>
        <pc:spChg chg="mod">
          <ac:chgData name="Fabien Dibot" userId="1aa8b8ca-e79c-4cf8-bec7-094dfed79b05" providerId="ADAL" clId="{FC10A85F-D663-480E-8F90-A601475CFD04}" dt="2017-10-23T13:25:48.206" v="36" actId="20577"/>
          <ac:spMkLst>
            <pc:docMk/>
            <pc:sldMk cId="2268984728" sldId="299"/>
            <ac:spMk id="10" creationId="{FC466E99-B6C9-47F4-B21B-7274B9F4CE82}"/>
          </ac:spMkLst>
        </pc:spChg>
        <pc:spChg chg="mod">
          <ac:chgData name="Fabien Dibot" userId="1aa8b8ca-e79c-4cf8-bec7-094dfed79b05" providerId="ADAL" clId="{FC10A85F-D663-480E-8F90-A601475CFD04}" dt="2017-10-27T01:17:07.247" v="226" actId="20577"/>
          <ac:spMkLst>
            <pc:docMk/>
            <pc:sldMk cId="2268984728" sldId="299"/>
            <ac:spMk id="11" creationId="{9490940B-939C-4404-9377-04577BAC1089}"/>
          </ac:spMkLst>
        </pc:spChg>
      </pc:sldChg>
      <pc:sldChg chg="modSp add ord">
        <pc:chgData name="Fabien Dibot" userId="1aa8b8ca-e79c-4cf8-bec7-094dfed79b05" providerId="ADAL" clId="{FC10A85F-D663-480E-8F90-A601475CFD04}" dt="2017-10-27T01:29:36.104" v="553" actId="20577"/>
        <pc:sldMkLst>
          <pc:docMk/>
          <pc:sldMk cId="3256901148" sldId="300"/>
        </pc:sldMkLst>
        <pc:spChg chg="mod">
          <ac:chgData name="Fabien Dibot" userId="1aa8b8ca-e79c-4cf8-bec7-094dfed79b05" providerId="ADAL" clId="{FC10A85F-D663-480E-8F90-A601475CFD04}" dt="2017-10-27T01:19:45.216" v="260" actId="20577"/>
          <ac:spMkLst>
            <pc:docMk/>
            <pc:sldMk cId="3256901148" sldId="300"/>
            <ac:spMk id="10" creationId="{FC466E99-B6C9-47F4-B21B-7274B9F4CE82}"/>
          </ac:spMkLst>
        </pc:spChg>
        <pc:spChg chg="mod">
          <ac:chgData name="Fabien Dibot" userId="1aa8b8ca-e79c-4cf8-bec7-094dfed79b05" providerId="ADAL" clId="{FC10A85F-D663-480E-8F90-A601475CFD04}" dt="2017-10-27T01:29:36.104" v="553" actId="20577"/>
          <ac:spMkLst>
            <pc:docMk/>
            <pc:sldMk cId="3256901148" sldId="300"/>
            <ac:spMk id="11" creationId="{9490940B-939C-4404-9377-04577BAC1089}"/>
          </ac:spMkLst>
        </pc:spChg>
      </pc:sldChg>
      <pc:sldChg chg="modSp add ord">
        <pc:chgData name="Fabien Dibot" userId="1aa8b8ca-e79c-4cf8-bec7-094dfed79b05" providerId="ADAL" clId="{FC10A85F-D663-480E-8F90-A601475CFD04}" dt="2017-10-27T01:30:08.685" v="589" actId="20577"/>
        <pc:sldMkLst>
          <pc:docMk/>
          <pc:sldMk cId="1456695673" sldId="301"/>
        </pc:sldMkLst>
        <pc:spChg chg="mod">
          <ac:chgData name="Fabien Dibot" userId="1aa8b8ca-e79c-4cf8-bec7-094dfed79b05" providerId="ADAL" clId="{FC10A85F-D663-480E-8F90-A601475CFD04}" dt="2017-10-27T01:30:08.685" v="589" actId="20577"/>
          <ac:spMkLst>
            <pc:docMk/>
            <pc:sldMk cId="1456695673" sldId="301"/>
            <ac:spMk id="11" creationId="{B20D8CBB-601C-4BB7-A2C1-95218BD71C50}"/>
          </ac:spMkLst>
        </pc:spChg>
      </pc:sldChg>
      <pc:sldChg chg="modSp add ord">
        <pc:chgData name="Fabien Dibot" userId="1aa8b8ca-e79c-4cf8-bec7-094dfed79b05" providerId="ADAL" clId="{FC10A85F-D663-480E-8F90-A601475CFD04}" dt="2017-10-27T01:32:50.914" v="809" actId="20577"/>
        <pc:sldMkLst>
          <pc:docMk/>
          <pc:sldMk cId="2716099380" sldId="302"/>
        </pc:sldMkLst>
        <pc:spChg chg="mod">
          <ac:chgData name="Fabien Dibot" userId="1aa8b8ca-e79c-4cf8-bec7-094dfed79b05" providerId="ADAL" clId="{FC10A85F-D663-480E-8F90-A601475CFD04}" dt="2017-10-27T01:30:32.558" v="607" actId="20577"/>
          <ac:spMkLst>
            <pc:docMk/>
            <pc:sldMk cId="2716099380" sldId="302"/>
            <ac:spMk id="10" creationId="{FC466E99-B6C9-47F4-B21B-7274B9F4CE82}"/>
          </ac:spMkLst>
        </pc:spChg>
        <pc:spChg chg="mod">
          <ac:chgData name="Fabien Dibot" userId="1aa8b8ca-e79c-4cf8-bec7-094dfed79b05" providerId="ADAL" clId="{FC10A85F-D663-480E-8F90-A601475CFD04}" dt="2017-10-27T01:32:50.914" v="809" actId="20577"/>
          <ac:spMkLst>
            <pc:docMk/>
            <pc:sldMk cId="2716099380" sldId="302"/>
            <ac:spMk id="11" creationId="{9490940B-939C-4404-9377-04577BAC1089}"/>
          </ac:spMkLst>
        </pc:spChg>
      </pc:sldChg>
      <pc:sldChg chg="modSp add ord">
        <pc:chgData name="Fabien Dibot" userId="1aa8b8ca-e79c-4cf8-bec7-094dfed79b05" providerId="ADAL" clId="{FC10A85F-D663-480E-8F90-A601475CFD04}" dt="2017-10-27T04:52:21.677" v="960" actId="20577"/>
        <pc:sldMkLst>
          <pc:docMk/>
          <pc:sldMk cId="3797576849" sldId="303"/>
        </pc:sldMkLst>
        <pc:spChg chg="mod">
          <ac:chgData name="Fabien Dibot" userId="1aa8b8ca-e79c-4cf8-bec7-094dfed79b05" providerId="ADAL" clId="{FC10A85F-D663-480E-8F90-A601475CFD04}" dt="2017-10-27T04:51:38.239" v="817" actId="20577"/>
          <ac:spMkLst>
            <pc:docMk/>
            <pc:sldMk cId="3797576849" sldId="303"/>
            <ac:spMk id="10" creationId="{FC466E99-B6C9-47F4-B21B-7274B9F4CE82}"/>
          </ac:spMkLst>
        </pc:spChg>
        <pc:spChg chg="mod">
          <ac:chgData name="Fabien Dibot" userId="1aa8b8ca-e79c-4cf8-bec7-094dfed79b05" providerId="ADAL" clId="{FC10A85F-D663-480E-8F90-A601475CFD04}" dt="2017-10-27T04:52:21.677" v="960" actId="20577"/>
          <ac:spMkLst>
            <pc:docMk/>
            <pc:sldMk cId="3797576849" sldId="303"/>
            <ac:spMk id="11" creationId="{9490940B-939C-4404-9377-04577BAC1089}"/>
          </ac:spMkLst>
        </pc:spChg>
      </pc:sldChg>
      <pc:sldChg chg="modSp add ord">
        <pc:chgData name="Fabien Dibot" userId="1aa8b8ca-e79c-4cf8-bec7-094dfed79b05" providerId="ADAL" clId="{FC10A85F-D663-480E-8F90-A601475CFD04}" dt="2017-10-27T04:53:04.296" v="986" actId="20577"/>
        <pc:sldMkLst>
          <pc:docMk/>
          <pc:sldMk cId="3404496760" sldId="304"/>
        </pc:sldMkLst>
        <pc:spChg chg="mod">
          <ac:chgData name="Fabien Dibot" userId="1aa8b8ca-e79c-4cf8-bec7-094dfed79b05" providerId="ADAL" clId="{FC10A85F-D663-480E-8F90-A601475CFD04}" dt="2017-10-27T04:53:04.296" v="986" actId="20577"/>
          <ac:spMkLst>
            <pc:docMk/>
            <pc:sldMk cId="3404496760" sldId="304"/>
            <ac:spMk id="10" creationId="{FC466E99-B6C9-47F4-B21B-7274B9F4CE82}"/>
          </ac:spMkLst>
        </pc:spChg>
      </pc:sldChg>
      <pc:sldChg chg="add">
        <pc:chgData name="Fabien Dibot" userId="1aa8b8ca-e79c-4cf8-bec7-094dfed79b05" providerId="ADAL" clId="{FC10A85F-D663-480E-8F90-A601475CFD04}" dt="2017-10-27T04:55:14.970" v="987"/>
        <pc:sldMkLst>
          <pc:docMk/>
          <pc:sldMk cId="1731986069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A311C-DD8B-164B-A5B4-891FB44DF03B}" type="datetimeFigureOut">
              <a:t>10/27/2017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4D872-AB72-7141-BB7A-B591141434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7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3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40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5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56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65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60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86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9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20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95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59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Kubernetes, you are able to quickly and efficiently respond to customer demand: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Deploy your applications quickly and predictably.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Scale your applications on the fly.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Roll out new features seamlessly.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Limit hardware usage to required resources only.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Run everywhere: public cloud, private cloud, hybrid or multi-cloud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009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78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2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11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56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21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03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65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0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85AEA-614B-7045-B3D9-61FEC86204D9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buchwalter/Kubernetes-acs-engine-autoscaler" TargetMode="External"/><Relationship Id="rId4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ubernetes/kubernetes/tree/master/pkg/cloudprovider/providers/azure" TargetMode="Externa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15"/>
          <a:stretch/>
        </p:blipFill>
        <p:spPr>
          <a:xfrm>
            <a:off x="0" y="-2"/>
            <a:ext cx="12192000" cy="573193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4419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  <a:r>
              <a:rPr lang="en-US" sz="3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Asia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672" y="6169589"/>
            <a:ext cx="1503542" cy="3201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70" y="5969689"/>
            <a:ext cx="1672721" cy="720000"/>
          </a:xfrm>
          <a:prstGeom prst="rect">
            <a:avLst/>
          </a:prstGeom>
        </p:spPr>
      </p:pic>
      <p:pic>
        <p:nvPicPr>
          <p:cNvPr id="20" name="Picture 19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F1A41B8-3A75-4F09-94F1-326EB4FF4F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4794" y="5999905"/>
            <a:ext cx="1695450" cy="533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7" y="5813460"/>
            <a:ext cx="946229" cy="10324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93A001-755C-4FB1-95A4-5446CCB9D6CE}"/>
              </a:ext>
            </a:extLst>
          </p:cNvPr>
          <p:cNvSpPr txBox="1"/>
          <p:nvPr/>
        </p:nvSpPr>
        <p:spPr>
          <a:xfrm>
            <a:off x="221943" y="3236946"/>
            <a:ext cx="11691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How to deploy, use and administrate a Kubernetes cluster on Azure</a:t>
            </a:r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Kubernetes nodes on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F098-7F72-45E2-9012-F91FC8F07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15DC71-369D-4EAA-B389-52214D86611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410692" y="2168390"/>
            <a:ext cx="7370616" cy="3069774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977657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9" b="19676"/>
          <a:stretch/>
        </p:blipFill>
        <p:spPr>
          <a:xfrm>
            <a:off x="0" y="0"/>
            <a:ext cx="12192000" cy="573193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4419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  <a:r>
              <a:rPr lang="en-US" sz="3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Asia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672" y="6169589"/>
            <a:ext cx="1503542" cy="32019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70" y="5969689"/>
            <a:ext cx="1672721" cy="720000"/>
          </a:xfrm>
          <a:prstGeom prst="rect">
            <a:avLst/>
          </a:prstGeom>
        </p:spPr>
      </p:pic>
      <p:pic>
        <p:nvPicPr>
          <p:cNvPr id="28" name="Picture 2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F1A41B8-3A75-4F09-94F1-326EB4FF4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4794" y="5999905"/>
            <a:ext cx="1695450" cy="533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7" y="5813460"/>
            <a:ext cx="946229" cy="10324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C89BB4-DB29-4039-91FA-AFBF9075C73E}"/>
              </a:ext>
            </a:extLst>
          </p:cNvPr>
          <p:cNvSpPr txBox="1"/>
          <p:nvPr/>
        </p:nvSpPr>
        <p:spPr>
          <a:xfrm>
            <a:off x="221943" y="3236946"/>
            <a:ext cx="11691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How to deploy a Kubernetes cluster Azure ?</a:t>
            </a:r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Tools you might need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Azure Container Services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r>
              <a:rPr lang="en-US" dirty="0"/>
              <a:t>https://portal.azure.com</a:t>
            </a:r>
          </a:p>
          <a:p>
            <a:r>
              <a:rPr lang="en-US" dirty="0"/>
              <a:t>ACS Engine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https://github.com/Azure/acs-engine</a:t>
            </a:r>
          </a:p>
          <a:p>
            <a:r>
              <a:rPr lang="en-US" dirty="0"/>
              <a:t>Tectonic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https://coreos.com/tectonic/docs/latest/install/azure/azure-terraform.html </a:t>
            </a:r>
          </a:p>
        </p:txBody>
      </p:sp>
    </p:spTree>
    <p:extLst>
      <p:ext uri="{BB962C8B-B14F-4D97-AF65-F5344CB8AC3E}">
        <p14:creationId xmlns:p14="http://schemas.microsoft.com/office/powerpoint/2010/main" val="3251960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Our tiny k8s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756E-C8AE-46F8-9268-5C5644A41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C751DA-24B1-45A8-8793-7F0BCEE71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301" y="1632942"/>
            <a:ext cx="6172285" cy="467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9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ACS Engine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6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44368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8" b="26176"/>
          <a:stretch/>
        </p:blipFill>
        <p:spPr>
          <a:xfrm>
            <a:off x="-1" y="-1"/>
            <a:ext cx="12192001" cy="57319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4419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  <a:r>
              <a:rPr lang="en-US" sz="3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Asia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672" y="6169589"/>
            <a:ext cx="1503542" cy="32019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70" y="5969689"/>
            <a:ext cx="1672721" cy="720000"/>
          </a:xfrm>
          <a:prstGeom prst="rect">
            <a:avLst/>
          </a:prstGeom>
        </p:spPr>
      </p:pic>
      <p:pic>
        <p:nvPicPr>
          <p:cNvPr id="28" name="Picture 2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F1A41B8-3A75-4F09-94F1-326EB4FF4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4794" y="5999905"/>
            <a:ext cx="1695450" cy="533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7" y="5813460"/>
            <a:ext cx="946229" cy="10324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C9D86D-F749-44C2-992A-40A6905DFC22}"/>
              </a:ext>
            </a:extLst>
          </p:cNvPr>
          <p:cNvSpPr txBox="1"/>
          <p:nvPr/>
        </p:nvSpPr>
        <p:spPr>
          <a:xfrm>
            <a:off x="221943" y="3236946"/>
            <a:ext cx="11691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Deploy your app on your 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552025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Deploy your application in Kubernetes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No click-to-deploy marketplace</a:t>
            </a:r>
          </a:p>
          <a:p>
            <a:r>
              <a:rPr lang="en-US" dirty="0"/>
              <a:t>You choose your logging, monitoring and alerting solution</a:t>
            </a:r>
          </a:p>
          <a:p>
            <a:r>
              <a:rPr lang="en-US" dirty="0"/>
              <a:t>No limit of applications types that are supported</a:t>
            </a:r>
          </a:p>
          <a:p>
            <a:r>
              <a:rPr lang="en-US" dirty="0"/>
              <a:t>YAML or JSON declarative files</a:t>
            </a:r>
          </a:p>
          <a:p>
            <a:r>
              <a:rPr lang="en-US" dirty="0"/>
              <a:t>Private or public Docker repositories</a:t>
            </a:r>
          </a:p>
          <a:p>
            <a:r>
              <a:rPr lang="en-US" dirty="0" err="1"/>
              <a:t>Kubectl</a:t>
            </a:r>
            <a:r>
              <a:rPr lang="en-US" dirty="0"/>
              <a:t> is your (new) best friend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3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Azure cloud provider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You can </a:t>
            </a:r>
          </a:p>
          <a:p>
            <a:pPr lvl="1"/>
            <a:r>
              <a:rPr lang="en-US" dirty="0"/>
              <a:t>Use managed disks for </a:t>
            </a:r>
            <a:r>
              <a:rPr lang="en-US" dirty="0" err="1"/>
              <a:t>persistant</a:t>
            </a:r>
            <a:r>
              <a:rPr lang="en-US" dirty="0"/>
              <a:t> </a:t>
            </a:r>
            <a:r>
              <a:rPr lang="en-US" dirty="0" err="1"/>
              <a:t>datas</a:t>
            </a:r>
            <a:endParaRPr lang="en-US" dirty="0"/>
          </a:p>
          <a:p>
            <a:pPr lvl="1"/>
            <a:r>
              <a:rPr lang="en-US" dirty="0"/>
              <a:t>Take advantage of Azure load balancers</a:t>
            </a:r>
          </a:p>
          <a:p>
            <a:pPr lvl="2"/>
            <a:r>
              <a:rPr lang="en-US" dirty="0"/>
              <a:t>Public or private</a:t>
            </a:r>
          </a:p>
          <a:p>
            <a:pPr lvl="1"/>
            <a:r>
              <a:rPr lang="en-US" dirty="0"/>
              <a:t>Use Azure Container Registry</a:t>
            </a:r>
          </a:p>
          <a:p>
            <a:pPr lvl="1"/>
            <a:r>
              <a:rPr lang="en-US" dirty="0"/>
              <a:t>Interact with every single PaaS services</a:t>
            </a:r>
          </a:p>
          <a:p>
            <a:pPr lvl="1"/>
            <a:r>
              <a:rPr lang="en-US" dirty="0"/>
              <a:t>Use service across your Express Route/VPN</a:t>
            </a:r>
          </a:p>
          <a:p>
            <a:r>
              <a:rPr lang="en-US" dirty="0"/>
              <a:t>You can’t have (for now) use cross resource group services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25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create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6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17872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8" r="319" b="24661"/>
          <a:stretch/>
        </p:blipFill>
        <p:spPr>
          <a:xfrm>
            <a:off x="1" y="0"/>
            <a:ext cx="12192000" cy="57319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4419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  <a:r>
              <a:rPr lang="en-US" sz="3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Asia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672" y="6169589"/>
            <a:ext cx="1503542" cy="32019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70" y="5969689"/>
            <a:ext cx="1672721" cy="720000"/>
          </a:xfrm>
          <a:prstGeom prst="rect">
            <a:avLst/>
          </a:prstGeom>
        </p:spPr>
      </p:pic>
      <p:pic>
        <p:nvPicPr>
          <p:cNvPr id="28" name="Picture 2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F1A41B8-3A75-4F09-94F1-326EB4FF4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4794" y="5999905"/>
            <a:ext cx="1695450" cy="533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7" y="5813460"/>
            <a:ext cx="946229" cy="10324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0EEA2E-E3DA-41D5-AB60-469908ABA720}"/>
              </a:ext>
            </a:extLst>
          </p:cNvPr>
          <p:cNvSpPr txBox="1"/>
          <p:nvPr/>
        </p:nvSpPr>
        <p:spPr>
          <a:xfrm>
            <a:off x="221943" y="3236946"/>
            <a:ext cx="11691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Operate your app on Kubernetes</a:t>
            </a:r>
          </a:p>
        </p:txBody>
      </p:sp>
    </p:spTree>
    <p:extLst>
      <p:ext uri="{BB962C8B-B14F-4D97-AF65-F5344CB8AC3E}">
        <p14:creationId xmlns:p14="http://schemas.microsoft.com/office/powerpoint/2010/main" val="164718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Azure Architect at Orange Business Services</a:t>
            </a:r>
          </a:p>
          <a:p>
            <a:r>
              <a:rPr lang="en-US" dirty="0"/>
              <a:t>Rennes City France</a:t>
            </a:r>
          </a:p>
          <a:p>
            <a:r>
              <a:rPr lang="en-US" dirty="0"/>
              <a:t>MVP Cloud and Datacenter Management</a:t>
            </a:r>
          </a:p>
          <a:p>
            <a:r>
              <a:rPr lang="en-US" dirty="0"/>
              <a:t>French PowerShell User Group</a:t>
            </a:r>
          </a:p>
          <a:p>
            <a:r>
              <a:rPr lang="en-US" dirty="0"/>
              <a:t>In love with Docker and Kubernetes</a:t>
            </a:r>
          </a:p>
        </p:txBody>
      </p:sp>
    </p:spTree>
    <p:extLst>
      <p:ext uri="{BB962C8B-B14F-4D97-AF65-F5344CB8AC3E}">
        <p14:creationId xmlns:p14="http://schemas.microsoft.com/office/powerpoint/2010/main" val="681765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is again your friend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will help you on</a:t>
            </a:r>
          </a:p>
          <a:p>
            <a:pPr lvl="1"/>
            <a:r>
              <a:rPr lang="en-US" dirty="0"/>
              <a:t>Scaling your pods</a:t>
            </a:r>
          </a:p>
          <a:p>
            <a:pPr lvl="1"/>
            <a:r>
              <a:rPr lang="en-US" dirty="0"/>
              <a:t>Making changes on your pods/services/</a:t>
            </a:r>
            <a:r>
              <a:rPr lang="en-US" dirty="0" err="1"/>
              <a:t>statefulsets</a:t>
            </a:r>
            <a:endParaRPr lang="en-US" dirty="0"/>
          </a:p>
          <a:p>
            <a:pPr lvl="1"/>
            <a:r>
              <a:rPr lang="en-US" dirty="0"/>
              <a:t>Starting a proxy to access admin dashboard</a:t>
            </a:r>
          </a:p>
          <a:p>
            <a:pPr lvl="1"/>
            <a:r>
              <a:rPr lang="en-US" dirty="0"/>
              <a:t>Access logs for troubleshooting</a:t>
            </a:r>
          </a:p>
          <a:p>
            <a:pPr lvl="1"/>
            <a:r>
              <a:rPr lang="en-US" dirty="0"/>
              <a:t>Making you coffee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36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Automatic scaling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Pods automatic scaling</a:t>
            </a:r>
          </a:p>
          <a:p>
            <a:r>
              <a:rPr lang="en-US" dirty="0"/>
              <a:t>Nodes automatic scaling</a:t>
            </a:r>
          </a:p>
          <a:p>
            <a:pPr lvl="1"/>
            <a:r>
              <a:rPr lang="en-US" dirty="0">
                <a:hlinkClick r:id="rId5"/>
              </a:rPr>
              <a:t>https://github.com/wbuchwalter/Kubernetes-acs-engine-autoscaler</a:t>
            </a:r>
            <a:endParaRPr lang="en-US" dirty="0"/>
          </a:p>
          <a:p>
            <a:pPr lvl="1"/>
            <a:r>
              <a:rPr lang="en-US" dirty="0"/>
              <a:t>No virtual Machines Scale Sets (yet)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84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Scaling your application/Cluster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6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86846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Operations process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Grant access with RBAC with certificates</a:t>
            </a:r>
          </a:p>
          <a:p>
            <a:pPr lvl="1"/>
            <a:r>
              <a:rPr lang="en-US" dirty="0"/>
              <a:t>On namespaces</a:t>
            </a:r>
          </a:p>
          <a:p>
            <a:pPr lvl="1"/>
            <a:r>
              <a:rPr lang="en-US" dirty="0"/>
              <a:t>On specific resources</a:t>
            </a:r>
          </a:p>
          <a:p>
            <a:pPr lvl="1"/>
            <a:r>
              <a:rPr lang="en-US" dirty="0"/>
              <a:t>Not related with Azure RABC 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21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Many solutions available</a:t>
            </a:r>
          </a:p>
          <a:p>
            <a:pPr lvl="1"/>
            <a:r>
              <a:rPr lang="en-US" dirty="0"/>
              <a:t>OMS</a:t>
            </a:r>
          </a:p>
          <a:p>
            <a:pPr lvl="1"/>
            <a:r>
              <a:rPr lang="en-US" dirty="0"/>
              <a:t>Prometheus/</a:t>
            </a:r>
            <a:r>
              <a:rPr lang="en-US" dirty="0" err="1"/>
              <a:t>Grafana</a:t>
            </a:r>
            <a:endParaRPr lang="en-US" dirty="0"/>
          </a:p>
          <a:p>
            <a:pPr lvl="1"/>
            <a:r>
              <a:rPr lang="en-US" dirty="0" err="1"/>
              <a:t>Datadog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45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6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31986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Docker does not like backup</a:t>
            </a:r>
          </a:p>
          <a:p>
            <a:r>
              <a:rPr lang="en-US" dirty="0"/>
              <a:t>Persistent disks aren’t enough</a:t>
            </a:r>
          </a:p>
          <a:p>
            <a:r>
              <a:rPr lang="en-US" dirty="0"/>
              <a:t>Kubernetes Cronjob</a:t>
            </a:r>
          </a:p>
          <a:p>
            <a:pPr lvl="1"/>
            <a:r>
              <a:rPr lang="en-US" dirty="0"/>
              <a:t>Not supported in production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76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MongoDB Backup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6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04496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15"/>
          <a:stretch/>
        </p:blipFill>
        <p:spPr>
          <a:xfrm>
            <a:off x="0" y="0"/>
            <a:ext cx="12192000" cy="57319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4419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  <a:r>
              <a:rPr lang="en-US" sz="3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Asia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672" y="6169589"/>
            <a:ext cx="1503542" cy="3201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70" y="5969689"/>
            <a:ext cx="1672721" cy="720000"/>
          </a:xfrm>
          <a:prstGeom prst="rect">
            <a:avLst/>
          </a:prstGeom>
        </p:spPr>
      </p:pic>
      <p:pic>
        <p:nvPicPr>
          <p:cNvPr id="23" name="Picture 2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F1A41B8-3A75-4F09-94F1-326EB4FF4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4794" y="5999905"/>
            <a:ext cx="1695450" cy="533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7" y="5813460"/>
            <a:ext cx="946229" cy="10324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0D8CBB-601C-4BB7-A2C1-95218BD71C50}"/>
              </a:ext>
            </a:extLst>
          </p:cNvPr>
          <p:cNvSpPr txBox="1"/>
          <p:nvPr/>
        </p:nvSpPr>
        <p:spPr>
          <a:xfrm>
            <a:off x="221943" y="3236946"/>
            <a:ext cx="11691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Azure Managed Kubernetes</a:t>
            </a:r>
          </a:p>
        </p:txBody>
      </p:sp>
    </p:spTree>
    <p:extLst>
      <p:ext uri="{BB962C8B-B14F-4D97-AF65-F5344CB8AC3E}">
        <p14:creationId xmlns:p14="http://schemas.microsoft.com/office/powerpoint/2010/main" val="530271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Azure Kubernetes Service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Packaged &amp; Managed Kubernetes cluster</a:t>
            </a:r>
          </a:p>
          <a:p>
            <a:r>
              <a:rPr lang="en-US" dirty="0"/>
              <a:t>Deployment using Azure </a:t>
            </a:r>
            <a:r>
              <a:rPr lang="en-US" dirty="0" err="1"/>
              <a:t>Cli</a:t>
            </a:r>
            <a:r>
              <a:rPr lang="en-US" dirty="0"/>
              <a:t> 2.1</a:t>
            </a:r>
          </a:p>
          <a:p>
            <a:r>
              <a:rPr lang="en-US" dirty="0"/>
              <a:t>Free: Pay only for VMs using behind the scene</a:t>
            </a:r>
          </a:p>
          <a:p>
            <a:r>
              <a:rPr lang="en-US" dirty="0"/>
              <a:t>Not fitted for specifics need</a:t>
            </a:r>
          </a:p>
          <a:p>
            <a:r>
              <a:rPr lang="en-US" dirty="0"/>
              <a:t>No </a:t>
            </a:r>
            <a:r>
              <a:rPr lang="en-US" dirty="0" err="1"/>
              <a:t>autoscaling</a:t>
            </a:r>
            <a:r>
              <a:rPr lang="en-US" dirty="0"/>
              <a:t> nodes (yet)</a:t>
            </a:r>
          </a:p>
          <a:p>
            <a:r>
              <a:rPr lang="en-US" dirty="0"/>
              <a:t>Not (yet) integrated with Azure RBAC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0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What is Kubernetes ?</a:t>
            </a:r>
          </a:p>
          <a:p>
            <a:r>
              <a:rPr lang="en-US" dirty="0"/>
              <a:t>How Kubernetes works with Azure ?</a:t>
            </a:r>
          </a:p>
          <a:p>
            <a:r>
              <a:rPr lang="en-US" dirty="0"/>
              <a:t>Deploy Kubernetes on Azure</a:t>
            </a:r>
          </a:p>
          <a:p>
            <a:r>
              <a:rPr lang="en-US" dirty="0"/>
              <a:t>Create an app on Kubernetes</a:t>
            </a:r>
          </a:p>
          <a:p>
            <a:r>
              <a:rPr lang="en-US" dirty="0"/>
              <a:t>Operate a Kubernetes cluster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51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15"/>
          <a:stretch/>
        </p:blipFill>
        <p:spPr>
          <a:xfrm>
            <a:off x="0" y="0"/>
            <a:ext cx="12192000" cy="57319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4419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  <a:r>
              <a:rPr lang="en-US" sz="3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Asia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672" y="6169589"/>
            <a:ext cx="1503542" cy="3201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70" y="5969689"/>
            <a:ext cx="1672721" cy="720000"/>
          </a:xfrm>
          <a:prstGeom prst="rect">
            <a:avLst/>
          </a:prstGeom>
        </p:spPr>
      </p:pic>
      <p:pic>
        <p:nvPicPr>
          <p:cNvPr id="23" name="Picture 2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F1A41B8-3A75-4F09-94F1-326EB4FF4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4794" y="5999905"/>
            <a:ext cx="1695450" cy="533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7" y="5813460"/>
            <a:ext cx="946229" cy="10324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0D8CBB-601C-4BB7-A2C1-95218BD71C50}"/>
              </a:ext>
            </a:extLst>
          </p:cNvPr>
          <p:cNvSpPr txBox="1"/>
          <p:nvPr/>
        </p:nvSpPr>
        <p:spPr>
          <a:xfrm>
            <a:off x="221943" y="3236946"/>
            <a:ext cx="11691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56695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DO NOT USE ACS !!</a:t>
            </a:r>
          </a:p>
          <a:p>
            <a:r>
              <a:rPr lang="en-US" dirty="0"/>
              <a:t>Do not hesitate to use separated pools</a:t>
            </a:r>
          </a:p>
          <a:p>
            <a:r>
              <a:rPr lang="en-US" dirty="0"/>
              <a:t>Use versioning for your </a:t>
            </a:r>
            <a:r>
              <a:rPr lang="en-US" dirty="0" err="1"/>
              <a:t>yaml</a:t>
            </a:r>
            <a:r>
              <a:rPr lang="en-US" dirty="0"/>
              <a:t> files</a:t>
            </a:r>
          </a:p>
          <a:p>
            <a:r>
              <a:rPr lang="en-US" dirty="0"/>
              <a:t>Monitor essential for a production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99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1362" y="871168"/>
            <a:ext cx="1074782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Don’t Forget!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Fill in your survey in Mobile app – it’s how we do better!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Don’t lose you badge! You need it for the Social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Grab the Speakers for a chat – they all have time for you!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Let everyone know what they are missing on Social Media</a:t>
            </a:r>
          </a:p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#PowerShell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#PSConfAsia</a:t>
            </a:r>
          </a:p>
          <a:p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Photos of Marina Bay Credit: Sebastian Szumigalski</a:t>
            </a:r>
            <a:endParaRPr lang="en-SG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282" y="6172724"/>
            <a:ext cx="1503542" cy="3201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455" y="5972823"/>
            <a:ext cx="1672721" cy="720000"/>
          </a:xfrm>
          <a:prstGeom prst="rect">
            <a:avLst/>
          </a:prstGeom>
        </p:spPr>
      </p:pic>
      <p:pic>
        <p:nvPicPr>
          <p:cNvPr id="19" name="Picture 1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F1A41B8-3A75-4F09-94F1-326EB4FF4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5201" y="6066123"/>
            <a:ext cx="1695450" cy="533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41" y="5791342"/>
            <a:ext cx="946229" cy="10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97" r="1120" b="11807"/>
          <a:stretch/>
        </p:blipFill>
        <p:spPr>
          <a:xfrm>
            <a:off x="-1" y="1"/>
            <a:ext cx="12192001" cy="573193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4419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  <a:r>
              <a:rPr lang="en-US" sz="3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Asia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672" y="6169589"/>
            <a:ext cx="1503542" cy="32019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70" y="5969689"/>
            <a:ext cx="1672721" cy="720000"/>
          </a:xfrm>
          <a:prstGeom prst="rect">
            <a:avLst/>
          </a:prstGeom>
        </p:spPr>
      </p:pic>
      <p:pic>
        <p:nvPicPr>
          <p:cNvPr id="28" name="Picture 2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F1A41B8-3A75-4F09-94F1-326EB4FF4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4794" y="5999905"/>
            <a:ext cx="1695450" cy="533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7" y="5813460"/>
            <a:ext cx="946229" cy="10324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89F21D-A9BF-4709-A1DD-61BA16D7D22B}"/>
              </a:ext>
            </a:extLst>
          </p:cNvPr>
          <p:cNvSpPr txBox="1"/>
          <p:nvPr/>
        </p:nvSpPr>
        <p:spPr>
          <a:xfrm>
            <a:off x="221943" y="3236946"/>
            <a:ext cx="11691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What is Kubernetes ?</a:t>
            </a:r>
          </a:p>
        </p:txBody>
      </p:sp>
    </p:spTree>
    <p:extLst>
      <p:ext uri="{BB962C8B-B14F-4D97-AF65-F5344CB8AC3E}">
        <p14:creationId xmlns:p14="http://schemas.microsoft.com/office/powerpoint/2010/main" val="120604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 container’s orchestrator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Created at first by Google</a:t>
            </a:r>
          </a:p>
          <a:p>
            <a:r>
              <a:rPr lang="en-US" dirty="0"/>
              <a:t>Open source platform for containers to</a:t>
            </a:r>
          </a:p>
          <a:p>
            <a:pPr lvl="1"/>
            <a:r>
              <a:rPr lang="en-US" dirty="0"/>
              <a:t>Automate deployments</a:t>
            </a:r>
          </a:p>
          <a:p>
            <a:pPr lvl="1"/>
            <a:r>
              <a:rPr lang="en-US" dirty="0"/>
              <a:t>Automate scales</a:t>
            </a:r>
          </a:p>
          <a:p>
            <a:pPr lvl="1"/>
            <a:r>
              <a:rPr lang="en-US" dirty="0"/>
              <a:t>Operate application containers</a:t>
            </a:r>
          </a:p>
          <a:p>
            <a:r>
              <a:rPr lang="en-US" dirty="0"/>
              <a:t>Run everywhere</a:t>
            </a:r>
          </a:p>
        </p:txBody>
      </p:sp>
    </p:spTree>
    <p:extLst>
      <p:ext uri="{BB962C8B-B14F-4D97-AF65-F5344CB8AC3E}">
        <p14:creationId xmlns:p14="http://schemas.microsoft.com/office/powerpoint/2010/main" val="93316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Kubernetes works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58CCE9-7007-4B01-830B-567512156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022436" y="1548247"/>
            <a:ext cx="6147128" cy="43513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36059A-F91D-4023-A6A3-CDF68058AF97}"/>
              </a:ext>
            </a:extLst>
          </p:cNvPr>
          <p:cNvSpPr txBox="1"/>
          <p:nvPr/>
        </p:nvSpPr>
        <p:spPr>
          <a:xfrm>
            <a:off x="8105236" y="5623648"/>
            <a:ext cx="3028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 </a:t>
            </a:r>
            <a:r>
              <a:rPr lang="en-US" sz="1100" dirty="0" err="1"/>
              <a:t>wikipedia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4326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515"/>
          <a:stretch/>
        </p:blipFill>
        <p:spPr>
          <a:xfrm>
            <a:off x="0" y="0"/>
            <a:ext cx="12192000" cy="573193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4419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  <a:r>
              <a:rPr lang="en-US" sz="3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Asia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672" y="6169589"/>
            <a:ext cx="1503542" cy="32019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70" y="5969689"/>
            <a:ext cx="1672721" cy="720000"/>
          </a:xfrm>
          <a:prstGeom prst="rect">
            <a:avLst/>
          </a:prstGeom>
        </p:spPr>
      </p:pic>
      <p:pic>
        <p:nvPicPr>
          <p:cNvPr id="30" name="Picture 29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F1A41B8-3A75-4F09-94F1-326EB4FF4F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4794" y="5999905"/>
            <a:ext cx="1695450" cy="5334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7" y="5813460"/>
            <a:ext cx="946229" cy="10324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8F84EB-E18F-4E94-9AB0-07239A0F9C61}"/>
              </a:ext>
            </a:extLst>
          </p:cNvPr>
          <p:cNvSpPr txBox="1"/>
          <p:nvPr/>
        </p:nvSpPr>
        <p:spPr>
          <a:xfrm>
            <a:off x="221943" y="3236946"/>
            <a:ext cx="11691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How Kubernetes works with Azure ?</a:t>
            </a:r>
          </a:p>
        </p:txBody>
      </p:sp>
    </p:spTree>
    <p:extLst>
      <p:ext uri="{BB962C8B-B14F-4D97-AF65-F5344CB8AC3E}">
        <p14:creationId xmlns:p14="http://schemas.microsoft.com/office/powerpoint/2010/main" val="176752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Running Kubernetes on Azure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Kubernetes Azure cloud provider</a:t>
            </a:r>
          </a:p>
          <a:p>
            <a:pPr lvl="1"/>
            <a:r>
              <a:rPr lang="en-US" dirty="0">
                <a:hlinkClick r:id="rId5"/>
              </a:rPr>
              <a:t>https://github.com/kubernetes/kubernetes/tree/master/pkg/cloudprovider/providers/azure</a:t>
            </a:r>
            <a:endParaRPr lang="en-US" dirty="0"/>
          </a:p>
          <a:p>
            <a:r>
              <a:rPr lang="en-US" dirty="0"/>
              <a:t>Totally integrated in core Kubernetes</a:t>
            </a:r>
          </a:p>
          <a:p>
            <a:r>
              <a:rPr lang="en-US" dirty="0"/>
              <a:t>Kubernetes interacts with Azure thanks to a principal service account.</a:t>
            </a:r>
          </a:p>
        </p:txBody>
      </p:sp>
    </p:spTree>
    <p:extLst>
      <p:ext uri="{BB962C8B-B14F-4D97-AF65-F5344CB8AC3E}">
        <p14:creationId xmlns:p14="http://schemas.microsoft.com/office/powerpoint/2010/main" val="164484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Kubernetes masters on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F098-7F72-45E2-9012-F91FC8F07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6F2EE1-0172-415A-ACAD-59B25DDBE32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409205" y="1899202"/>
            <a:ext cx="9373590" cy="3544544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62050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764</Words>
  <Application>Microsoft Office PowerPoint</Application>
  <PresentationFormat>Widescreen</PresentationFormat>
  <Paragraphs>232</Paragraphs>
  <Slides>32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Kailasa</vt:lpstr>
      <vt:lpstr>Segoe UI</vt:lpstr>
      <vt:lpstr>Wingdings</vt:lpstr>
      <vt:lpstr>Office Theme</vt:lpstr>
      <vt:lpstr>PowerPoint Presentation</vt:lpstr>
      <vt:lpstr>Whoami</vt:lpstr>
      <vt:lpstr>Agenda</vt:lpstr>
      <vt:lpstr>PowerPoint Presentation</vt:lpstr>
      <vt:lpstr>A container’s orchestrator</vt:lpstr>
      <vt:lpstr>How Kubernetes works ?</vt:lpstr>
      <vt:lpstr>PowerPoint Presentation</vt:lpstr>
      <vt:lpstr>Running Kubernetes on Azure</vt:lpstr>
      <vt:lpstr>Kubernetes masters on Azure</vt:lpstr>
      <vt:lpstr>Kubernetes nodes on Azure</vt:lpstr>
      <vt:lpstr>PowerPoint Presentation</vt:lpstr>
      <vt:lpstr>Tools you might need</vt:lpstr>
      <vt:lpstr>Our tiny k8s cluster</vt:lpstr>
      <vt:lpstr>ACS Engine</vt:lpstr>
      <vt:lpstr>PowerPoint Presentation</vt:lpstr>
      <vt:lpstr>Deploy your application in Kubernetes</vt:lpstr>
      <vt:lpstr>Azure cloud provider</vt:lpstr>
      <vt:lpstr>Kubectl create</vt:lpstr>
      <vt:lpstr>PowerPoint Presentation</vt:lpstr>
      <vt:lpstr>Kubectl is again your friend</vt:lpstr>
      <vt:lpstr>Automatic scaling</vt:lpstr>
      <vt:lpstr>Scaling your application/Cluster</vt:lpstr>
      <vt:lpstr>Operations process</vt:lpstr>
      <vt:lpstr>Monitoring</vt:lpstr>
      <vt:lpstr>Monitoring</vt:lpstr>
      <vt:lpstr>Backup</vt:lpstr>
      <vt:lpstr>MongoDB Backup</vt:lpstr>
      <vt:lpstr>PowerPoint Presentation</vt:lpstr>
      <vt:lpstr>Azure Kubernetes Service</vt:lpstr>
      <vt:lpstr>PowerPoint Presentation</vt:lpstr>
      <vt:lpstr>Key points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Szumigalski</dc:creator>
  <cp:lastModifiedBy>Fabien Dibot</cp:lastModifiedBy>
  <cp:revision>49</cp:revision>
  <dcterms:created xsi:type="dcterms:W3CDTF">2016-09-12T03:10:49Z</dcterms:created>
  <dcterms:modified xsi:type="dcterms:W3CDTF">2017-10-27T04:55:53Z</dcterms:modified>
</cp:coreProperties>
</file>