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0" r:id="rId2"/>
    <p:sldId id="279" r:id="rId3"/>
    <p:sldId id="282" r:id="rId4"/>
    <p:sldId id="271" r:id="rId5"/>
    <p:sldId id="280" r:id="rId6"/>
    <p:sldId id="281" r:id="rId7"/>
    <p:sldId id="303" r:id="rId8"/>
    <p:sldId id="267" r:id="rId9"/>
    <p:sldId id="283" r:id="rId10"/>
    <p:sldId id="298" r:id="rId11"/>
    <p:sldId id="301" r:id="rId12"/>
    <p:sldId id="270" r:id="rId13"/>
    <p:sldId id="284" r:id="rId14"/>
    <p:sldId id="304" r:id="rId15"/>
    <p:sldId id="272" r:id="rId16"/>
    <p:sldId id="285" r:id="rId17"/>
    <p:sldId id="288" r:id="rId18"/>
    <p:sldId id="297" r:id="rId19"/>
    <p:sldId id="264" r:id="rId20"/>
    <p:sldId id="293" r:id="rId21"/>
    <p:sldId id="306" r:id="rId22"/>
    <p:sldId id="302" r:id="rId23"/>
    <p:sldId id="299" r:id="rId24"/>
    <p:sldId id="273" r:id="rId25"/>
    <p:sldId id="305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70960" autoAdjust="0"/>
  </p:normalViewPr>
  <p:slideViewPr>
    <p:cSldViewPr snapToGrid="0" snapToObjects="1">
      <p:cViewPr varScale="1">
        <p:scale>
          <a:sx n="81" d="100"/>
          <a:sy n="81" d="100"/>
        </p:scale>
        <p:origin x="16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Dibot" userId="1aa8b8ca-e79c-4cf8-bec7-094dfed79b05" providerId="ADAL" clId="{F8075567-EA4B-4452-8EEE-04552C2DFAC9}"/>
    <pc:docChg chg="undo custSel addSld delSld modSld sldOrd">
      <pc:chgData name="Fabien Dibot" userId="1aa8b8ca-e79c-4cf8-bec7-094dfed79b05" providerId="ADAL" clId="{F8075567-EA4B-4452-8EEE-04552C2DFAC9}" dt="2017-10-28T06:01:08.797" v="2544" actId="20577"/>
      <pc:docMkLst>
        <pc:docMk/>
      </pc:docMkLst>
      <pc:sldChg chg="del">
        <pc:chgData name="Fabien Dibot" userId="1aa8b8ca-e79c-4cf8-bec7-094dfed79b05" providerId="ADAL" clId="{F8075567-EA4B-4452-8EEE-04552C2DFAC9}" dt="2017-10-27T15:17:18.225" v="2326" actId="2696"/>
        <pc:sldMkLst>
          <pc:docMk/>
          <pc:sldMk cId="1204910444" sldId="263"/>
        </pc:sldMkLst>
      </pc:sldChg>
      <pc:sldChg chg="modSp">
        <pc:chgData name="Fabien Dibot" userId="1aa8b8ca-e79c-4cf8-bec7-094dfed79b05" providerId="ADAL" clId="{F8075567-EA4B-4452-8EEE-04552C2DFAC9}" dt="2017-10-02T20:21:23.873" v="1365" actId="20577"/>
        <pc:sldMkLst>
          <pc:docMk/>
          <pc:sldMk cId="1647185361" sldId="264"/>
        </pc:sldMkLst>
        <pc:spChg chg="mod">
          <ac:chgData name="Fabien Dibot" userId="1aa8b8ca-e79c-4cf8-bec7-094dfed79b05" providerId="ADAL" clId="{F8075567-EA4B-4452-8EEE-04552C2DFAC9}" dt="2017-10-02T20:21:23.873" v="1365" actId="20577"/>
          <ac:spMkLst>
            <pc:docMk/>
            <pc:sldMk cId="1647185361" sldId="264"/>
            <ac:spMk id="11" creationId="{EA0EEA2E-E3DA-41D5-AB60-469908ABA720}"/>
          </ac:spMkLst>
        </pc:spChg>
      </pc:sldChg>
      <pc:sldChg chg="del">
        <pc:chgData name="Fabien Dibot" userId="1aa8b8ca-e79c-4cf8-bec7-094dfed79b05" providerId="ADAL" clId="{F8075567-EA4B-4452-8EEE-04552C2DFAC9}" dt="2017-10-27T15:17:22.390" v="2327" actId="2696"/>
        <pc:sldMkLst>
          <pc:docMk/>
          <pc:sldMk cId="1407450388" sldId="266"/>
        </pc:sldMkLst>
      </pc:sldChg>
      <pc:sldChg chg="modSp">
        <pc:chgData name="Fabien Dibot" userId="1aa8b8ca-e79c-4cf8-bec7-094dfed79b05" providerId="ADAL" clId="{F8075567-EA4B-4452-8EEE-04552C2DFAC9}" dt="2017-10-02T20:03:51.818" v="329" actId="20577"/>
        <pc:sldMkLst>
          <pc:docMk/>
          <pc:sldMk cId="1109344342" sldId="270"/>
        </pc:sldMkLst>
        <pc:spChg chg="mod">
          <ac:chgData name="Fabien Dibot" userId="1aa8b8ca-e79c-4cf8-bec7-094dfed79b05" providerId="ADAL" clId="{F8075567-EA4B-4452-8EEE-04552C2DFAC9}" dt="2017-10-02T20:03:51.818" v="329" actId="20577"/>
          <ac:spMkLst>
            <pc:docMk/>
            <pc:sldMk cId="1109344342" sldId="270"/>
            <ac:spMk id="10" creationId="{BAC89BB4-DB29-4039-91FA-AFBF9075C73E}"/>
          </ac:spMkLst>
        </pc:spChg>
      </pc:sldChg>
      <pc:sldChg chg="modSp">
        <pc:chgData name="Fabien Dibot" userId="1aa8b8ca-e79c-4cf8-bec7-094dfed79b05" providerId="ADAL" clId="{F8075567-EA4B-4452-8EEE-04552C2DFAC9}" dt="2017-10-28T03:17:18.162" v="2393" actId="20577"/>
        <pc:sldMkLst>
          <pc:docMk/>
          <pc:sldMk cId="552025178" sldId="272"/>
        </pc:sldMkLst>
        <pc:spChg chg="mod">
          <ac:chgData name="Fabien Dibot" userId="1aa8b8ca-e79c-4cf8-bec7-094dfed79b05" providerId="ADAL" clId="{F8075567-EA4B-4452-8EEE-04552C2DFAC9}" dt="2017-10-28T03:17:18.162" v="2393" actId="20577"/>
          <ac:spMkLst>
            <pc:docMk/>
            <pc:sldMk cId="552025178" sldId="272"/>
            <ac:spMk id="10" creationId="{14C9D86D-F749-44C2-992A-40A6905DFC22}"/>
          </ac:spMkLst>
        </pc:spChg>
      </pc:sldChg>
      <pc:sldChg chg="addSp modSp modTransition">
        <pc:chgData name="Fabien Dibot" userId="1aa8b8ca-e79c-4cf8-bec7-094dfed79b05" providerId="ADAL" clId="{F8075567-EA4B-4452-8EEE-04552C2DFAC9}" dt="2017-10-02T20:33:40.794" v="1785" actId="20577"/>
        <pc:sldMkLst>
          <pc:docMk/>
          <pc:sldMk cId="530271365" sldId="273"/>
        </pc:sldMkLst>
        <pc:spChg chg="add mod">
          <ac:chgData name="Fabien Dibot" userId="1aa8b8ca-e79c-4cf8-bec7-094dfed79b05" providerId="ADAL" clId="{F8075567-EA4B-4452-8EEE-04552C2DFAC9}" dt="2017-10-02T20:33:40.794" v="1785" actId="20577"/>
          <ac:spMkLst>
            <pc:docMk/>
            <pc:sldMk cId="530271365" sldId="273"/>
            <ac:spMk id="11" creationId="{9E695540-2BBB-4C0B-8386-9FF907EAFF70}"/>
          </ac:spMkLst>
        </pc:spChg>
      </pc:sldChg>
      <pc:sldChg chg="del">
        <pc:chgData name="Fabien Dibot" userId="1aa8b8ca-e79c-4cf8-bec7-094dfed79b05" providerId="ADAL" clId="{F8075567-EA4B-4452-8EEE-04552C2DFAC9}" dt="2017-10-27T15:17:22.404" v="2328" actId="2696"/>
        <pc:sldMkLst>
          <pc:docMk/>
          <pc:sldMk cId="833398646" sldId="275"/>
        </pc:sldMkLst>
      </pc:sldChg>
      <pc:sldChg chg="del">
        <pc:chgData name="Fabien Dibot" userId="1aa8b8ca-e79c-4cf8-bec7-094dfed79b05" providerId="ADAL" clId="{F8075567-EA4B-4452-8EEE-04552C2DFAC9}" dt="2017-10-27T15:17:22.419" v="2329" actId="2696"/>
        <pc:sldMkLst>
          <pc:docMk/>
          <pc:sldMk cId="1151801996" sldId="276"/>
        </pc:sldMkLst>
      </pc:sldChg>
      <pc:sldChg chg="del">
        <pc:chgData name="Fabien Dibot" userId="1aa8b8ca-e79c-4cf8-bec7-094dfed79b05" providerId="ADAL" clId="{F8075567-EA4B-4452-8EEE-04552C2DFAC9}" dt="2017-10-27T15:17:22.444" v="2330" actId="2696"/>
        <pc:sldMkLst>
          <pc:docMk/>
          <pc:sldMk cId="2003009562" sldId="277"/>
        </pc:sldMkLst>
      </pc:sldChg>
      <pc:sldChg chg="modNotesTx">
        <pc:chgData name="Fabien Dibot" userId="1aa8b8ca-e79c-4cf8-bec7-094dfed79b05" providerId="ADAL" clId="{F8075567-EA4B-4452-8EEE-04552C2DFAC9}" dt="2017-10-27T14:33:01.749" v="2278" actId="20577"/>
        <pc:sldMkLst>
          <pc:docMk/>
          <pc:sldMk cId="933168666" sldId="280"/>
        </pc:sldMkLst>
      </pc:sldChg>
      <pc:sldChg chg="addSp modSp">
        <pc:chgData name="Fabien Dibot" userId="1aa8b8ca-e79c-4cf8-bec7-094dfed79b05" providerId="ADAL" clId="{F8075567-EA4B-4452-8EEE-04552C2DFAC9}" dt="2017-10-02T20:10:29.393" v="570" actId="14100"/>
        <pc:sldMkLst>
          <pc:docMk/>
          <pc:sldMk cId="1644847164" sldId="283"/>
        </pc:sldMkLst>
        <pc:spChg chg="mod">
          <ac:chgData name="Fabien Dibot" userId="1aa8b8ca-e79c-4cf8-bec7-094dfed79b05" providerId="ADAL" clId="{F8075567-EA4B-4452-8EEE-04552C2DFAC9}" dt="2017-10-02T19:55:02.598" v="26" actId="20577"/>
          <ac:spMkLst>
            <pc:docMk/>
            <pc:sldMk cId="1644847164" sldId="283"/>
            <ac:spMk id="10" creationId="{FC466E99-B6C9-47F4-B21B-7274B9F4CE82}"/>
          </ac:spMkLst>
        </pc:spChg>
        <pc:spChg chg="mod">
          <ac:chgData name="Fabien Dibot" userId="1aa8b8ca-e79c-4cf8-bec7-094dfed79b05" providerId="ADAL" clId="{F8075567-EA4B-4452-8EEE-04552C2DFAC9}" dt="2017-10-02T20:09:28.314" v="555" actId="14"/>
          <ac:spMkLst>
            <pc:docMk/>
            <pc:sldMk cId="1644847164" sldId="283"/>
            <ac:spMk id="11" creationId="{9490940B-939C-4404-9377-04577BAC1089}"/>
          </ac:spMkLst>
        </pc:spChg>
        <pc:picChg chg="add mod">
          <ac:chgData name="Fabien Dibot" userId="1aa8b8ca-e79c-4cf8-bec7-094dfed79b05" providerId="ADAL" clId="{F8075567-EA4B-4452-8EEE-04552C2DFAC9}" dt="2017-10-02T20:10:21.519" v="566" actId="14100"/>
          <ac:picMkLst>
            <pc:docMk/>
            <pc:sldMk cId="1644847164" sldId="283"/>
            <ac:picMk id="2" creationId="{E1439B03-BF8F-4623-A9AE-0BE9D9B45166}"/>
          </ac:picMkLst>
        </pc:picChg>
        <pc:picChg chg="add mod">
          <ac:chgData name="Fabien Dibot" userId="1aa8b8ca-e79c-4cf8-bec7-094dfed79b05" providerId="ADAL" clId="{F8075567-EA4B-4452-8EEE-04552C2DFAC9}" dt="2017-10-02T20:10:25.616" v="568" actId="1076"/>
          <ac:picMkLst>
            <pc:docMk/>
            <pc:sldMk cId="1644847164" sldId="283"/>
            <ac:picMk id="3" creationId="{4841CA9A-EA24-4669-BE49-3552D0E9A191}"/>
          </ac:picMkLst>
        </pc:picChg>
        <pc:picChg chg="add mod">
          <ac:chgData name="Fabien Dibot" userId="1aa8b8ca-e79c-4cf8-bec7-094dfed79b05" providerId="ADAL" clId="{F8075567-EA4B-4452-8EEE-04552C2DFAC9}" dt="2017-10-02T20:10:29.393" v="570" actId="14100"/>
          <ac:picMkLst>
            <pc:docMk/>
            <pc:sldMk cId="1644847164" sldId="283"/>
            <ac:picMk id="4" creationId="{8C95D499-FECB-4019-B2C7-216C702D40D1}"/>
          </ac:picMkLst>
        </pc:picChg>
      </pc:sldChg>
      <pc:sldChg chg="addSp delSp modSp ord">
        <pc:chgData name="Fabien Dibot" userId="1aa8b8ca-e79c-4cf8-bec7-094dfed79b05" providerId="ADAL" clId="{F8075567-EA4B-4452-8EEE-04552C2DFAC9}" dt="2017-10-27T14:34:30.725" v="2283" actId="1076"/>
        <pc:sldMkLst>
          <pc:docMk/>
          <pc:sldMk cId="3620504765" sldId="284"/>
        </pc:sldMkLst>
        <pc:spChg chg="mod">
          <ac:chgData name="Fabien Dibot" userId="1aa8b8ca-e79c-4cf8-bec7-094dfed79b05" providerId="ADAL" clId="{F8075567-EA4B-4452-8EEE-04552C2DFAC9}" dt="2017-10-10T02:58:06.072" v="1829" actId="404"/>
          <ac:spMkLst>
            <pc:docMk/>
            <pc:sldMk cId="3620504765" sldId="284"/>
            <ac:spMk id="3" creationId="{CC63F098-7F72-45E2-9012-F91FC8F076D3}"/>
          </ac:spMkLst>
        </pc:spChg>
        <pc:spChg chg="add del">
          <ac:chgData name="Fabien Dibot" userId="1aa8b8ca-e79c-4cf8-bec7-094dfed79b05" providerId="ADAL" clId="{F8075567-EA4B-4452-8EEE-04552C2DFAC9}" dt="2017-10-02T20:24:05.392" v="1688" actId="20577"/>
          <ac:spMkLst>
            <pc:docMk/>
            <pc:sldMk cId="3620504765" sldId="284"/>
            <ac:spMk id="4" creationId="{195E2C39-978D-4952-9DD3-6946D5717E2A}"/>
          </ac:spMkLst>
        </pc:spChg>
        <pc:picChg chg="add mod">
          <ac:chgData name="Fabien Dibot" userId="1aa8b8ca-e79c-4cf8-bec7-094dfed79b05" providerId="ADAL" clId="{F8075567-EA4B-4452-8EEE-04552C2DFAC9}" dt="2017-10-27T14:34:30.725" v="2283" actId="1076"/>
          <ac:picMkLst>
            <pc:docMk/>
            <pc:sldMk cId="3620504765" sldId="284"/>
            <ac:picMk id="2" creationId="{1FB444D5-9B8B-4C2E-A9A6-A2E5E2A208B9}"/>
          </ac:picMkLst>
        </pc:picChg>
      </pc:sldChg>
      <pc:sldChg chg="delSp modSp ord">
        <pc:chgData name="Fabien Dibot" userId="1aa8b8ca-e79c-4cf8-bec7-094dfed79b05" providerId="ADAL" clId="{F8075567-EA4B-4452-8EEE-04552C2DFAC9}" dt="2017-10-28T03:21:21.656" v="2400" actId="20577"/>
        <pc:sldMkLst>
          <pc:docMk/>
          <pc:sldMk cId="977657732" sldId="285"/>
        </pc:sldMkLst>
        <pc:spChg chg="mod">
          <ac:chgData name="Fabien Dibot" userId="1aa8b8ca-e79c-4cf8-bec7-094dfed79b05" providerId="ADAL" clId="{F8075567-EA4B-4452-8EEE-04552C2DFAC9}" dt="2017-10-28T03:21:21.656" v="2400" actId="20577"/>
          <ac:spMkLst>
            <pc:docMk/>
            <pc:sldMk cId="977657732" sldId="285"/>
            <ac:spMk id="3" creationId="{CC63F098-7F72-45E2-9012-F91FC8F076D3}"/>
          </ac:spMkLst>
        </pc:spChg>
        <pc:spChg chg="mod">
          <ac:chgData name="Fabien Dibot" userId="1aa8b8ca-e79c-4cf8-bec7-094dfed79b05" providerId="ADAL" clId="{F8075567-EA4B-4452-8EEE-04552C2DFAC9}" dt="2017-10-02T19:55:15.693" v="43" actId="20577"/>
          <ac:spMkLst>
            <pc:docMk/>
            <pc:sldMk cId="977657732" sldId="285"/>
            <ac:spMk id="10" creationId="{FC466E99-B6C9-47F4-B21B-7274B9F4CE82}"/>
          </ac:spMkLst>
        </pc:spChg>
        <pc:picChg chg="del">
          <ac:chgData name="Fabien Dibot" userId="1aa8b8ca-e79c-4cf8-bec7-094dfed79b05" providerId="ADAL" clId="{F8075567-EA4B-4452-8EEE-04552C2DFAC9}" dt="2017-10-02T19:55:07.877" v="27" actId="478"/>
          <ac:picMkLst>
            <pc:docMk/>
            <pc:sldMk cId="977657732" sldId="285"/>
            <ac:picMk id="11" creationId="{7015DC71-369D-4EAA-B389-52214D866110}"/>
          </ac:picMkLst>
        </pc:picChg>
      </pc:sldChg>
      <pc:sldChg chg="del">
        <pc:chgData name="Fabien Dibot" userId="1aa8b8ca-e79c-4cf8-bec7-094dfed79b05" providerId="ADAL" clId="{F8075567-EA4B-4452-8EEE-04552C2DFAC9}" dt="2017-10-02T20:13:16.485" v="831" actId="2696"/>
        <pc:sldMkLst>
          <pc:docMk/>
          <pc:sldMk cId="3251960519" sldId="286"/>
        </pc:sldMkLst>
      </pc:sldChg>
      <pc:sldChg chg="del">
        <pc:chgData name="Fabien Dibot" userId="1aa8b8ca-e79c-4cf8-bec7-094dfed79b05" providerId="ADAL" clId="{F8075567-EA4B-4452-8EEE-04552C2DFAC9}" dt="2017-10-02T20:13:17.976" v="833" actId="2696"/>
        <pc:sldMkLst>
          <pc:docMk/>
          <pc:sldMk cId="2744368154" sldId="287"/>
        </pc:sldMkLst>
      </pc:sldChg>
      <pc:sldChg chg="modSp">
        <pc:chgData name="Fabien Dibot" userId="1aa8b8ca-e79c-4cf8-bec7-094dfed79b05" providerId="ADAL" clId="{F8075567-EA4B-4452-8EEE-04552C2DFAC9}" dt="2017-10-19T15:48:44.047" v="2171" actId="20577"/>
        <pc:sldMkLst>
          <pc:docMk/>
          <pc:sldMk cId="4060037157" sldId="288"/>
        </pc:sldMkLst>
        <pc:spChg chg="mod">
          <ac:chgData name="Fabien Dibot" userId="1aa8b8ca-e79c-4cf8-bec7-094dfed79b05" providerId="ADAL" clId="{F8075567-EA4B-4452-8EEE-04552C2DFAC9}" dt="2017-10-19T15:46:46.894" v="1981" actId="20577"/>
          <ac:spMkLst>
            <pc:docMk/>
            <pc:sldMk cId="4060037157" sldId="288"/>
            <ac:spMk id="10" creationId="{FC466E99-B6C9-47F4-B21B-7274B9F4CE82}"/>
          </ac:spMkLst>
        </pc:spChg>
        <pc:spChg chg="mod">
          <ac:chgData name="Fabien Dibot" userId="1aa8b8ca-e79c-4cf8-bec7-094dfed79b05" providerId="ADAL" clId="{F8075567-EA4B-4452-8EEE-04552C2DFAC9}" dt="2017-10-19T15:48:44.047" v="2171" actId="20577"/>
          <ac:spMkLst>
            <pc:docMk/>
            <pc:sldMk cId="4060037157" sldId="288"/>
            <ac:spMk id="11" creationId="{9490940B-939C-4404-9377-04577BAC1089}"/>
          </ac:spMkLst>
        </pc:spChg>
      </pc:sldChg>
      <pc:sldChg chg="del">
        <pc:chgData name="Fabien Dibot" userId="1aa8b8ca-e79c-4cf8-bec7-094dfed79b05" providerId="ADAL" clId="{F8075567-EA4B-4452-8EEE-04552C2DFAC9}" dt="2017-10-02T20:21:03.161" v="1337" actId="2696"/>
        <pc:sldMkLst>
          <pc:docMk/>
          <pc:sldMk cId="3617872910" sldId="290"/>
        </pc:sldMkLst>
      </pc:sldChg>
      <pc:sldChg chg="del">
        <pc:chgData name="Fabien Dibot" userId="1aa8b8ca-e79c-4cf8-bec7-094dfed79b05" providerId="ADAL" clId="{F8075567-EA4B-4452-8EEE-04552C2DFAC9}" dt="2017-10-02T20:21:00.835" v="1336" actId="2696"/>
        <pc:sldMkLst>
          <pc:docMk/>
          <pc:sldMk cId="968925342" sldId="291"/>
        </pc:sldMkLst>
      </pc:sldChg>
      <pc:sldChg chg="del">
        <pc:chgData name="Fabien Dibot" userId="1aa8b8ca-e79c-4cf8-bec7-094dfed79b05" providerId="ADAL" clId="{F8075567-EA4B-4452-8EEE-04552C2DFAC9}" dt="2017-10-02T20:13:17.271" v="832" actId="2696"/>
        <pc:sldMkLst>
          <pc:docMk/>
          <pc:sldMk cId="1807190930" sldId="292"/>
        </pc:sldMkLst>
      </pc:sldChg>
      <pc:sldChg chg="modSp">
        <pc:chgData name="Fabien Dibot" userId="1aa8b8ca-e79c-4cf8-bec7-094dfed79b05" providerId="ADAL" clId="{F8075567-EA4B-4452-8EEE-04552C2DFAC9}" dt="2017-10-28T03:21:03.229" v="2395" actId="20577"/>
        <pc:sldMkLst>
          <pc:docMk/>
          <pc:sldMk cId="807536104" sldId="293"/>
        </pc:sldMkLst>
        <pc:spChg chg="mod">
          <ac:chgData name="Fabien Dibot" userId="1aa8b8ca-e79c-4cf8-bec7-094dfed79b05" providerId="ADAL" clId="{F8075567-EA4B-4452-8EEE-04552C2DFAC9}" dt="2017-10-02T20:22:15.303" v="1527" actId="20577"/>
          <ac:spMkLst>
            <pc:docMk/>
            <pc:sldMk cId="807536104" sldId="293"/>
            <ac:spMk id="10" creationId="{FC466E99-B6C9-47F4-B21B-7274B9F4CE82}"/>
          </ac:spMkLst>
        </pc:spChg>
        <pc:spChg chg="mod">
          <ac:chgData name="Fabien Dibot" userId="1aa8b8ca-e79c-4cf8-bec7-094dfed79b05" providerId="ADAL" clId="{F8075567-EA4B-4452-8EEE-04552C2DFAC9}" dt="2017-10-28T03:21:03.229" v="2395" actId="20577"/>
          <ac:spMkLst>
            <pc:docMk/>
            <pc:sldMk cId="807536104" sldId="293"/>
            <ac:spMk id="11" creationId="{9490940B-939C-4404-9377-04577BAC1089}"/>
          </ac:spMkLst>
        </pc:spChg>
      </pc:sldChg>
      <pc:sldChg chg="modSp del">
        <pc:chgData name="Fabien Dibot" userId="1aa8b8ca-e79c-4cf8-bec7-094dfed79b05" providerId="ADAL" clId="{F8075567-EA4B-4452-8EEE-04552C2DFAC9}" dt="2017-10-02T20:24:54.077" v="1699" actId="2696"/>
        <pc:sldMkLst>
          <pc:docMk/>
          <pc:sldMk cId="446821176" sldId="294"/>
        </pc:sldMkLst>
        <pc:spChg chg="mod">
          <ac:chgData name="Fabien Dibot" userId="1aa8b8ca-e79c-4cf8-bec7-094dfed79b05" providerId="ADAL" clId="{F8075567-EA4B-4452-8EEE-04552C2DFAC9}" dt="2017-10-02T20:23:27.994" v="1684" actId="20577"/>
          <ac:spMkLst>
            <pc:docMk/>
            <pc:sldMk cId="446821176" sldId="294"/>
            <ac:spMk id="10" creationId="{FC466E99-B6C9-47F4-B21B-7274B9F4CE82}"/>
          </ac:spMkLst>
        </pc:spChg>
        <pc:spChg chg="mod">
          <ac:chgData name="Fabien Dibot" userId="1aa8b8ca-e79c-4cf8-bec7-094dfed79b05" providerId="ADAL" clId="{F8075567-EA4B-4452-8EEE-04552C2DFAC9}" dt="2017-10-02T20:23:32.107" v="1686" actId="5793"/>
          <ac:spMkLst>
            <pc:docMk/>
            <pc:sldMk cId="446821176" sldId="294"/>
            <ac:spMk id="11" creationId="{9490940B-939C-4404-9377-04577BAC1089}"/>
          </ac:spMkLst>
        </pc:spChg>
      </pc:sldChg>
      <pc:sldChg chg="del">
        <pc:chgData name="Fabien Dibot" userId="1aa8b8ca-e79c-4cf8-bec7-094dfed79b05" providerId="ADAL" clId="{F8075567-EA4B-4452-8EEE-04552C2DFAC9}" dt="2017-10-02T20:24:53.005" v="1698" actId="2696"/>
        <pc:sldMkLst>
          <pc:docMk/>
          <pc:sldMk cId="2539645633" sldId="295"/>
        </pc:sldMkLst>
      </pc:sldChg>
      <pc:sldChg chg="modSp ord">
        <pc:chgData name="Fabien Dibot" userId="1aa8b8ca-e79c-4cf8-bec7-094dfed79b05" providerId="ADAL" clId="{F8075567-EA4B-4452-8EEE-04552C2DFAC9}" dt="2017-10-10T02:58:58.178" v="1847" actId="20577"/>
        <pc:sldMkLst>
          <pc:docMk/>
          <pc:sldMk cId="586846211" sldId="297"/>
        </pc:sldMkLst>
        <pc:spChg chg="mod">
          <ac:chgData name="Fabien Dibot" userId="1aa8b8ca-e79c-4cf8-bec7-094dfed79b05" providerId="ADAL" clId="{F8075567-EA4B-4452-8EEE-04552C2DFAC9}" dt="2017-10-10T02:58:58.178" v="1847" actId="20577"/>
          <ac:spMkLst>
            <pc:docMk/>
            <pc:sldMk cId="586846211" sldId="297"/>
            <ac:spMk id="10" creationId="{FC466E99-B6C9-47F4-B21B-7274B9F4CE82}"/>
          </ac:spMkLst>
        </pc:spChg>
      </pc:sldChg>
      <pc:sldChg chg="del">
        <pc:chgData name="Fabien Dibot" userId="1aa8b8ca-e79c-4cf8-bec7-094dfed79b05" providerId="ADAL" clId="{F8075567-EA4B-4452-8EEE-04552C2DFAC9}" dt="2017-10-02T20:03:33.472" v="310" actId="2696"/>
        <pc:sldMkLst>
          <pc:docMk/>
          <pc:sldMk cId="446968618" sldId="298"/>
        </pc:sldMkLst>
      </pc:sldChg>
      <pc:sldChg chg="addSp delSp modSp add modNotesTx">
        <pc:chgData name="Fabien Dibot" userId="1aa8b8ca-e79c-4cf8-bec7-094dfed79b05" providerId="ADAL" clId="{F8075567-EA4B-4452-8EEE-04552C2DFAC9}" dt="2017-10-11T07:45:13.482" v="1939" actId="1076"/>
        <pc:sldMkLst>
          <pc:docMk/>
          <pc:sldMk cId="1636427249" sldId="298"/>
        </pc:sldMkLst>
        <pc:spChg chg="add mod">
          <ac:chgData name="Fabien Dibot" userId="1aa8b8ca-e79c-4cf8-bec7-094dfed79b05" providerId="ADAL" clId="{F8075567-EA4B-4452-8EEE-04552C2DFAC9}" dt="2017-10-02T20:06:37.006" v="339" actId="208"/>
          <ac:spMkLst>
            <pc:docMk/>
            <pc:sldMk cId="1636427249" sldId="298"/>
            <ac:spMk id="3" creationId="{E583D226-3399-4138-9B3A-AF0AA8527941}"/>
          </ac:spMkLst>
        </pc:spChg>
        <pc:spChg chg="add del">
          <ac:chgData name="Fabien Dibot" userId="1aa8b8ca-e79c-4cf8-bec7-094dfed79b05" providerId="ADAL" clId="{F8075567-EA4B-4452-8EEE-04552C2DFAC9}" dt="2017-10-02T20:07:17.139" v="341" actId="313"/>
          <ac:spMkLst>
            <pc:docMk/>
            <pc:sldMk cId="1636427249" sldId="298"/>
            <ac:spMk id="4" creationId="{6E3F8F25-C87D-4BC0-BD0C-7410A0DEC9AE}"/>
          </ac:spMkLst>
        </pc:spChg>
        <pc:spChg chg="mod">
          <ac:chgData name="Fabien Dibot" userId="1aa8b8ca-e79c-4cf8-bec7-094dfed79b05" providerId="ADAL" clId="{F8075567-EA4B-4452-8EEE-04552C2DFAC9}" dt="2017-10-02T20:07:21.391" v="364" actId="20577"/>
          <ac:spMkLst>
            <pc:docMk/>
            <pc:sldMk cId="1636427249" sldId="298"/>
            <ac:spMk id="10" creationId="{FC466E99-B6C9-47F4-B21B-7274B9F4CE82}"/>
          </ac:spMkLst>
        </pc:spChg>
        <pc:spChg chg="mod">
          <ac:chgData name="Fabien Dibot" userId="1aa8b8ca-e79c-4cf8-bec7-094dfed79b05" providerId="ADAL" clId="{F8075567-EA4B-4452-8EEE-04552C2DFAC9}" dt="2017-10-11T07:45:13.482" v="1939" actId="1076"/>
          <ac:spMkLst>
            <pc:docMk/>
            <pc:sldMk cId="1636427249" sldId="298"/>
            <ac:spMk id="11" creationId="{9490940B-939C-4404-9377-04577BAC1089}"/>
          </ac:spMkLst>
        </pc:spChg>
        <pc:picChg chg="add mod">
          <ac:chgData name="Fabien Dibot" userId="1aa8b8ca-e79c-4cf8-bec7-094dfed79b05" providerId="ADAL" clId="{F8075567-EA4B-4452-8EEE-04552C2DFAC9}" dt="2017-10-02T20:06:22.799" v="335" actId="1076"/>
          <ac:picMkLst>
            <pc:docMk/>
            <pc:sldMk cId="1636427249" sldId="298"/>
            <ac:picMk id="2" creationId="{6312A19B-B273-4222-BB1A-2643BEF1991D}"/>
          </ac:picMkLst>
        </pc:picChg>
      </pc:sldChg>
      <pc:sldChg chg="addSp delSp modSp add ord">
        <pc:chgData name="Fabien Dibot" userId="1aa8b8ca-e79c-4cf8-bec7-094dfed79b05" providerId="ADAL" clId="{F8075567-EA4B-4452-8EEE-04552C2DFAC9}" dt="2017-10-28T03:20:47.770" v="2394" actId="20577"/>
        <pc:sldMkLst>
          <pc:docMk/>
          <pc:sldMk cId="1398214116" sldId="299"/>
        </pc:sldMkLst>
        <pc:spChg chg="mod">
          <ac:chgData name="Fabien Dibot" userId="1aa8b8ca-e79c-4cf8-bec7-094dfed79b05" providerId="ADAL" clId="{F8075567-EA4B-4452-8EEE-04552C2DFAC9}" dt="2017-10-10T04:21:38.141" v="1915" actId="5793"/>
          <ac:spMkLst>
            <pc:docMk/>
            <pc:sldMk cId="1398214116" sldId="299"/>
            <ac:spMk id="3" creationId="{CC63F098-7F72-45E2-9012-F91FC8F076D3}"/>
          </ac:spMkLst>
        </pc:spChg>
        <pc:spChg chg="mod">
          <ac:chgData name="Fabien Dibot" userId="1aa8b8ca-e79c-4cf8-bec7-094dfed79b05" providerId="ADAL" clId="{F8075567-EA4B-4452-8EEE-04552C2DFAC9}" dt="2017-10-02T20:14:15.208" v="854" actId="20577"/>
          <ac:spMkLst>
            <pc:docMk/>
            <pc:sldMk cId="1398214116" sldId="299"/>
            <ac:spMk id="10" creationId="{FC466E99-B6C9-47F4-B21B-7274B9F4CE82}"/>
          </ac:spMkLst>
        </pc:spChg>
        <pc:picChg chg="add del mod">
          <ac:chgData name="Fabien Dibot" userId="1aa8b8ca-e79c-4cf8-bec7-094dfed79b05" providerId="ADAL" clId="{F8075567-EA4B-4452-8EEE-04552C2DFAC9}" dt="2017-10-27T15:33:59.141" v="2382" actId="478"/>
          <ac:picMkLst>
            <pc:docMk/>
            <pc:sldMk cId="1398214116" sldId="299"/>
            <ac:picMk id="2" creationId="{6D19EF38-F20E-4B2A-B001-4A1566AF6A62}"/>
          </ac:picMkLst>
        </pc:picChg>
        <pc:picChg chg="add mod">
          <ac:chgData name="Fabien Dibot" userId="1aa8b8ca-e79c-4cf8-bec7-094dfed79b05" providerId="ADAL" clId="{F8075567-EA4B-4452-8EEE-04552C2DFAC9}" dt="2017-10-27T15:34:02.063" v="2383" actId="1076"/>
          <ac:picMkLst>
            <pc:docMk/>
            <pc:sldMk cId="1398214116" sldId="299"/>
            <ac:picMk id="4" creationId="{AB4CD06C-7A72-4D2F-8C2A-5DE4CC9AE583}"/>
          </ac:picMkLst>
        </pc:picChg>
      </pc:sldChg>
      <pc:sldChg chg="delSp modSp add del">
        <pc:chgData name="Fabien Dibot" userId="1aa8b8ca-e79c-4cf8-bec7-094dfed79b05" providerId="ADAL" clId="{F8075567-EA4B-4452-8EEE-04552C2DFAC9}" dt="2017-10-02T20:28:15.329" v="1739" actId="2696"/>
        <pc:sldMkLst>
          <pc:docMk/>
          <pc:sldMk cId="3400174407" sldId="300"/>
        </pc:sldMkLst>
        <pc:spChg chg="del">
          <ac:chgData name="Fabien Dibot" userId="1aa8b8ca-e79c-4cf8-bec7-094dfed79b05" providerId="ADAL" clId="{F8075567-EA4B-4452-8EEE-04552C2DFAC9}" dt="2017-10-02T20:16:47.942" v="991" actId="478"/>
          <ac:spMkLst>
            <pc:docMk/>
            <pc:sldMk cId="3400174407" sldId="300"/>
            <ac:spMk id="3" creationId="{E583D226-3399-4138-9B3A-AF0AA8527941}"/>
          </ac:spMkLst>
        </pc:spChg>
        <pc:spChg chg="mod">
          <ac:chgData name="Fabien Dibot" userId="1aa8b8ca-e79c-4cf8-bec7-094dfed79b05" providerId="ADAL" clId="{F8075567-EA4B-4452-8EEE-04552C2DFAC9}" dt="2017-10-02T20:16:45.177" v="990" actId="20577"/>
          <ac:spMkLst>
            <pc:docMk/>
            <pc:sldMk cId="3400174407" sldId="300"/>
            <ac:spMk id="10" creationId="{FC466E99-B6C9-47F4-B21B-7274B9F4CE82}"/>
          </ac:spMkLst>
        </pc:spChg>
        <pc:spChg chg="mod">
          <ac:chgData name="Fabien Dibot" userId="1aa8b8ca-e79c-4cf8-bec7-094dfed79b05" providerId="ADAL" clId="{F8075567-EA4B-4452-8EEE-04552C2DFAC9}" dt="2017-10-02T20:18:11.064" v="1112" actId="20577"/>
          <ac:spMkLst>
            <pc:docMk/>
            <pc:sldMk cId="3400174407" sldId="300"/>
            <ac:spMk id="11" creationId="{9490940B-939C-4404-9377-04577BAC1089}"/>
          </ac:spMkLst>
        </pc:spChg>
        <pc:picChg chg="del">
          <ac:chgData name="Fabien Dibot" userId="1aa8b8ca-e79c-4cf8-bec7-094dfed79b05" providerId="ADAL" clId="{F8075567-EA4B-4452-8EEE-04552C2DFAC9}" dt="2017-10-02T20:16:20.995" v="924" actId="478"/>
          <ac:picMkLst>
            <pc:docMk/>
            <pc:sldMk cId="3400174407" sldId="300"/>
            <ac:picMk id="2" creationId="{6312A19B-B273-4222-BB1A-2643BEF1991D}"/>
          </ac:picMkLst>
        </pc:picChg>
      </pc:sldChg>
      <pc:sldChg chg="modSp add ord">
        <pc:chgData name="Fabien Dibot" userId="1aa8b8ca-e79c-4cf8-bec7-094dfed79b05" providerId="ADAL" clId="{F8075567-EA4B-4452-8EEE-04552C2DFAC9}" dt="2017-10-27T14:09:51.376" v="2277" actId="20577"/>
        <pc:sldMkLst>
          <pc:docMk/>
          <pc:sldMk cId="3823778176" sldId="301"/>
        </pc:sldMkLst>
        <pc:spChg chg="mod">
          <ac:chgData name="Fabien Dibot" userId="1aa8b8ca-e79c-4cf8-bec7-094dfed79b05" providerId="ADAL" clId="{F8075567-EA4B-4452-8EEE-04552C2DFAC9}" dt="2017-10-27T14:09:51.376" v="2277" actId="20577"/>
          <ac:spMkLst>
            <pc:docMk/>
            <pc:sldMk cId="3823778176" sldId="301"/>
            <ac:spMk id="10" creationId="{FC466E99-B6C9-47F4-B21B-7274B9F4CE82}"/>
          </ac:spMkLst>
        </pc:spChg>
      </pc:sldChg>
      <pc:sldChg chg="modSp add">
        <pc:chgData name="Fabien Dibot" userId="1aa8b8ca-e79c-4cf8-bec7-094dfed79b05" providerId="ADAL" clId="{F8075567-EA4B-4452-8EEE-04552C2DFAC9}" dt="2017-10-10T02:59:05.833" v="1860" actId="20577"/>
        <pc:sldMkLst>
          <pc:docMk/>
          <pc:sldMk cId="1691543375" sldId="302"/>
        </pc:sldMkLst>
        <pc:spChg chg="mod">
          <ac:chgData name="Fabien Dibot" userId="1aa8b8ca-e79c-4cf8-bec7-094dfed79b05" providerId="ADAL" clId="{F8075567-EA4B-4452-8EEE-04552C2DFAC9}" dt="2017-10-10T02:59:05.833" v="1860" actId="20577"/>
          <ac:spMkLst>
            <pc:docMk/>
            <pc:sldMk cId="1691543375" sldId="302"/>
            <ac:spMk id="10" creationId="{FC466E99-B6C9-47F4-B21B-7274B9F4CE82}"/>
          </ac:spMkLst>
        </pc:spChg>
      </pc:sldChg>
      <pc:sldChg chg="modSp add ord">
        <pc:chgData name="Fabien Dibot" userId="1aa8b8ca-e79c-4cf8-bec7-094dfed79b05" providerId="ADAL" clId="{F8075567-EA4B-4452-8EEE-04552C2DFAC9}" dt="2017-10-27T15:33:40.806" v="2380" actId="20577"/>
        <pc:sldMkLst>
          <pc:docMk/>
          <pc:sldMk cId="2049022766" sldId="303"/>
        </pc:sldMkLst>
        <pc:spChg chg="mod">
          <ac:chgData name="Fabien Dibot" userId="1aa8b8ca-e79c-4cf8-bec7-094dfed79b05" providerId="ADAL" clId="{F8075567-EA4B-4452-8EEE-04552C2DFAC9}" dt="2017-10-10T02:57:45.387" v="1821" actId="20577"/>
          <ac:spMkLst>
            <pc:docMk/>
            <pc:sldMk cId="2049022766" sldId="303"/>
            <ac:spMk id="10" creationId="{FC466E99-B6C9-47F4-B21B-7274B9F4CE82}"/>
          </ac:spMkLst>
        </pc:spChg>
      </pc:sldChg>
      <pc:sldChg chg="add">
        <pc:chgData name="Fabien Dibot" userId="1aa8b8ca-e79c-4cf8-bec7-094dfed79b05" providerId="ADAL" clId="{F8075567-EA4B-4452-8EEE-04552C2DFAC9}" dt="2017-10-02T20:28:18.207" v="1740" actId="20577"/>
        <pc:sldMkLst>
          <pc:docMk/>
          <pc:sldMk cId="1912497675" sldId="304"/>
        </pc:sldMkLst>
      </pc:sldChg>
      <pc:sldChg chg="addSp delSp modSp add ord">
        <pc:chgData name="Fabien Dibot" userId="1aa8b8ca-e79c-4cf8-bec7-094dfed79b05" providerId="ADAL" clId="{F8075567-EA4B-4452-8EEE-04552C2DFAC9}" dt="2017-10-28T06:01:08.797" v="2544" actId="20577"/>
        <pc:sldMkLst>
          <pc:docMk/>
          <pc:sldMk cId="1528290748" sldId="305"/>
        </pc:sldMkLst>
        <pc:spChg chg="add del">
          <ac:chgData name="Fabien Dibot" userId="1aa8b8ca-e79c-4cf8-bec7-094dfed79b05" providerId="ADAL" clId="{F8075567-EA4B-4452-8EEE-04552C2DFAC9}" dt="2017-10-02T20:34:49.742" v="1789" actId="20577"/>
          <ac:spMkLst>
            <pc:docMk/>
            <pc:sldMk cId="1528290748" sldId="305"/>
            <ac:spMk id="2" creationId="{69353E7E-CC61-42F8-8E53-36ACEF030E1F}"/>
          </ac:spMkLst>
        </pc:spChg>
        <pc:spChg chg="mod">
          <ac:chgData name="Fabien Dibot" userId="1aa8b8ca-e79c-4cf8-bec7-094dfed79b05" providerId="ADAL" clId="{F8075567-EA4B-4452-8EEE-04552C2DFAC9}" dt="2017-10-28T03:27:28.159" v="2413" actId="20577"/>
          <ac:spMkLst>
            <pc:docMk/>
            <pc:sldMk cId="1528290748" sldId="305"/>
            <ac:spMk id="10" creationId="{FC466E99-B6C9-47F4-B21B-7274B9F4CE82}"/>
          </ac:spMkLst>
        </pc:spChg>
        <pc:spChg chg="mod">
          <ac:chgData name="Fabien Dibot" userId="1aa8b8ca-e79c-4cf8-bec7-094dfed79b05" providerId="ADAL" clId="{F8075567-EA4B-4452-8EEE-04552C2DFAC9}" dt="2017-10-28T06:01:08.797" v="2544" actId="20577"/>
          <ac:spMkLst>
            <pc:docMk/>
            <pc:sldMk cId="1528290748" sldId="305"/>
            <ac:spMk id="11" creationId="{9490940B-939C-4404-9377-04577BAC1089}"/>
          </ac:spMkLst>
        </pc:spChg>
      </pc:sldChg>
      <pc:sldChg chg="add ord">
        <pc:chgData name="Fabien Dibot" userId="1aa8b8ca-e79c-4cf8-bec7-094dfed79b05" providerId="ADAL" clId="{F8075567-EA4B-4452-8EEE-04552C2DFAC9}" dt="2017-10-27T15:34:21.440" v="2385" actId="20577"/>
        <pc:sldMkLst>
          <pc:docMk/>
          <pc:sldMk cId="68712017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1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0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1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2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5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0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1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User story: is a reminder to have a conversation with your customer</a:t>
            </a:r>
          </a:p>
          <a:p>
            <a:r>
              <a:rPr lang="en-US" dirty="0"/>
              <a:t>Epic: Large body of work, contains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9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-2"/>
            <a:ext cx="12192000" cy="57319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3A001-755C-4FB1-95A4-5446CCB9D6CE}"/>
              </a:ext>
            </a:extLst>
          </p:cNvPr>
          <p:cNvSpPr txBox="1"/>
          <p:nvPr/>
        </p:nvSpPr>
        <p:spPr>
          <a:xfrm>
            <a:off x="221943" y="3236946"/>
            <a:ext cx="11691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Build a continuous delivery platform for your PowerShell scripts and modules</a:t>
            </a: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Requirements Management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60" y="2506662"/>
            <a:ext cx="4125686" cy="4351338"/>
          </a:xfrm>
        </p:spPr>
        <p:txBody>
          <a:bodyPr/>
          <a:lstStyle/>
          <a:p>
            <a:r>
              <a:rPr lang="en-US" dirty="0"/>
              <a:t>Centralize requirements in an unique place</a:t>
            </a:r>
          </a:p>
          <a:p>
            <a:r>
              <a:rPr lang="en-US" dirty="0"/>
              <a:t>Better integration within functional experts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12A19B-B273-4222-BB1A-2643BEF19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6" y="1382232"/>
            <a:ext cx="5639595" cy="50466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83D226-3399-4138-9B3A-AF0AA8527941}"/>
              </a:ext>
            </a:extLst>
          </p:cNvPr>
          <p:cNvSpPr/>
          <p:nvPr/>
        </p:nvSpPr>
        <p:spPr>
          <a:xfrm>
            <a:off x="8938815" y="1027906"/>
            <a:ext cx="1606473" cy="539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 Studio Team Services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2377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9" b="19676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C89BB4-DB29-4039-91FA-AFBF9075C73E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Version your code</a:t>
            </a:r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F098-7F72-45E2-9012-F91FC8F0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365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Flexible code version</a:t>
            </a:r>
          </a:p>
          <a:p>
            <a:pPr lvl="1"/>
            <a:r>
              <a:rPr lang="en-US" dirty="0"/>
              <a:t>Decentralized </a:t>
            </a:r>
            <a:r>
              <a:rPr lang="en-US" dirty="0" err="1"/>
              <a:t>gestion</a:t>
            </a:r>
            <a:endParaRPr lang="en-US" dirty="0"/>
          </a:p>
          <a:p>
            <a:pPr lvl="1"/>
            <a:r>
              <a:rPr lang="en-US" dirty="0"/>
              <a:t>Quite bad integration with visual studio (need third party tooling)</a:t>
            </a:r>
          </a:p>
          <a:p>
            <a:r>
              <a:rPr lang="en-US" dirty="0" err="1"/>
              <a:t>Gitflow</a:t>
            </a:r>
            <a:endParaRPr lang="en-US" dirty="0"/>
          </a:p>
          <a:p>
            <a:pPr lvl="1"/>
            <a:r>
              <a:rPr lang="en-US" dirty="0"/>
              <a:t>Features, release, Hotfix</a:t>
            </a:r>
          </a:p>
          <a:p>
            <a:pPr lvl="1"/>
            <a:r>
              <a:rPr lang="en-US" dirty="0"/>
              <a:t>Automatic versioning</a:t>
            </a:r>
          </a:p>
          <a:p>
            <a:pPr marL="457200" lvl="1" indent="0">
              <a:buNone/>
            </a:pPr>
            <a:r>
              <a:rPr lang="en-US" sz="2000" dirty="0"/>
              <a:t>https://gitversion.readthedocs.io/en/latest/git-branching-strategies/gitflow/</a:t>
            </a:r>
          </a:p>
          <a:p>
            <a:pPr lvl="1"/>
            <a:r>
              <a:rPr lang="en-US" dirty="0"/>
              <a:t>Automatic build on specific branch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B444D5-9B8B-4C2E-A9A6-A2E5E2A20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402" y="1593226"/>
            <a:ext cx="6382022" cy="32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Gitflow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1249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b="26176"/>
          <a:stretch/>
        </p:blipFill>
        <p:spPr>
          <a:xfrm>
            <a:off x="-1" y="-1"/>
            <a:ext cx="12192001" cy="57319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9D86D-F749-44C2-992A-40A6905DFC22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Build your code</a:t>
            </a:r>
          </a:p>
        </p:txBody>
      </p:sp>
    </p:spTree>
    <p:extLst>
      <p:ext uri="{BB962C8B-B14F-4D97-AF65-F5344CB8AC3E}">
        <p14:creationId xmlns:p14="http://schemas.microsoft.com/office/powerpoint/2010/main" val="55202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F098-7F72-45E2-9012-F91FC8F0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 that define</a:t>
            </a:r>
          </a:p>
          <a:p>
            <a:pPr lvl="1"/>
            <a:r>
              <a:rPr lang="en-US" dirty="0"/>
              <a:t>Tasks execution order</a:t>
            </a:r>
          </a:p>
          <a:p>
            <a:pPr lvl="1"/>
            <a:r>
              <a:rPr lang="en-US" dirty="0"/>
              <a:t>Execute Pester tests</a:t>
            </a:r>
          </a:p>
          <a:p>
            <a:pPr lvl="1"/>
            <a:r>
              <a:rPr lang="en-US" dirty="0"/>
              <a:t>Deploy artifacts</a:t>
            </a:r>
          </a:p>
          <a:p>
            <a:pPr lvl="1"/>
            <a:r>
              <a:rPr lang="en-US" dirty="0"/>
              <a:t>Publish results</a:t>
            </a:r>
          </a:p>
          <a:p>
            <a:r>
              <a:rPr lang="en-US" dirty="0"/>
              <a:t>Totally integrated with Azure tenant if you use VSTS</a:t>
            </a:r>
          </a:p>
          <a:p>
            <a:r>
              <a:rPr lang="en-US" dirty="0"/>
              <a:t>Can be triggered or manual</a:t>
            </a:r>
          </a:p>
        </p:txBody>
      </p:sp>
    </p:spTree>
    <p:extLst>
      <p:ext uri="{BB962C8B-B14F-4D97-AF65-F5344CB8AC3E}">
        <p14:creationId xmlns:p14="http://schemas.microsoft.com/office/powerpoint/2010/main" val="97765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Desired State Configuration script</a:t>
            </a:r>
          </a:p>
          <a:p>
            <a:r>
              <a:rPr lang="en-US" dirty="0"/>
              <a:t>Updated to answer the developers requirements</a:t>
            </a:r>
          </a:p>
          <a:p>
            <a:r>
              <a:rPr lang="en-US" dirty="0"/>
              <a:t>Service Bus configuration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3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684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8" r="319" b="24661"/>
          <a:stretch/>
        </p:blipFill>
        <p:spPr>
          <a:xfrm>
            <a:off x="1" y="0"/>
            <a:ext cx="12192000" cy="5731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0EEA2E-E3DA-41D5-AB60-469908ABA720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Deploy your code</a:t>
            </a:r>
          </a:p>
        </p:txBody>
      </p:sp>
    </p:spTree>
    <p:extLst>
      <p:ext uri="{BB962C8B-B14F-4D97-AF65-F5344CB8AC3E}">
        <p14:creationId xmlns:p14="http://schemas.microsoft.com/office/powerpoint/2010/main" val="164718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Azure Architect at Orange Business Services</a:t>
            </a:r>
          </a:p>
          <a:p>
            <a:r>
              <a:rPr lang="en-US" dirty="0"/>
              <a:t>Rennes City France</a:t>
            </a:r>
          </a:p>
          <a:p>
            <a:r>
              <a:rPr lang="en-US" dirty="0"/>
              <a:t>MVP Cloud and Datacenter Management</a:t>
            </a:r>
          </a:p>
          <a:p>
            <a:r>
              <a:rPr lang="en-US" dirty="0"/>
              <a:t>French PowerShell User Group</a:t>
            </a:r>
          </a:p>
          <a:p>
            <a:r>
              <a:rPr lang="en-US" dirty="0"/>
              <a:t>In love with Docker and Kubernetes</a:t>
            </a:r>
          </a:p>
        </p:txBody>
      </p:sp>
    </p:spTree>
    <p:extLst>
      <p:ext uri="{BB962C8B-B14F-4D97-AF65-F5344CB8AC3E}">
        <p14:creationId xmlns:p14="http://schemas.microsoft.com/office/powerpoint/2010/main" val="68176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Respect the workflow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Evey</a:t>
            </a:r>
            <a:r>
              <a:rPr lang="en-US" dirty="0"/>
              <a:t> steps is important</a:t>
            </a:r>
          </a:p>
          <a:p>
            <a:r>
              <a:rPr lang="en-US" dirty="0"/>
              <a:t>Do not skip any environment</a:t>
            </a:r>
          </a:p>
          <a:p>
            <a:r>
              <a:rPr lang="en-US" dirty="0"/>
              <a:t>Use DSC/ARM/Automation to maintain environments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36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more you test, the less you fail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DSC Configuration data file to store all your variables</a:t>
            </a:r>
          </a:p>
          <a:p>
            <a:pPr lvl="1"/>
            <a:r>
              <a:rPr lang="en-US" dirty="0"/>
              <a:t>Pester + Import-</a:t>
            </a:r>
            <a:r>
              <a:rPr lang="en-US" dirty="0" err="1"/>
              <a:t>PowerShellDataFile</a:t>
            </a:r>
            <a:r>
              <a:rPr lang="en-US" dirty="0"/>
              <a:t> = &lt;3</a:t>
            </a:r>
          </a:p>
          <a:p>
            <a:r>
              <a:rPr lang="en-US" dirty="0"/>
              <a:t>Abuse, abuse and abuse of Pester</a:t>
            </a:r>
          </a:p>
          <a:p>
            <a:r>
              <a:rPr lang="en-US" dirty="0"/>
              <a:t>Test-</a:t>
            </a:r>
            <a:r>
              <a:rPr lang="en-US" dirty="0" err="1"/>
              <a:t>DSCConfiguration</a:t>
            </a:r>
            <a:r>
              <a:rPr lang="en-US" dirty="0"/>
              <a:t> isn’t enough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2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Release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9154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Releases 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F098-7F72-45E2-9012-F91FC8F0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staging possibility</a:t>
            </a:r>
          </a:p>
          <a:p>
            <a:r>
              <a:rPr lang="en-US" dirty="0"/>
              <a:t>Complete view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CD06C-7A72-4D2F-8C2A-5DE4CC9AE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425" y="809834"/>
            <a:ext cx="4575861" cy="45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1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0"/>
            <a:ext cx="12192000" cy="57319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3" name="Picture 2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695540-2BBB-4C0B-8386-9FF907EAFF70}"/>
              </a:ext>
            </a:extLst>
          </p:cNvPr>
          <p:cNvSpPr txBox="1"/>
          <p:nvPr/>
        </p:nvSpPr>
        <p:spPr>
          <a:xfrm>
            <a:off x="214272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30271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/>
              <a:t>we learn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Every step is important</a:t>
            </a:r>
          </a:p>
          <a:p>
            <a:r>
              <a:rPr lang="en-US" dirty="0"/>
              <a:t>Do not skip any environment</a:t>
            </a:r>
          </a:p>
          <a:p>
            <a:r>
              <a:rPr lang="en-US" dirty="0"/>
              <a:t>Use Automation to maintain environments</a:t>
            </a:r>
          </a:p>
          <a:p>
            <a:pPr lvl="1"/>
            <a:r>
              <a:rPr lang="en-US" dirty="0"/>
              <a:t>They need to be identical !!</a:t>
            </a:r>
          </a:p>
          <a:p>
            <a:r>
              <a:rPr lang="en-US" dirty="0"/>
              <a:t>Takes long time to get a strong/reliable release pipeline</a:t>
            </a:r>
          </a:p>
          <a:p>
            <a:r>
              <a:rPr lang="en-US" dirty="0"/>
              <a:t>Use Slack/Teams/</a:t>
            </a:r>
            <a:r>
              <a:rPr lang="en-US" dirty="0" err="1"/>
              <a:t>Mattermost</a:t>
            </a:r>
            <a:r>
              <a:rPr lang="en-US" dirty="0"/>
              <a:t> to communicate with foreign colleagues AND customer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9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in Mobile app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2" y="6172724"/>
            <a:ext cx="1503542" cy="3201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55" y="5972823"/>
            <a:ext cx="1672721" cy="720000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201" y="6066123"/>
            <a:ext cx="1695450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41" y="5791342"/>
            <a:ext cx="946229" cy="10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continuous delivery ?</a:t>
            </a:r>
          </a:p>
          <a:p>
            <a:r>
              <a:rPr lang="en-US" dirty="0"/>
              <a:t>Work in a DevOps world</a:t>
            </a:r>
          </a:p>
          <a:p>
            <a:r>
              <a:rPr lang="en-US" dirty="0"/>
              <a:t>Version your code</a:t>
            </a:r>
          </a:p>
          <a:p>
            <a:r>
              <a:rPr lang="en-US" dirty="0"/>
              <a:t>Test your code</a:t>
            </a:r>
          </a:p>
          <a:p>
            <a:r>
              <a:rPr lang="en-US" dirty="0"/>
              <a:t>Deploy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5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7" r="1120" b="11807"/>
          <a:stretch/>
        </p:blipFill>
        <p:spPr>
          <a:xfrm>
            <a:off x="-1" y="1"/>
            <a:ext cx="12192001" cy="57319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2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89F21D-A9BF-4709-A1DD-61BA16D7D22B}"/>
              </a:ext>
            </a:extLst>
          </p:cNvPr>
          <p:cNvSpPr txBox="1"/>
          <p:nvPr/>
        </p:nvSpPr>
        <p:spPr>
          <a:xfrm>
            <a:off x="185897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Continuous Delivery ?</a:t>
            </a:r>
          </a:p>
        </p:txBody>
      </p:sp>
    </p:spTree>
    <p:extLst>
      <p:ext uri="{BB962C8B-B14F-4D97-AF65-F5344CB8AC3E}">
        <p14:creationId xmlns:p14="http://schemas.microsoft.com/office/powerpoint/2010/main" val="120604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sz="2400" i="1" dirty="0"/>
              <a:t>Continuous Delivery doesn't mean every change is deployed to production ASAP. It means every change is proven to be deployable at any time”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									by Carl </a:t>
            </a:r>
            <a:r>
              <a:rPr lang="en-US" sz="2400" i="1" dirty="0" err="1"/>
              <a:t>Caum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316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Continuous delivery vs </a:t>
            </a:r>
            <a:r>
              <a:rPr lang="en-US" dirty="0" err="1"/>
              <a:t>Continous</a:t>
            </a:r>
            <a:r>
              <a:rPr lang="en-US" dirty="0"/>
              <a:t>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36059A-F91D-4023-A6A3-CDF68058AF97}"/>
              </a:ext>
            </a:extLst>
          </p:cNvPr>
          <p:cNvSpPr txBox="1"/>
          <p:nvPr/>
        </p:nvSpPr>
        <p:spPr>
          <a:xfrm>
            <a:off x="5700156" y="5623648"/>
            <a:ext cx="5433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 https://puppet.com/blog/continuous-delivery-vs-continuous-deployment-what-s-diff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5E574D-C2B1-4E7A-BEB6-8BC35EEA5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33500" y="1734055"/>
            <a:ext cx="9525000" cy="3324225"/>
          </a:xfrm>
        </p:spPr>
      </p:pic>
    </p:spTree>
    <p:extLst>
      <p:ext uri="{BB962C8B-B14F-4D97-AF65-F5344CB8AC3E}">
        <p14:creationId xmlns:p14="http://schemas.microsoft.com/office/powerpoint/2010/main" val="54326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Fast, automatic… but not without security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5514" cy="4351338"/>
          </a:xfrm>
        </p:spPr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Operational testing</a:t>
            </a:r>
          </a:p>
          <a:p>
            <a:r>
              <a:rPr lang="en-US" dirty="0" err="1"/>
              <a:t>Qualimetry</a:t>
            </a:r>
            <a:endParaRPr lang="en-US" dirty="0"/>
          </a:p>
          <a:p>
            <a:r>
              <a:rPr lang="en-US" dirty="0"/>
              <a:t>Monitoring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-&gt; THE EMBRASSEMENT OF THE MEASURE CULTURE IS MANDATORY </a:t>
            </a:r>
          </a:p>
        </p:txBody>
      </p:sp>
    </p:spTree>
    <p:extLst>
      <p:ext uri="{BB962C8B-B14F-4D97-AF65-F5344CB8AC3E}">
        <p14:creationId xmlns:p14="http://schemas.microsoft.com/office/powerpoint/2010/main" val="204902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515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672" y="6169589"/>
            <a:ext cx="1503542" cy="32019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70" y="5969689"/>
            <a:ext cx="1672721" cy="720000"/>
          </a:xfrm>
          <a:prstGeom prst="rect">
            <a:avLst/>
          </a:prstGeom>
        </p:spPr>
      </p:pic>
      <p:pic>
        <p:nvPicPr>
          <p:cNvPr id="30" name="Picture 2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F1A41B8-3A75-4F09-94F1-326EB4FF4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4794" y="5999905"/>
            <a:ext cx="1695450" cy="533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" y="5813460"/>
            <a:ext cx="946229" cy="1032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8F84EB-E18F-4E94-9AB0-07239A0F9C61}"/>
              </a:ext>
            </a:extLst>
          </p:cNvPr>
          <p:cNvSpPr txBox="1"/>
          <p:nvPr/>
        </p:nvSpPr>
        <p:spPr>
          <a:xfrm>
            <a:off x="221943" y="3236946"/>
            <a:ext cx="1169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Work in a DevOps world </a:t>
            </a:r>
          </a:p>
        </p:txBody>
      </p:sp>
    </p:spTree>
    <p:extLst>
      <p:ext uri="{BB962C8B-B14F-4D97-AF65-F5344CB8AC3E}">
        <p14:creationId xmlns:p14="http://schemas.microsoft.com/office/powerpoint/2010/main" val="17675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C466E99-B6C9-47F4-B21B-7274B9F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 Studio Team Services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90940B-939C-4404-9377-04577BAC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gestion</a:t>
            </a:r>
            <a:endParaRPr lang="en-US" dirty="0"/>
          </a:p>
          <a:p>
            <a:pPr lvl="1"/>
            <a:r>
              <a:rPr lang="en-US" dirty="0"/>
              <a:t>Agile methodology</a:t>
            </a:r>
          </a:p>
          <a:p>
            <a:pPr lvl="1"/>
            <a:r>
              <a:rPr lang="en-US" dirty="0"/>
              <a:t>Charges follow up</a:t>
            </a:r>
          </a:p>
          <a:p>
            <a:pPr lvl="1"/>
            <a:r>
              <a:rPr lang="en-US" dirty="0"/>
              <a:t>Real time reporting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439B03-BF8F-4623-A9AE-0BE9D9B45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829" y="98425"/>
            <a:ext cx="4603216" cy="2592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41CA9A-EA24-4669-BE49-3552D0E9A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235" y="3521349"/>
            <a:ext cx="5137137" cy="3163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95D499-FECB-4019-B2C7-216C702D4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012" y="3047922"/>
            <a:ext cx="4131887" cy="241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548</Words>
  <Application>Microsoft Office PowerPoint</Application>
  <PresentationFormat>Widescreen</PresentationFormat>
  <Paragraphs>188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Kailasa</vt:lpstr>
      <vt:lpstr>Segoe UI</vt:lpstr>
      <vt:lpstr>Office Theme</vt:lpstr>
      <vt:lpstr>PowerPoint Presentation</vt:lpstr>
      <vt:lpstr>Whoami</vt:lpstr>
      <vt:lpstr>Agenda</vt:lpstr>
      <vt:lpstr>PowerPoint Presentation</vt:lpstr>
      <vt:lpstr>Continuous delivery</vt:lpstr>
      <vt:lpstr>Continuous delivery vs Continous Deployment</vt:lpstr>
      <vt:lpstr>Fast, automatic… but not without security</vt:lpstr>
      <vt:lpstr>PowerPoint Presentation</vt:lpstr>
      <vt:lpstr>Visual Studio Team Services</vt:lpstr>
      <vt:lpstr>Requirements Management</vt:lpstr>
      <vt:lpstr>Visual Studio Team Services</vt:lpstr>
      <vt:lpstr>PowerPoint Presentation</vt:lpstr>
      <vt:lpstr>Gitflow</vt:lpstr>
      <vt:lpstr>Gitflow</vt:lpstr>
      <vt:lpstr>PowerPoint Presentation</vt:lpstr>
      <vt:lpstr>Build definition</vt:lpstr>
      <vt:lpstr>The example</vt:lpstr>
      <vt:lpstr>Build</vt:lpstr>
      <vt:lpstr>PowerPoint Presentation</vt:lpstr>
      <vt:lpstr>Respect the workflow</vt:lpstr>
      <vt:lpstr>The more you test, the less you fail</vt:lpstr>
      <vt:lpstr>Release</vt:lpstr>
      <vt:lpstr>Releases follow up</vt:lpstr>
      <vt:lpstr>PowerPoint Presentation</vt:lpstr>
      <vt:lpstr>What we learn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Fabien Dibot</cp:lastModifiedBy>
  <cp:revision>63</cp:revision>
  <dcterms:created xsi:type="dcterms:W3CDTF">2016-09-12T03:10:49Z</dcterms:created>
  <dcterms:modified xsi:type="dcterms:W3CDTF">2017-10-28T07:24:33Z</dcterms:modified>
</cp:coreProperties>
</file>