
<file path=[Content_Types].xml><?xml version="1.0" encoding="utf-8"?>
<Types xmlns="http://schemas.openxmlformats.org/package/2006/content-types">
  <Default Extension="tmp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5F91-A5E7-4474-98A8-4F7112C9A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8F129-7435-4226-A626-70FC2D551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8968-FCC9-44C2-9A55-D17B2E8A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8582-775D-4116-8430-3F92C046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8309-0538-4155-B24B-EB1BA14D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F568-9238-4021-B6F6-6E42E73F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CAD87-732B-44F8-BE81-73E93B5C3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58C3-D22D-4E3B-AC64-92ED7C8B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6258-7BD9-4CD5-9FB6-A001AFC6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055C-24C6-4A73-A33C-FA1F4F86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7BBF7-5EA0-425A-B7DE-EA42DAB1E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DE6E5-0294-42CE-AADA-BBAEA84F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B983F-46CE-4029-9B83-2C0F35C2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7D80-7821-424D-A006-B6601E84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185F-1114-4A74-A107-0B08F9E4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2CCB-A9FF-4F74-BE9E-1A3ABDB8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F9D0-A0A2-4D57-82DE-13290108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E1E9-D72B-4E66-9115-250075D9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90DD-6026-4FBB-9F6D-2B531454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E518-256F-47B3-AF70-42591DAC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8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F60D-41F9-41D1-8A92-40A4BC9C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09FAD-0404-4DC1-924C-B69F70705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CFB9-BCA9-48FF-8887-A397EC92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2875-3762-4218-B931-B0D71754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833C-AA19-45FE-BF13-4544AFC5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477E-9DBA-451B-9DEB-A95043F5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821B-3503-48F3-9A13-C81700A64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8E0E8-FE34-4A49-AC90-2E98F166B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A8FDD-D401-4468-A56E-9CD8B8D2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61346-A6D0-47A7-B33C-C51D2EF3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8E10-4A3E-42FD-9FC3-79B8BC6D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659E-2AC4-4E44-8A45-91C32265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8C74-EEA3-4DE5-A46C-5F4E23E67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2D1EB-A949-48AD-8233-EF4A17FEE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953D4-4BF0-4AE1-9C01-DF50AC5DF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FA3A5-94EA-4AE5-9F35-5631010A1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AE461-23AB-43D3-BB26-BACFC80F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DC6B-6B21-486B-8216-D308D116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83FE2-F8BA-4729-B927-19E6EA66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718A-10E0-481D-A7EF-69C1AE45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55953-A591-4688-9596-B46A0C85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B7CF7-DE0E-4652-9DDC-BC6A507E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24A2A-E498-491A-A139-97371620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663BF-64A4-4E35-9CE0-4E5B4AAD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A1D45-5EA4-45F4-BE6A-8CBE188F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8D222-A912-40E8-B991-A5E46D71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9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36EA-B68E-4A8B-A828-094BEC65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75CE-DC0E-4C3A-8063-746B746A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A222A-9A23-4419-AE4A-EA3CD4D37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88DBD-1B4C-4DF6-A18C-CD585091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5510C-7E4A-4858-B0A9-D35F42AF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54133-F157-4B98-B2A8-3B3F55B8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BBC3-78A0-496E-A82B-2CDE3EE3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9373F-FA2D-4372-A47A-54078AB86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0D536-5DD3-4795-BFC9-F10B1089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5420-8B96-4AC7-A056-FA6D9447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ACB1B-DEA9-4DC0-B103-842A36A5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0801B-E319-4615-927F-E8760E2A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5292B-5A80-4250-96C6-32C5352D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2726F-40C8-44FD-8E5B-977B3566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3ED0C-D732-4ECA-AFC7-F32250363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18FF-6324-4E63-9782-7ECBF6837E1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503C-9F86-4991-B7DA-9089CD2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C320-C543-434C-88EF-1327BF13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7369-2FE1-4FF5-848E-63F8A495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387CDC-0413-4444-8141-B726A82C0CA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7" b="21591"/>
          <a:stretch>
            <a:fillRect/>
          </a:stretch>
        </p:blipFill>
        <p:spPr>
          <a:xfrm>
            <a:off x="2318802" y="-217551"/>
            <a:ext cx="6803164" cy="70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2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Gray</dc:creator>
  <cp:lastModifiedBy>Mark Gray</cp:lastModifiedBy>
  <cp:revision>1</cp:revision>
  <dcterms:created xsi:type="dcterms:W3CDTF">2017-09-14T17:52:18Z</dcterms:created>
  <dcterms:modified xsi:type="dcterms:W3CDTF">2017-09-14T17:54:33Z</dcterms:modified>
</cp:coreProperties>
</file>