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737" autoAdjust="0"/>
  </p:normalViewPr>
  <p:slideViewPr>
    <p:cSldViewPr>
      <p:cViewPr>
        <p:scale>
          <a:sx n="100" d="100"/>
          <a:sy n="100" d="100"/>
        </p:scale>
        <p:origin x="1176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cio 4">
            <a:extLst>
              <a:ext uri="{FF2B5EF4-FFF2-40B4-BE49-F238E27FC236}">
                <a16:creationId xmlns:a16="http://schemas.microsoft.com/office/drawing/2014/main" id="{15A719A4-37B6-4EB6-84F5-32A6934C81F4}"/>
              </a:ext>
            </a:extLst>
          </p:cNvPr>
          <p:cNvSpPr/>
          <p:nvPr/>
        </p:nvSpPr>
        <p:spPr>
          <a:xfrm rot="5400000">
            <a:off x="2130145" y="4204662"/>
            <a:ext cx="828092" cy="288032"/>
          </a:xfrm>
          <a:prstGeom prst="trapezoid">
            <a:avLst>
              <a:gd name="adj" fmla="val 6137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mux</a:t>
            </a:r>
          </a:p>
        </p:txBody>
      </p:sp>
      <p:sp>
        <p:nvSpPr>
          <p:cNvPr id="37" name="3 Rectángulo">
            <a:extLst>
              <a:ext uri="{FF2B5EF4-FFF2-40B4-BE49-F238E27FC236}">
                <a16:creationId xmlns:a16="http://schemas.microsoft.com/office/drawing/2014/main" id="{49AC7FD2-AEE5-48B1-8C77-5071605E8465}"/>
              </a:ext>
            </a:extLst>
          </p:cNvPr>
          <p:cNvSpPr/>
          <p:nvPr/>
        </p:nvSpPr>
        <p:spPr>
          <a:xfrm>
            <a:off x="3228207" y="4033663"/>
            <a:ext cx="828152" cy="630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s-ES" sz="1400" dirty="0"/>
              <a:t>CORDIC</a:t>
            </a:r>
          </a:p>
        </p:txBody>
      </p:sp>
      <p:cxnSp>
        <p:nvCxnSpPr>
          <p:cNvPr id="40" name="26 Conector recto de flecha">
            <a:extLst>
              <a:ext uri="{FF2B5EF4-FFF2-40B4-BE49-F238E27FC236}">
                <a16:creationId xmlns:a16="http://schemas.microsoft.com/office/drawing/2014/main" id="{7AB6D9BA-AC0B-47AB-B8FE-8CC4BCB88464}"/>
              </a:ext>
            </a:extLst>
          </p:cNvPr>
          <p:cNvCxnSpPr>
            <a:cxnSpLocks/>
            <a:stCxn id="5" idx="0"/>
            <a:endCxn id="37" idx="1"/>
          </p:cNvCxnSpPr>
          <p:nvPr/>
        </p:nvCxnSpPr>
        <p:spPr>
          <a:xfrm>
            <a:off x="2688207" y="4348678"/>
            <a:ext cx="540000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43" name="59 CuadroTexto">
            <a:extLst>
              <a:ext uri="{FF2B5EF4-FFF2-40B4-BE49-F238E27FC236}">
                <a16:creationId xmlns:a16="http://schemas.microsoft.com/office/drawing/2014/main" id="{45649DE8-2EA8-49CB-86EA-31F42B4C40E5}"/>
              </a:ext>
            </a:extLst>
          </p:cNvPr>
          <p:cNvSpPr txBox="1"/>
          <p:nvPr/>
        </p:nvSpPr>
        <p:spPr>
          <a:xfrm>
            <a:off x="1981602" y="3954886"/>
            <a:ext cx="38504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l-GR" sz="1100" dirty="0">
                <a:solidFill>
                  <a:schemeClr val="accent3">
                    <a:lumMod val="75000"/>
                  </a:schemeClr>
                </a:solidFill>
              </a:rPr>
              <a:t>ϴ</a:t>
            </a:r>
            <a:r>
              <a:rPr lang="es-ES" sz="1100" baseline="-25000" dirty="0" err="1">
                <a:solidFill>
                  <a:schemeClr val="accent3">
                    <a:lumMod val="75000"/>
                  </a:schemeClr>
                </a:solidFill>
              </a:rPr>
              <a:t>ref</a:t>
            </a:r>
            <a:endParaRPr lang="es-ES" sz="1100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51 CuadroTexto">
            <a:extLst>
              <a:ext uri="{FF2B5EF4-FFF2-40B4-BE49-F238E27FC236}">
                <a16:creationId xmlns:a16="http://schemas.microsoft.com/office/drawing/2014/main" id="{CA27905B-CDB9-4F70-9E0B-E910FBC37C04}"/>
              </a:ext>
            </a:extLst>
          </p:cNvPr>
          <p:cNvSpPr txBox="1"/>
          <p:nvPr/>
        </p:nvSpPr>
        <p:spPr>
          <a:xfrm>
            <a:off x="1967273" y="4309702"/>
            <a:ext cx="28084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l-GR" sz="1100" dirty="0">
                <a:solidFill>
                  <a:schemeClr val="accent3">
                    <a:lumMod val="75000"/>
                  </a:schemeClr>
                </a:solidFill>
              </a:rPr>
              <a:t>ϴ</a:t>
            </a:r>
            <a:endParaRPr lang="es-E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5" name="26 Conector recto de flecha">
            <a:extLst>
              <a:ext uri="{FF2B5EF4-FFF2-40B4-BE49-F238E27FC236}">
                <a16:creationId xmlns:a16="http://schemas.microsoft.com/office/drawing/2014/main" id="{6729CD7C-AB9D-4FF7-A323-FAA22250CA1F}"/>
              </a:ext>
            </a:extLst>
          </p:cNvPr>
          <p:cNvCxnSpPr>
            <a:cxnSpLocks/>
          </p:cNvCxnSpPr>
          <p:nvPr/>
        </p:nvCxnSpPr>
        <p:spPr>
          <a:xfrm>
            <a:off x="1546691" y="4527845"/>
            <a:ext cx="853484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6" name="26 Conector recto de flecha">
            <a:extLst>
              <a:ext uri="{FF2B5EF4-FFF2-40B4-BE49-F238E27FC236}">
                <a16:creationId xmlns:a16="http://schemas.microsoft.com/office/drawing/2014/main" id="{9D62DBD5-FDCA-4787-924E-A2F8835165D9}"/>
              </a:ext>
            </a:extLst>
          </p:cNvPr>
          <p:cNvCxnSpPr>
            <a:cxnSpLocks/>
          </p:cNvCxnSpPr>
          <p:nvPr/>
        </p:nvCxnSpPr>
        <p:spPr>
          <a:xfrm>
            <a:off x="1860175" y="4187551"/>
            <a:ext cx="540000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47" name="51 CuadroTexto">
            <a:extLst>
              <a:ext uri="{FF2B5EF4-FFF2-40B4-BE49-F238E27FC236}">
                <a16:creationId xmlns:a16="http://schemas.microsoft.com/office/drawing/2014/main" id="{A6149782-C526-4B01-A525-0AA9FB778A54}"/>
              </a:ext>
            </a:extLst>
          </p:cNvPr>
          <p:cNvSpPr txBox="1"/>
          <p:nvPr/>
        </p:nvSpPr>
        <p:spPr>
          <a:xfrm>
            <a:off x="2784356" y="4132093"/>
            <a:ext cx="280846" cy="2616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l-GR" sz="1100" dirty="0">
                <a:solidFill>
                  <a:schemeClr val="accent3">
                    <a:lumMod val="75000"/>
                  </a:schemeClr>
                </a:solidFill>
              </a:rPr>
              <a:t>ϴ</a:t>
            </a:r>
            <a:endParaRPr lang="es-E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3 Rectángulo">
            <a:extLst>
              <a:ext uri="{FF2B5EF4-FFF2-40B4-BE49-F238E27FC236}">
                <a16:creationId xmlns:a16="http://schemas.microsoft.com/office/drawing/2014/main" id="{33A33687-E32F-490B-AD99-92DC1D15FA79}"/>
              </a:ext>
            </a:extLst>
          </p:cNvPr>
          <p:cNvSpPr/>
          <p:nvPr/>
        </p:nvSpPr>
        <p:spPr>
          <a:xfrm>
            <a:off x="4683186" y="4033663"/>
            <a:ext cx="828152" cy="63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s-ES" sz="1400" dirty="0" err="1"/>
              <a:t>abc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br>
              <a:rPr lang="es-ES" sz="1400" dirty="0"/>
            </a:br>
            <a:r>
              <a:rPr lang="el-GR" sz="1400" dirty="0"/>
              <a:t>αβ</a:t>
            </a:r>
            <a:r>
              <a:rPr lang="es-ES" sz="1400" dirty="0"/>
              <a:t>/</a:t>
            </a:r>
            <a:r>
              <a:rPr lang="es-ES" sz="1400" dirty="0" err="1"/>
              <a:t>dq</a:t>
            </a:r>
            <a:endParaRPr lang="es-ES" sz="1400" dirty="0"/>
          </a:p>
        </p:txBody>
      </p:sp>
      <p:cxnSp>
        <p:nvCxnSpPr>
          <p:cNvPr id="58" name="26 Conector recto de flecha">
            <a:extLst>
              <a:ext uri="{FF2B5EF4-FFF2-40B4-BE49-F238E27FC236}">
                <a16:creationId xmlns:a16="http://schemas.microsoft.com/office/drawing/2014/main" id="{BED3CF9A-8803-411A-A4EB-3121BC1A793F}"/>
              </a:ext>
            </a:extLst>
          </p:cNvPr>
          <p:cNvCxnSpPr>
            <a:cxnSpLocks/>
          </p:cNvCxnSpPr>
          <p:nvPr/>
        </p:nvCxnSpPr>
        <p:spPr>
          <a:xfrm>
            <a:off x="4056359" y="4191636"/>
            <a:ext cx="612028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3" name="26 Conector recto de flecha">
            <a:extLst>
              <a:ext uri="{FF2B5EF4-FFF2-40B4-BE49-F238E27FC236}">
                <a16:creationId xmlns:a16="http://schemas.microsoft.com/office/drawing/2014/main" id="{39B1505A-E98B-4F5E-93B6-39619037C1B5}"/>
              </a:ext>
            </a:extLst>
          </p:cNvPr>
          <p:cNvCxnSpPr>
            <a:cxnSpLocks/>
          </p:cNvCxnSpPr>
          <p:nvPr/>
        </p:nvCxnSpPr>
        <p:spPr>
          <a:xfrm>
            <a:off x="4056359" y="4506474"/>
            <a:ext cx="612028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4" name="51 CuadroTexto">
            <a:extLst>
              <a:ext uri="{FF2B5EF4-FFF2-40B4-BE49-F238E27FC236}">
                <a16:creationId xmlns:a16="http://schemas.microsoft.com/office/drawing/2014/main" id="{D223569C-46F2-4B99-BB42-9CCF3563BA5F}"/>
              </a:ext>
            </a:extLst>
          </p:cNvPr>
          <p:cNvSpPr txBox="1"/>
          <p:nvPr/>
        </p:nvSpPr>
        <p:spPr>
          <a:xfrm>
            <a:off x="4082809" y="3975876"/>
            <a:ext cx="34496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100" dirty="0">
                <a:solidFill>
                  <a:schemeClr val="accent3">
                    <a:lumMod val="75000"/>
                  </a:schemeClr>
                </a:solidFill>
              </a:rPr>
              <a:t>sin</a:t>
            </a:r>
            <a:endParaRPr lang="es-E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51 CuadroTexto">
            <a:extLst>
              <a:ext uri="{FF2B5EF4-FFF2-40B4-BE49-F238E27FC236}">
                <a16:creationId xmlns:a16="http://schemas.microsoft.com/office/drawing/2014/main" id="{09A53821-BC21-4E10-85AD-EA6978EAC0C3}"/>
              </a:ext>
            </a:extLst>
          </p:cNvPr>
          <p:cNvSpPr txBox="1"/>
          <p:nvPr/>
        </p:nvSpPr>
        <p:spPr>
          <a:xfrm>
            <a:off x="4069183" y="4292519"/>
            <a:ext cx="372217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100" dirty="0">
                <a:solidFill>
                  <a:schemeClr val="accent3">
                    <a:lumMod val="75000"/>
                  </a:schemeClr>
                </a:solidFill>
              </a:rPr>
              <a:t>cos</a:t>
            </a:r>
            <a:endParaRPr lang="es-E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8" name="26 Conector recto de flecha">
            <a:extLst>
              <a:ext uri="{FF2B5EF4-FFF2-40B4-BE49-F238E27FC236}">
                <a16:creationId xmlns:a16="http://schemas.microsoft.com/office/drawing/2014/main" id="{43732F9A-D01B-4FCD-BDE2-8C137BAC9F43}"/>
              </a:ext>
            </a:extLst>
          </p:cNvPr>
          <p:cNvCxnSpPr>
            <a:cxnSpLocks/>
          </p:cNvCxnSpPr>
          <p:nvPr/>
        </p:nvCxnSpPr>
        <p:spPr>
          <a:xfrm>
            <a:off x="5511338" y="4393703"/>
            <a:ext cx="612028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9" name="26 Conector recto de flecha">
            <a:extLst>
              <a:ext uri="{FF2B5EF4-FFF2-40B4-BE49-F238E27FC236}">
                <a16:creationId xmlns:a16="http://schemas.microsoft.com/office/drawing/2014/main" id="{EE9A4108-B622-4CA3-930E-E590EF8B63BC}"/>
              </a:ext>
            </a:extLst>
          </p:cNvPr>
          <p:cNvCxnSpPr>
            <a:cxnSpLocks/>
          </p:cNvCxnSpPr>
          <p:nvPr/>
        </p:nvCxnSpPr>
        <p:spPr>
          <a:xfrm>
            <a:off x="5511338" y="4191126"/>
            <a:ext cx="384849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0" name="51 CuadroTexto">
            <a:extLst>
              <a:ext uri="{FF2B5EF4-FFF2-40B4-BE49-F238E27FC236}">
                <a16:creationId xmlns:a16="http://schemas.microsoft.com/office/drawing/2014/main" id="{1E0C37F9-6F6B-4FB1-8FED-2CB9395B20AB}"/>
              </a:ext>
            </a:extLst>
          </p:cNvPr>
          <p:cNvSpPr txBox="1"/>
          <p:nvPr/>
        </p:nvSpPr>
        <p:spPr>
          <a:xfrm>
            <a:off x="5594502" y="3975876"/>
            <a:ext cx="25840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100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endParaRPr lang="es-E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" name="51 CuadroTexto">
            <a:extLst>
              <a:ext uri="{FF2B5EF4-FFF2-40B4-BE49-F238E27FC236}">
                <a16:creationId xmlns:a16="http://schemas.microsoft.com/office/drawing/2014/main" id="{6399F92A-2BEE-4D78-A253-827974D5E4A9}"/>
              </a:ext>
            </a:extLst>
          </p:cNvPr>
          <p:cNvSpPr txBox="1"/>
          <p:nvPr/>
        </p:nvSpPr>
        <p:spPr>
          <a:xfrm>
            <a:off x="5594502" y="4177679"/>
            <a:ext cx="25840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100" dirty="0">
                <a:solidFill>
                  <a:schemeClr val="accent3">
                    <a:lumMod val="75000"/>
                  </a:schemeClr>
                </a:solidFill>
              </a:rPr>
              <a:t>q</a:t>
            </a:r>
            <a:endParaRPr lang="es-E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3 Rectángulo">
            <a:extLst>
              <a:ext uri="{FF2B5EF4-FFF2-40B4-BE49-F238E27FC236}">
                <a16:creationId xmlns:a16="http://schemas.microsoft.com/office/drawing/2014/main" id="{BB3872AC-B61A-449B-A507-5667C7CB9D66}"/>
              </a:ext>
            </a:extLst>
          </p:cNvPr>
          <p:cNvSpPr/>
          <p:nvPr/>
        </p:nvSpPr>
        <p:spPr>
          <a:xfrm>
            <a:off x="6138164" y="4033663"/>
            <a:ext cx="1194539" cy="630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s-ES" sz="1400" dirty="0"/>
              <a:t>PLL </a:t>
            </a:r>
            <a:r>
              <a:rPr lang="es-ES" sz="1400" dirty="0" err="1"/>
              <a:t>int</a:t>
            </a:r>
            <a:endParaRPr lang="es-ES" sz="1400" dirty="0"/>
          </a:p>
        </p:txBody>
      </p:sp>
      <p:cxnSp>
        <p:nvCxnSpPr>
          <p:cNvPr id="75" name="26 Conector recto de flecha">
            <a:extLst>
              <a:ext uri="{FF2B5EF4-FFF2-40B4-BE49-F238E27FC236}">
                <a16:creationId xmlns:a16="http://schemas.microsoft.com/office/drawing/2014/main" id="{A5304876-9925-4BBE-9CAC-816E2C14C568}"/>
              </a:ext>
            </a:extLst>
          </p:cNvPr>
          <p:cNvCxnSpPr>
            <a:cxnSpLocks/>
          </p:cNvCxnSpPr>
          <p:nvPr/>
        </p:nvCxnSpPr>
        <p:spPr>
          <a:xfrm>
            <a:off x="7347501" y="4376772"/>
            <a:ext cx="612028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76" name="26 Conector recto de flecha">
            <a:extLst>
              <a:ext uri="{FF2B5EF4-FFF2-40B4-BE49-F238E27FC236}">
                <a16:creationId xmlns:a16="http://schemas.microsoft.com/office/drawing/2014/main" id="{0BB8BB2D-6EA0-42E9-AEE6-C29171000E12}"/>
              </a:ext>
            </a:extLst>
          </p:cNvPr>
          <p:cNvCxnSpPr>
            <a:cxnSpLocks/>
          </p:cNvCxnSpPr>
          <p:nvPr/>
        </p:nvCxnSpPr>
        <p:spPr>
          <a:xfrm>
            <a:off x="7347501" y="4174195"/>
            <a:ext cx="612028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7" name="51 CuadroTexto">
            <a:extLst>
              <a:ext uri="{FF2B5EF4-FFF2-40B4-BE49-F238E27FC236}">
                <a16:creationId xmlns:a16="http://schemas.microsoft.com/office/drawing/2014/main" id="{FB23C38E-1DAD-4D8F-AC39-9B9004FBECE4}"/>
              </a:ext>
            </a:extLst>
          </p:cNvPr>
          <p:cNvSpPr txBox="1"/>
          <p:nvPr/>
        </p:nvSpPr>
        <p:spPr>
          <a:xfrm>
            <a:off x="7413933" y="4178710"/>
            <a:ext cx="282450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l-GR" sz="1100" dirty="0">
                <a:solidFill>
                  <a:schemeClr val="accent3">
                    <a:lumMod val="75000"/>
                  </a:schemeClr>
                </a:solidFill>
              </a:rPr>
              <a:t>ω</a:t>
            </a:r>
            <a:endParaRPr lang="es-E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8" name="51 CuadroTexto">
            <a:extLst>
              <a:ext uri="{FF2B5EF4-FFF2-40B4-BE49-F238E27FC236}">
                <a16:creationId xmlns:a16="http://schemas.microsoft.com/office/drawing/2014/main" id="{F5201453-912F-435F-AEAE-5C5354DE1BAB}"/>
              </a:ext>
            </a:extLst>
          </p:cNvPr>
          <p:cNvSpPr txBox="1"/>
          <p:nvPr/>
        </p:nvSpPr>
        <p:spPr>
          <a:xfrm>
            <a:off x="7418742" y="3961273"/>
            <a:ext cx="27764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l-GR" sz="1100" dirty="0">
                <a:solidFill>
                  <a:schemeClr val="accent3">
                    <a:lumMod val="75000"/>
                  </a:schemeClr>
                </a:solidFill>
              </a:rPr>
              <a:t>ϴ</a:t>
            </a:r>
            <a:endParaRPr lang="es-E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9" name="26 Conector recto de flecha">
            <a:extLst>
              <a:ext uri="{FF2B5EF4-FFF2-40B4-BE49-F238E27FC236}">
                <a16:creationId xmlns:a16="http://schemas.microsoft.com/office/drawing/2014/main" id="{0C14D596-FD46-4BC8-9854-6F45B8BD231A}"/>
              </a:ext>
            </a:extLst>
          </p:cNvPr>
          <p:cNvCxnSpPr>
            <a:cxnSpLocks/>
          </p:cNvCxnSpPr>
          <p:nvPr/>
        </p:nvCxnSpPr>
        <p:spPr>
          <a:xfrm flipV="1">
            <a:off x="1546691" y="2898831"/>
            <a:ext cx="0" cy="1629014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85" name="26 Conector recto de flecha">
            <a:extLst>
              <a:ext uri="{FF2B5EF4-FFF2-40B4-BE49-F238E27FC236}">
                <a16:creationId xmlns:a16="http://schemas.microsoft.com/office/drawing/2014/main" id="{BA6E866D-4D7C-4E75-9AFC-2FC20EBFE44D}"/>
              </a:ext>
            </a:extLst>
          </p:cNvPr>
          <p:cNvCxnSpPr>
            <a:cxnSpLocks/>
          </p:cNvCxnSpPr>
          <p:nvPr/>
        </p:nvCxnSpPr>
        <p:spPr>
          <a:xfrm flipH="1" flipV="1">
            <a:off x="1546692" y="2887175"/>
            <a:ext cx="6217077" cy="12056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87" name="26 Conector recto de flecha">
            <a:extLst>
              <a:ext uri="{FF2B5EF4-FFF2-40B4-BE49-F238E27FC236}">
                <a16:creationId xmlns:a16="http://schemas.microsoft.com/office/drawing/2014/main" id="{A84FA46B-FA7B-4A1F-8A1A-C941771FD341}"/>
              </a:ext>
            </a:extLst>
          </p:cNvPr>
          <p:cNvCxnSpPr>
            <a:cxnSpLocks/>
          </p:cNvCxnSpPr>
          <p:nvPr/>
        </p:nvCxnSpPr>
        <p:spPr>
          <a:xfrm flipV="1">
            <a:off x="7766599" y="2898830"/>
            <a:ext cx="0" cy="1288721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98" name="26 Conector recto de flecha">
            <a:extLst>
              <a:ext uri="{FF2B5EF4-FFF2-40B4-BE49-F238E27FC236}">
                <a16:creationId xmlns:a16="http://schemas.microsoft.com/office/drawing/2014/main" id="{4FF0966E-3068-445A-9823-17E34509291C}"/>
              </a:ext>
            </a:extLst>
          </p:cNvPr>
          <p:cNvCxnSpPr>
            <a:cxnSpLocks/>
          </p:cNvCxnSpPr>
          <p:nvPr/>
        </p:nvCxnSpPr>
        <p:spPr>
          <a:xfrm flipV="1">
            <a:off x="1858743" y="3448034"/>
            <a:ext cx="0" cy="739518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99" name="26 Conector recto de flecha">
            <a:extLst>
              <a:ext uri="{FF2B5EF4-FFF2-40B4-BE49-F238E27FC236}">
                <a16:creationId xmlns:a16="http://schemas.microsoft.com/office/drawing/2014/main" id="{ADEF8506-CA5B-4D20-9865-4FB4922DB839}"/>
              </a:ext>
            </a:extLst>
          </p:cNvPr>
          <p:cNvCxnSpPr>
            <a:cxnSpLocks/>
          </p:cNvCxnSpPr>
          <p:nvPr/>
        </p:nvCxnSpPr>
        <p:spPr>
          <a:xfrm>
            <a:off x="5306297" y="3678244"/>
            <a:ext cx="0" cy="355419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7" name="26 Conector recto de flecha">
            <a:extLst>
              <a:ext uri="{FF2B5EF4-FFF2-40B4-BE49-F238E27FC236}">
                <a16:creationId xmlns:a16="http://schemas.microsoft.com/office/drawing/2014/main" id="{8C8CF497-0D06-41DC-A75A-6573CA153907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1845557" y="3445610"/>
            <a:ext cx="2654435" cy="2424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6" name="3 Rectángulo">
            <a:extLst>
              <a:ext uri="{FF2B5EF4-FFF2-40B4-BE49-F238E27FC236}">
                <a16:creationId xmlns:a16="http://schemas.microsoft.com/office/drawing/2014/main" id="{ABFB9246-0ED3-487A-8096-A7D06B0ADA99}"/>
              </a:ext>
            </a:extLst>
          </p:cNvPr>
          <p:cNvSpPr/>
          <p:nvPr/>
        </p:nvSpPr>
        <p:spPr>
          <a:xfrm>
            <a:off x="4499992" y="3212976"/>
            <a:ext cx="1194539" cy="4652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s-ES" sz="1400" dirty="0"/>
              <a:t>PHASE GEN</a:t>
            </a:r>
          </a:p>
        </p:txBody>
      </p:sp>
      <p:cxnSp>
        <p:nvCxnSpPr>
          <p:cNvPr id="118" name="26 Conector recto de flecha">
            <a:extLst>
              <a:ext uri="{FF2B5EF4-FFF2-40B4-BE49-F238E27FC236}">
                <a16:creationId xmlns:a16="http://schemas.microsoft.com/office/drawing/2014/main" id="{AF914E25-7514-443A-B3CB-246C2F0D2E58}"/>
              </a:ext>
            </a:extLst>
          </p:cNvPr>
          <p:cNvCxnSpPr>
            <a:cxnSpLocks/>
          </p:cNvCxnSpPr>
          <p:nvPr/>
        </p:nvCxnSpPr>
        <p:spPr>
          <a:xfrm>
            <a:off x="5097261" y="3678244"/>
            <a:ext cx="0" cy="355419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9" name="26 Conector recto de flecha">
            <a:extLst>
              <a:ext uri="{FF2B5EF4-FFF2-40B4-BE49-F238E27FC236}">
                <a16:creationId xmlns:a16="http://schemas.microsoft.com/office/drawing/2014/main" id="{763FFAEA-2B22-4407-A83C-C81AE40FD87A}"/>
              </a:ext>
            </a:extLst>
          </p:cNvPr>
          <p:cNvCxnSpPr>
            <a:cxnSpLocks/>
          </p:cNvCxnSpPr>
          <p:nvPr/>
        </p:nvCxnSpPr>
        <p:spPr>
          <a:xfrm>
            <a:off x="4899014" y="3678243"/>
            <a:ext cx="0" cy="355419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20" name="51 CuadroTexto">
            <a:extLst>
              <a:ext uri="{FF2B5EF4-FFF2-40B4-BE49-F238E27FC236}">
                <a16:creationId xmlns:a16="http://schemas.microsoft.com/office/drawing/2014/main" id="{34563071-6FE1-467C-ABC5-B55811F89C2A}"/>
              </a:ext>
            </a:extLst>
          </p:cNvPr>
          <p:cNvSpPr txBox="1"/>
          <p:nvPr/>
        </p:nvSpPr>
        <p:spPr>
          <a:xfrm>
            <a:off x="5264313" y="3697335"/>
            <a:ext cx="746873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accent3">
                    <a:lumMod val="75000"/>
                  </a:schemeClr>
                </a:solidFill>
              </a:rPr>
              <a:t>a/b/c</a:t>
            </a:r>
            <a:r>
              <a:rPr lang="es-ES" sz="1100" baseline="-25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sz="1100" baseline="-25000" dirty="0" err="1">
                <a:solidFill>
                  <a:schemeClr val="accent3">
                    <a:lumMod val="75000"/>
                  </a:schemeClr>
                </a:solidFill>
              </a:rPr>
              <a:t>ref</a:t>
            </a:r>
            <a:endParaRPr lang="es-E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1" name="26 Conector recto de flecha">
            <a:extLst>
              <a:ext uri="{FF2B5EF4-FFF2-40B4-BE49-F238E27FC236}">
                <a16:creationId xmlns:a16="http://schemas.microsoft.com/office/drawing/2014/main" id="{CE8640CD-4773-4023-BBDE-43B6DE5B1AD2}"/>
              </a:ext>
            </a:extLst>
          </p:cNvPr>
          <p:cNvCxnSpPr>
            <a:cxnSpLocks/>
          </p:cNvCxnSpPr>
          <p:nvPr/>
        </p:nvCxnSpPr>
        <p:spPr>
          <a:xfrm>
            <a:off x="5306297" y="4663693"/>
            <a:ext cx="0" cy="355419"/>
          </a:xfrm>
          <a:prstGeom prst="straightConnector1">
            <a:avLst/>
          </a:prstGeom>
          <a:ln w="12700"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22" name="26 Conector recto de flecha">
            <a:extLst>
              <a:ext uri="{FF2B5EF4-FFF2-40B4-BE49-F238E27FC236}">
                <a16:creationId xmlns:a16="http://schemas.microsoft.com/office/drawing/2014/main" id="{3AF82B85-8AB9-4B1C-A514-EF0C8C93BBE4}"/>
              </a:ext>
            </a:extLst>
          </p:cNvPr>
          <p:cNvCxnSpPr>
            <a:cxnSpLocks/>
          </p:cNvCxnSpPr>
          <p:nvPr/>
        </p:nvCxnSpPr>
        <p:spPr>
          <a:xfrm>
            <a:off x="5097261" y="4663693"/>
            <a:ext cx="0" cy="355419"/>
          </a:xfrm>
          <a:prstGeom prst="straightConnector1">
            <a:avLst/>
          </a:prstGeom>
          <a:ln w="12700"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23" name="26 Conector recto de flecha">
            <a:extLst>
              <a:ext uri="{FF2B5EF4-FFF2-40B4-BE49-F238E27FC236}">
                <a16:creationId xmlns:a16="http://schemas.microsoft.com/office/drawing/2014/main" id="{89C24508-1555-4E3D-8034-7A85CB823EA3}"/>
              </a:ext>
            </a:extLst>
          </p:cNvPr>
          <p:cNvCxnSpPr>
            <a:cxnSpLocks/>
          </p:cNvCxnSpPr>
          <p:nvPr/>
        </p:nvCxnSpPr>
        <p:spPr>
          <a:xfrm>
            <a:off x="4899014" y="4663692"/>
            <a:ext cx="0" cy="355419"/>
          </a:xfrm>
          <a:prstGeom prst="straightConnector1">
            <a:avLst/>
          </a:prstGeom>
          <a:ln w="12700"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33" name="51 CuadroTexto">
            <a:extLst>
              <a:ext uri="{FF2B5EF4-FFF2-40B4-BE49-F238E27FC236}">
                <a16:creationId xmlns:a16="http://schemas.microsoft.com/office/drawing/2014/main" id="{3C6FC015-37A0-4B94-B00D-D729D4C24DA5}"/>
              </a:ext>
            </a:extLst>
          </p:cNvPr>
          <p:cNvSpPr txBox="1"/>
          <p:nvPr/>
        </p:nvSpPr>
        <p:spPr>
          <a:xfrm>
            <a:off x="4593054" y="5019111"/>
            <a:ext cx="103490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C000"/>
                </a:solidFill>
              </a:rPr>
              <a:t>Va/</a:t>
            </a:r>
            <a:r>
              <a:rPr lang="es-ES" sz="1100" dirty="0" err="1">
                <a:solidFill>
                  <a:srgbClr val="FFC000"/>
                </a:solidFill>
              </a:rPr>
              <a:t>Vb</a:t>
            </a:r>
            <a:r>
              <a:rPr lang="es-ES" sz="1100" dirty="0">
                <a:solidFill>
                  <a:srgbClr val="FFC000"/>
                </a:solidFill>
              </a:rPr>
              <a:t>/</a:t>
            </a:r>
            <a:r>
              <a:rPr lang="es-ES" sz="1100" dirty="0" err="1">
                <a:solidFill>
                  <a:srgbClr val="FFC000"/>
                </a:solidFill>
              </a:rPr>
              <a:t>Vc</a:t>
            </a:r>
            <a:r>
              <a:rPr lang="es-ES" sz="1100" baseline="-25000" dirty="0">
                <a:solidFill>
                  <a:srgbClr val="FFC000"/>
                </a:solidFill>
              </a:rPr>
              <a:t> ADC</a:t>
            </a:r>
            <a:endParaRPr lang="es-E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5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3 Rectángulo">
            <a:extLst>
              <a:ext uri="{FF2B5EF4-FFF2-40B4-BE49-F238E27FC236}">
                <a16:creationId xmlns:a16="http://schemas.microsoft.com/office/drawing/2014/main" id="{49AC7FD2-AEE5-48B1-8C77-5071605E8465}"/>
              </a:ext>
            </a:extLst>
          </p:cNvPr>
          <p:cNvSpPr/>
          <p:nvPr/>
        </p:nvSpPr>
        <p:spPr>
          <a:xfrm>
            <a:off x="2653116" y="1628800"/>
            <a:ext cx="828152" cy="630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s-ES" sz="1400" dirty="0"/>
              <a:t>CORDIC</a:t>
            </a:r>
          </a:p>
        </p:txBody>
      </p:sp>
      <p:cxnSp>
        <p:nvCxnSpPr>
          <p:cNvPr id="40" name="26 Conector recto de flecha">
            <a:extLst>
              <a:ext uri="{FF2B5EF4-FFF2-40B4-BE49-F238E27FC236}">
                <a16:creationId xmlns:a16="http://schemas.microsoft.com/office/drawing/2014/main" id="{7AB6D9BA-AC0B-47AB-B8FE-8CC4BCB8846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202180" y="1943815"/>
            <a:ext cx="450936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47" name="51 CuadroTexto">
            <a:extLst>
              <a:ext uri="{FF2B5EF4-FFF2-40B4-BE49-F238E27FC236}">
                <a16:creationId xmlns:a16="http://schemas.microsoft.com/office/drawing/2014/main" id="{A6149782-C526-4B01-A525-0AA9FB778A54}"/>
              </a:ext>
            </a:extLst>
          </p:cNvPr>
          <p:cNvSpPr txBox="1"/>
          <p:nvPr/>
        </p:nvSpPr>
        <p:spPr>
          <a:xfrm>
            <a:off x="2209265" y="1727230"/>
            <a:ext cx="280846" cy="2616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l-GR" sz="1100" dirty="0">
                <a:solidFill>
                  <a:schemeClr val="accent3">
                    <a:lumMod val="75000"/>
                  </a:schemeClr>
                </a:solidFill>
              </a:rPr>
              <a:t>ϴ</a:t>
            </a:r>
            <a:endParaRPr lang="es-E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3 Rectángulo">
            <a:extLst>
              <a:ext uri="{FF2B5EF4-FFF2-40B4-BE49-F238E27FC236}">
                <a16:creationId xmlns:a16="http://schemas.microsoft.com/office/drawing/2014/main" id="{33A33687-E32F-490B-AD99-92DC1D15FA79}"/>
              </a:ext>
            </a:extLst>
          </p:cNvPr>
          <p:cNvSpPr/>
          <p:nvPr/>
        </p:nvSpPr>
        <p:spPr>
          <a:xfrm>
            <a:off x="4108095" y="1628800"/>
            <a:ext cx="828152" cy="63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s-ES" sz="1400" dirty="0" err="1"/>
              <a:t>abc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br>
              <a:rPr lang="es-ES" sz="1400" dirty="0"/>
            </a:br>
            <a:r>
              <a:rPr lang="el-GR" sz="1400" dirty="0"/>
              <a:t>αβ</a:t>
            </a:r>
            <a:r>
              <a:rPr lang="es-ES" sz="1400" dirty="0"/>
              <a:t>/</a:t>
            </a:r>
            <a:r>
              <a:rPr lang="es-ES" sz="1400" dirty="0" err="1"/>
              <a:t>dq</a:t>
            </a:r>
            <a:endParaRPr lang="es-ES" sz="1400" dirty="0"/>
          </a:p>
        </p:txBody>
      </p:sp>
      <p:cxnSp>
        <p:nvCxnSpPr>
          <p:cNvPr id="58" name="26 Conector recto de flecha">
            <a:extLst>
              <a:ext uri="{FF2B5EF4-FFF2-40B4-BE49-F238E27FC236}">
                <a16:creationId xmlns:a16="http://schemas.microsoft.com/office/drawing/2014/main" id="{BED3CF9A-8803-411A-A4EB-3121BC1A793F}"/>
              </a:ext>
            </a:extLst>
          </p:cNvPr>
          <p:cNvCxnSpPr>
            <a:cxnSpLocks/>
          </p:cNvCxnSpPr>
          <p:nvPr/>
        </p:nvCxnSpPr>
        <p:spPr>
          <a:xfrm>
            <a:off x="3481268" y="1786773"/>
            <a:ext cx="612028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3" name="26 Conector recto de flecha">
            <a:extLst>
              <a:ext uri="{FF2B5EF4-FFF2-40B4-BE49-F238E27FC236}">
                <a16:creationId xmlns:a16="http://schemas.microsoft.com/office/drawing/2014/main" id="{39B1505A-E98B-4F5E-93B6-39619037C1B5}"/>
              </a:ext>
            </a:extLst>
          </p:cNvPr>
          <p:cNvCxnSpPr>
            <a:cxnSpLocks/>
          </p:cNvCxnSpPr>
          <p:nvPr/>
        </p:nvCxnSpPr>
        <p:spPr>
          <a:xfrm>
            <a:off x="3481268" y="2101611"/>
            <a:ext cx="612028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4" name="51 CuadroTexto">
            <a:extLst>
              <a:ext uri="{FF2B5EF4-FFF2-40B4-BE49-F238E27FC236}">
                <a16:creationId xmlns:a16="http://schemas.microsoft.com/office/drawing/2014/main" id="{D223569C-46F2-4B99-BB42-9CCF3563BA5F}"/>
              </a:ext>
            </a:extLst>
          </p:cNvPr>
          <p:cNvSpPr txBox="1"/>
          <p:nvPr/>
        </p:nvSpPr>
        <p:spPr>
          <a:xfrm>
            <a:off x="3507718" y="1571013"/>
            <a:ext cx="34496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100" dirty="0">
                <a:solidFill>
                  <a:schemeClr val="accent3">
                    <a:lumMod val="75000"/>
                  </a:schemeClr>
                </a:solidFill>
              </a:rPr>
              <a:t>sin</a:t>
            </a:r>
            <a:endParaRPr lang="es-E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51 CuadroTexto">
            <a:extLst>
              <a:ext uri="{FF2B5EF4-FFF2-40B4-BE49-F238E27FC236}">
                <a16:creationId xmlns:a16="http://schemas.microsoft.com/office/drawing/2014/main" id="{09A53821-BC21-4E10-85AD-EA6978EAC0C3}"/>
              </a:ext>
            </a:extLst>
          </p:cNvPr>
          <p:cNvSpPr txBox="1"/>
          <p:nvPr/>
        </p:nvSpPr>
        <p:spPr>
          <a:xfrm>
            <a:off x="3494092" y="1887656"/>
            <a:ext cx="372217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100" dirty="0">
                <a:solidFill>
                  <a:schemeClr val="accent3">
                    <a:lumMod val="75000"/>
                  </a:schemeClr>
                </a:solidFill>
              </a:rPr>
              <a:t>cos</a:t>
            </a:r>
            <a:endParaRPr lang="es-E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8" name="26 Conector recto de flecha">
            <a:extLst>
              <a:ext uri="{FF2B5EF4-FFF2-40B4-BE49-F238E27FC236}">
                <a16:creationId xmlns:a16="http://schemas.microsoft.com/office/drawing/2014/main" id="{43732F9A-D01B-4FCD-BDE2-8C137BAC9F43}"/>
              </a:ext>
            </a:extLst>
          </p:cNvPr>
          <p:cNvCxnSpPr>
            <a:cxnSpLocks/>
          </p:cNvCxnSpPr>
          <p:nvPr/>
        </p:nvCxnSpPr>
        <p:spPr>
          <a:xfrm>
            <a:off x="4936247" y="1988840"/>
            <a:ext cx="612028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9" name="26 Conector recto de flecha">
            <a:extLst>
              <a:ext uri="{FF2B5EF4-FFF2-40B4-BE49-F238E27FC236}">
                <a16:creationId xmlns:a16="http://schemas.microsoft.com/office/drawing/2014/main" id="{EE9A4108-B622-4CA3-930E-E590EF8B63BC}"/>
              </a:ext>
            </a:extLst>
          </p:cNvPr>
          <p:cNvCxnSpPr>
            <a:cxnSpLocks/>
          </p:cNvCxnSpPr>
          <p:nvPr/>
        </p:nvCxnSpPr>
        <p:spPr>
          <a:xfrm>
            <a:off x="4936247" y="1786263"/>
            <a:ext cx="384849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0" name="51 CuadroTexto">
            <a:extLst>
              <a:ext uri="{FF2B5EF4-FFF2-40B4-BE49-F238E27FC236}">
                <a16:creationId xmlns:a16="http://schemas.microsoft.com/office/drawing/2014/main" id="{1E0C37F9-6F6B-4FB1-8FED-2CB9395B20AB}"/>
              </a:ext>
            </a:extLst>
          </p:cNvPr>
          <p:cNvSpPr txBox="1"/>
          <p:nvPr/>
        </p:nvSpPr>
        <p:spPr>
          <a:xfrm>
            <a:off x="4979336" y="1571013"/>
            <a:ext cx="33855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100" dirty="0" err="1">
                <a:solidFill>
                  <a:schemeClr val="accent3">
                    <a:lumMod val="75000"/>
                  </a:schemeClr>
                </a:solidFill>
              </a:rPr>
              <a:t>Vd</a:t>
            </a:r>
            <a:endParaRPr lang="es-E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" name="51 CuadroTexto">
            <a:extLst>
              <a:ext uri="{FF2B5EF4-FFF2-40B4-BE49-F238E27FC236}">
                <a16:creationId xmlns:a16="http://schemas.microsoft.com/office/drawing/2014/main" id="{6399F92A-2BEE-4D78-A253-827974D5E4A9}"/>
              </a:ext>
            </a:extLst>
          </p:cNvPr>
          <p:cNvSpPr txBox="1"/>
          <p:nvPr/>
        </p:nvSpPr>
        <p:spPr>
          <a:xfrm>
            <a:off x="4979336" y="1772816"/>
            <a:ext cx="33855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100" dirty="0" err="1">
                <a:solidFill>
                  <a:schemeClr val="accent3">
                    <a:lumMod val="75000"/>
                  </a:schemeClr>
                </a:solidFill>
              </a:rPr>
              <a:t>Vq</a:t>
            </a:r>
            <a:endParaRPr lang="es-E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3 Rectángulo">
            <a:extLst>
              <a:ext uri="{FF2B5EF4-FFF2-40B4-BE49-F238E27FC236}">
                <a16:creationId xmlns:a16="http://schemas.microsoft.com/office/drawing/2014/main" id="{BB3872AC-B61A-449B-A507-5667C7CB9D66}"/>
              </a:ext>
            </a:extLst>
          </p:cNvPr>
          <p:cNvSpPr/>
          <p:nvPr/>
        </p:nvSpPr>
        <p:spPr>
          <a:xfrm>
            <a:off x="5563073" y="1628800"/>
            <a:ext cx="1194539" cy="630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s-ES" sz="1400" dirty="0"/>
              <a:t>PLL </a:t>
            </a:r>
            <a:r>
              <a:rPr lang="es-ES" sz="1400" dirty="0" err="1"/>
              <a:t>int</a:t>
            </a:r>
            <a:endParaRPr lang="es-ES" sz="1400" dirty="0"/>
          </a:p>
        </p:txBody>
      </p:sp>
      <p:cxnSp>
        <p:nvCxnSpPr>
          <p:cNvPr id="75" name="26 Conector recto de flecha">
            <a:extLst>
              <a:ext uri="{FF2B5EF4-FFF2-40B4-BE49-F238E27FC236}">
                <a16:creationId xmlns:a16="http://schemas.microsoft.com/office/drawing/2014/main" id="{A5304876-9925-4BBE-9CAC-816E2C14C568}"/>
              </a:ext>
            </a:extLst>
          </p:cNvPr>
          <p:cNvCxnSpPr>
            <a:cxnSpLocks/>
          </p:cNvCxnSpPr>
          <p:nvPr/>
        </p:nvCxnSpPr>
        <p:spPr>
          <a:xfrm>
            <a:off x="6772410" y="1971909"/>
            <a:ext cx="612028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76" name="26 Conector recto de flecha">
            <a:extLst>
              <a:ext uri="{FF2B5EF4-FFF2-40B4-BE49-F238E27FC236}">
                <a16:creationId xmlns:a16="http://schemas.microsoft.com/office/drawing/2014/main" id="{0BB8BB2D-6EA0-42E9-AEE6-C29171000E12}"/>
              </a:ext>
            </a:extLst>
          </p:cNvPr>
          <p:cNvCxnSpPr>
            <a:cxnSpLocks/>
          </p:cNvCxnSpPr>
          <p:nvPr/>
        </p:nvCxnSpPr>
        <p:spPr>
          <a:xfrm>
            <a:off x="6772410" y="1769332"/>
            <a:ext cx="612028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7" name="51 CuadroTexto">
            <a:extLst>
              <a:ext uri="{FF2B5EF4-FFF2-40B4-BE49-F238E27FC236}">
                <a16:creationId xmlns:a16="http://schemas.microsoft.com/office/drawing/2014/main" id="{FB23C38E-1DAD-4D8F-AC39-9B9004FBECE4}"/>
              </a:ext>
            </a:extLst>
          </p:cNvPr>
          <p:cNvSpPr txBox="1"/>
          <p:nvPr/>
        </p:nvSpPr>
        <p:spPr>
          <a:xfrm>
            <a:off x="6838842" y="1773847"/>
            <a:ext cx="282450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l-GR" sz="1100" dirty="0">
                <a:solidFill>
                  <a:schemeClr val="accent3">
                    <a:lumMod val="75000"/>
                  </a:schemeClr>
                </a:solidFill>
              </a:rPr>
              <a:t>ω</a:t>
            </a:r>
            <a:endParaRPr lang="es-E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8" name="51 CuadroTexto">
            <a:extLst>
              <a:ext uri="{FF2B5EF4-FFF2-40B4-BE49-F238E27FC236}">
                <a16:creationId xmlns:a16="http://schemas.microsoft.com/office/drawing/2014/main" id="{F5201453-912F-435F-AEAE-5C5354DE1BAB}"/>
              </a:ext>
            </a:extLst>
          </p:cNvPr>
          <p:cNvSpPr txBox="1"/>
          <p:nvPr/>
        </p:nvSpPr>
        <p:spPr>
          <a:xfrm>
            <a:off x="6843651" y="1556410"/>
            <a:ext cx="27764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l-GR" sz="1100" dirty="0">
                <a:solidFill>
                  <a:schemeClr val="accent3">
                    <a:lumMod val="75000"/>
                  </a:schemeClr>
                </a:solidFill>
              </a:rPr>
              <a:t>ϴ</a:t>
            </a:r>
            <a:endParaRPr lang="es-E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9" name="26 Conector recto de flecha">
            <a:extLst>
              <a:ext uri="{FF2B5EF4-FFF2-40B4-BE49-F238E27FC236}">
                <a16:creationId xmlns:a16="http://schemas.microsoft.com/office/drawing/2014/main" id="{0C14D596-FD46-4BC8-9854-6F45B8BD231A}"/>
              </a:ext>
            </a:extLst>
          </p:cNvPr>
          <p:cNvCxnSpPr>
            <a:cxnSpLocks/>
          </p:cNvCxnSpPr>
          <p:nvPr/>
        </p:nvCxnSpPr>
        <p:spPr>
          <a:xfrm flipV="1">
            <a:off x="2205505" y="1392353"/>
            <a:ext cx="0" cy="539807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85" name="26 Conector recto de flecha">
            <a:extLst>
              <a:ext uri="{FF2B5EF4-FFF2-40B4-BE49-F238E27FC236}">
                <a16:creationId xmlns:a16="http://schemas.microsoft.com/office/drawing/2014/main" id="{BA6E866D-4D7C-4E75-9AFC-2FC20EBFE44D}"/>
              </a:ext>
            </a:extLst>
          </p:cNvPr>
          <p:cNvCxnSpPr>
            <a:cxnSpLocks/>
          </p:cNvCxnSpPr>
          <p:nvPr/>
        </p:nvCxnSpPr>
        <p:spPr>
          <a:xfrm flipH="1" flipV="1">
            <a:off x="2197635" y="1392353"/>
            <a:ext cx="4983174" cy="9663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87" name="26 Conector recto de flecha">
            <a:extLst>
              <a:ext uri="{FF2B5EF4-FFF2-40B4-BE49-F238E27FC236}">
                <a16:creationId xmlns:a16="http://schemas.microsoft.com/office/drawing/2014/main" id="{A84FA46B-FA7B-4A1F-8A1A-C941771FD341}"/>
              </a:ext>
            </a:extLst>
          </p:cNvPr>
          <p:cNvCxnSpPr>
            <a:cxnSpLocks/>
          </p:cNvCxnSpPr>
          <p:nvPr/>
        </p:nvCxnSpPr>
        <p:spPr>
          <a:xfrm flipV="1">
            <a:off x="7164288" y="1392353"/>
            <a:ext cx="0" cy="380463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21" name="26 Conector recto de flecha">
            <a:extLst>
              <a:ext uri="{FF2B5EF4-FFF2-40B4-BE49-F238E27FC236}">
                <a16:creationId xmlns:a16="http://schemas.microsoft.com/office/drawing/2014/main" id="{CE8640CD-4773-4023-BBDE-43B6DE5B1AD2}"/>
              </a:ext>
            </a:extLst>
          </p:cNvPr>
          <p:cNvCxnSpPr>
            <a:cxnSpLocks/>
          </p:cNvCxnSpPr>
          <p:nvPr/>
        </p:nvCxnSpPr>
        <p:spPr>
          <a:xfrm>
            <a:off x="4731206" y="2258830"/>
            <a:ext cx="0" cy="355419"/>
          </a:xfrm>
          <a:prstGeom prst="straightConnector1">
            <a:avLst/>
          </a:prstGeom>
          <a:ln w="12700"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22" name="26 Conector recto de flecha">
            <a:extLst>
              <a:ext uri="{FF2B5EF4-FFF2-40B4-BE49-F238E27FC236}">
                <a16:creationId xmlns:a16="http://schemas.microsoft.com/office/drawing/2014/main" id="{3AF82B85-8AB9-4B1C-A514-EF0C8C93BBE4}"/>
              </a:ext>
            </a:extLst>
          </p:cNvPr>
          <p:cNvCxnSpPr>
            <a:cxnSpLocks/>
          </p:cNvCxnSpPr>
          <p:nvPr/>
        </p:nvCxnSpPr>
        <p:spPr>
          <a:xfrm>
            <a:off x="4522170" y="2258830"/>
            <a:ext cx="0" cy="355419"/>
          </a:xfrm>
          <a:prstGeom prst="straightConnector1">
            <a:avLst/>
          </a:prstGeom>
          <a:ln w="12700"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23" name="26 Conector recto de flecha">
            <a:extLst>
              <a:ext uri="{FF2B5EF4-FFF2-40B4-BE49-F238E27FC236}">
                <a16:creationId xmlns:a16="http://schemas.microsoft.com/office/drawing/2014/main" id="{89C24508-1555-4E3D-8034-7A85CB823EA3}"/>
              </a:ext>
            </a:extLst>
          </p:cNvPr>
          <p:cNvCxnSpPr>
            <a:cxnSpLocks/>
          </p:cNvCxnSpPr>
          <p:nvPr/>
        </p:nvCxnSpPr>
        <p:spPr>
          <a:xfrm>
            <a:off x="4323923" y="2258829"/>
            <a:ext cx="0" cy="355419"/>
          </a:xfrm>
          <a:prstGeom prst="straightConnector1">
            <a:avLst/>
          </a:prstGeom>
          <a:ln w="12700"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33" name="51 CuadroTexto">
            <a:extLst>
              <a:ext uri="{FF2B5EF4-FFF2-40B4-BE49-F238E27FC236}">
                <a16:creationId xmlns:a16="http://schemas.microsoft.com/office/drawing/2014/main" id="{3C6FC015-37A0-4B94-B00D-D729D4C24DA5}"/>
              </a:ext>
            </a:extLst>
          </p:cNvPr>
          <p:cNvSpPr txBox="1"/>
          <p:nvPr/>
        </p:nvSpPr>
        <p:spPr>
          <a:xfrm>
            <a:off x="4017963" y="2614248"/>
            <a:ext cx="103490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C000"/>
                </a:solidFill>
              </a:rPr>
              <a:t>Va/</a:t>
            </a:r>
            <a:r>
              <a:rPr lang="es-ES" sz="1100" dirty="0" err="1">
                <a:solidFill>
                  <a:srgbClr val="FFC000"/>
                </a:solidFill>
              </a:rPr>
              <a:t>Vb</a:t>
            </a:r>
            <a:r>
              <a:rPr lang="es-ES" sz="1100" dirty="0">
                <a:solidFill>
                  <a:srgbClr val="FFC000"/>
                </a:solidFill>
              </a:rPr>
              <a:t>/</a:t>
            </a:r>
            <a:r>
              <a:rPr lang="es-ES" sz="1100" dirty="0" err="1">
                <a:solidFill>
                  <a:srgbClr val="FFC000"/>
                </a:solidFill>
              </a:rPr>
              <a:t>Vc</a:t>
            </a:r>
            <a:r>
              <a:rPr lang="es-ES" sz="1100" baseline="-25000" dirty="0">
                <a:solidFill>
                  <a:srgbClr val="FFC000"/>
                </a:solidFill>
              </a:rPr>
              <a:t> ADC</a:t>
            </a:r>
            <a:endParaRPr lang="es-ES" sz="1400" dirty="0">
              <a:solidFill>
                <a:srgbClr val="FFC000"/>
              </a:solidFill>
            </a:endParaRPr>
          </a:p>
        </p:txBody>
      </p:sp>
      <p:sp>
        <p:nvSpPr>
          <p:cNvPr id="134" name="3 Rectángulo">
            <a:extLst>
              <a:ext uri="{FF2B5EF4-FFF2-40B4-BE49-F238E27FC236}">
                <a16:creationId xmlns:a16="http://schemas.microsoft.com/office/drawing/2014/main" id="{57AD68C0-3651-4F9F-B088-6B684A01D7EE}"/>
              </a:ext>
            </a:extLst>
          </p:cNvPr>
          <p:cNvSpPr/>
          <p:nvPr/>
        </p:nvSpPr>
        <p:spPr>
          <a:xfrm>
            <a:off x="1591071" y="4811534"/>
            <a:ext cx="1170642" cy="93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noProof="1"/>
              <a:t>REF gen</a:t>
            </a:r>
            <a:endParaRPr lang="es-ES" sz="1600" dirty="0"/>
          </a:p>
        </p:txBody>
      </p:sp>
      <p:cxnSp>
        <p:nvCxnSpPr>
          <p:cNvPr id="136" name="26 Conector recto de flecha">
            <a:extLst>
              <a:ext uri="{FF2B5EF4-FFF2-40B4-BE49-F238E27FC236}">
                <a16:creationId xmlns:a16="http://schemas.microsoft.com/office/drawing/2014/main" id="{AFAAFB12-A173-4A7E-86FD-E8ED5B84B7B0}"/>
              </a:ext>
            </a:extLst>
          </p:cNvPr>
          <p:cNvCxnSpPr>
            <a:cxnSpLocks/>
          </p:cNvCxnSpPr>
          <p:nvPr/>
        </p:nvCxnSpPr>
        <p:spPr>
          <a:xfrm>
            <a:off x="979043" y="5364954"/>
            <a:ext cx="612028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37" name="51 CuadroTexto">
            <a:extLst>
              <a:ext uri="{FF2B5EF4-FFF2-40B4-BE49-F238E27FC236}">
                <a16:creationId xmlns:a16="http://schemas.microsoft.com/office/drawing/2014/main" id="{7F655860-5E4C-4D8A-B9D0-38C05C9BB85C}"/>
              </a:ext>
            </a:extLst>
          </p:cNvPr>
          <p:cNvSpPr txBox="1"/>
          <p:nvPr/>
        </p:nvSpPr>
        <p:spPr>
          <a:xfrm>
            <a:off x="1062207" y="4947127"/>
            <a:ext cx="25840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100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endParaRPr lang="es-E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8" name="51 CuadroTexto">
            <a:extLst>
              <a:ext uri="{FF2B5EF4-FFF2-40B4-BE49-F238E27FC236}">
                <a16:creationId xmlns:a16="http://schemas.microsoft.com/office/drawing/2014/main" id="{DF53A3DB-BA2E-47C0-B05D-CFCF68D4E707}"/>
              </a:ext>
            </a:extLst>
          </p:cNvPr>
          <p:cNvSpPr txBox="1"/>
          <p:nvPr/>
        </p:nvSpPr>
        <p:spPr>
          <a:xfrm>
            <a:off x="1062207" y="5148930"/>
            <a:ext cx="25840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100" dirty="0">
                <a:solidFill>
                  <a:schemeClr val="accent3">
                    <a:lumMod val="75000"/>
                  </a:schemeClr>
                </a:solidFill>
              </a:rPr>
              <a:t>q</a:t>
            </a:r>
            <a:endParaRPr lang="es-E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39" name="26 Conector recto de flecha">
            <a:extLst>
              <a:ext uri="{FF2B5EF4-FFF2-40B4-BE49-F238E27FC236}">
                <a16:creationId xmlns:a16="http://schemas.microsoft.com/office/drawing/2014/main" id="{A6FEB3A8-3695-4C1B-88AA-81BC62570C4A}"/>
              </a:ext>
            </a:extLst>
          </p:cNvPr>
          <p:cNvCxnSpPr>
            <a:cxnSpLocks/>
          </p:cNvCxnSpPr>
          <p:nvPr/>
        </p:nvCxnSpPr>
        <p:spPr>
          <a:xfrm>
            <a:off x="979043" y="5153748"/>
            <a:ext cx="612028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0" name="26 Conector recto de flecha">
            <a:extLst>
              <a:ext uri="{FF2B5EF4-FFF2-40B4-BE49-F238E27FC236}">
                <a16:creationId xmlns:a16="http://schemas.microsoft.com/office/drawing/2014/main" id="{DCCDE1E8-8882-4EBA-8AAC-D08B19F245FE}"/>
              </a:ext>
            </a:extLst>
          </p:cNvPr>
          <p:cNvCxnSpPr>
            <a:cxnSpLocks/>
          </p:cNvCxnSpPr>
          <p:nvPr/>
        </p:nvCxnSpPr>
        <p:spPr>
          <a:xfrm>
            <a:off x="2761713" y="5364954"/>
            <a:ext cx="136070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41" name="51 CuadroTexto">
            <a:extLst>
              <a:ext uri="{FF2B5EF4-FFF2-40B4-BE49-F238E27FC236}">
                <a16:creationId xmlns:a16="http://schemas.microsoft.com/office/drawing/2014/main" id="{63C96B6F-959D-45BC-BC5B-D66D5381BEC9}"/>
              </a:ext>
            </a:extLst>
          </p:cNvPr>
          <p:cNvSpPr txBox="1"/>
          <p:nvPr/>
        </p:nvSpPr>
        <p:spPr>
          <a:xfrm>
            <a:off x="2710226" y="4947127"/>
            <a:ext cx="527709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100" dirty="0" err="1">
                <a:solidFill>
                  <a:schemeClr val="accent1"/>
                </a:solidFill>
              </a:rPr>
              <a:t>Id_ref</a:t>
            </a:r>
            <a:endParaRPr lang="es-ES" sz="1400" dirty="0">
              <a:solidFill>
                <a:schemeClr val="accent1"/>
              </a:solidFill>
            </a:endParaRPr>
          </a:p>
        </p:txBody>
      </p:sp>
      <p:sp>
        <p:nvSpPr>
          <p:cNvPr id="142" name="51 CuadroTexto">
            <a:extLst>
              <a:ext uri="{FF2B5EF4-FFF2-40B4-BE49-F238E27FC236}">
                <a16:creationId xmlns:a16="http://schemas.microsoft.com/office/drawing/2014/main" id="{910C7A9B-DC16-417A-8F1D-A85CD2926A27}"/>
              </a:ext>
            </a:extLst>
          </p:cNvPr>
          <p:cNvSpPr txBox="1"/>
          <p:nvPr/>
        </p:nvSpPr>
        <p:spPr>
          <a:xfrm>
            <a:off x="2710226" y="5148930"/>
            <a:ext cx="527709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100" dirty="0" err="1">
                <a:solidFill>
                  <a:schemeClr val="accent1"/>
                </a:solidFill>
              </a:rPr>
              <a:t>Iq_ref</a:t>
            </a:r>
            <a:endParaRPr lang="es-ES" sz="1400" dirty="0">
              <a:solidFill>
                <a:schemeClr val="accent1"/>
              </a:solidFill>
            </a:endParaRPr>
          </a:p>
        </p:txBody>
      </p:sp>
      <p:cxnSp>
        <p:nvCxnSpPr>
          <p:cNvPr id="143" name="26 Conector recto de flecha">
            <a:extLst>
              <a:ext uri="{FF2B5EF4-FFF2-40B4-BE49-F238E27FC236}">
                <a16:creationId xmlns:a16="http://schemas.microsoft.com/office/drawing/2014/main" id="{C322136D-2D75-4952-821D-A519B25C8F1F}"/>
              </a:ext>
            </a:extLst>
          </p:cNvPr>
          <p:cNvCxnSpPr>
            <a:cxnSpLocks/>
          </p:cNvCxnSpPr>
          <p:nvPr/>
        </p:nvCxnSpPr>
        <p:spPr>
          <a:xfrm>
            <a:off x="2761713" y="5148930"/>
            <a:ext cx="136070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44" name="3 Rectángulo">
            <a:extLst>
              <a:ext uri="{FF2B5EF4-FFF2-40B4-BE49-F238E27FC236}">
                <a16:creationId xmlns:a16="http://schemas.microsoft.com/office/drawing/2014/main" id="{DAF5B0D0-32D0-44F6-95B0-0AD9ECB99E4A}"/>
              </a:ext>
            </a:extLst>
          </p:cNvPr>
          <p:cNvSpPr/>
          <p:nvPr/>
        </p:nvSpPr>
        <p:spPr>
          <a:xfrm>
            <a:off x="5927932" y="4964719"/>
            <a:ext cx="828152" cy="63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s-ES" sz="1400" dirty="0" err="1"/>
              <a:t>dq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abc</a:t>
            </a:r>
            <a:endParaRPr lang="es-ES" sz="1400" dirty="0"/>
          </a:p>
        </p:txBody>
      </p:sp>
      <p:sp>
        <p:nvSpPr>
          <p:cNvPr id="145" name="3 Rectángulo">
            <a:extLst>
              <a:ext uri="{FF2B5EF4-FFF2-40B4-BE49-F238E27FC236}">
                <a16:creationId xmlns:a16="http://schemas.microsoft.com/office/drawing/2014/main" id="{A3BA2554-88D7-4C63-80C0-D518BFA2A895}"/>
              </a:ext>
            </a:extLst>
          </p:cNvPr>
          <p:cNvSpPr/>
          <p:nvPr/>
        </p:nvSpPr>
        <p:spPr>
          <a:xfrm>
            <a:off x="7236296" y="4721700"/>
            <a:ext cx="648072" cy="111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s-ES" sz="1400" dirty="0"/>
              <a:t>PWM gen</a:t>
            </a:r>
          </a:p>
        </p:txBody>
      </p:sp>
      <p:sp>
        <p:nvSpPr>
          <p:cNvPr id="146" name="3 Rectángulo">
            <a:extLst>
              <a:ext uri="{FF2B5EF4-FFF2-40B4-BE49-F238E27FC236}">
                <a16:creationId xmlns:a16="http://schemas.microsoft.com/office/drawing/2014/main" id="{6A1AA39F-D598-4D04-9CDF-34C9FB8575AA}"/>
              </a:ext>
            </a:extLst>
          </p:cNvPr>
          <p:cNvSpPr/>
          <p:nvPr/>
        </p:nvSpPr>
        <p:spPr>
          <a:xfrm>
            <a:off x="4121339" y="4991712"/>
            <a:ext cx="898071" cy="52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s-ES" sz="1400" dirty="0"/>
              <a:t>PI</a:t>
            </a:r>
          </a:p>
        </p:txBody>
      </p:sp>
      <p:sp>
        <p:nvSpPr>
          <p:cNvPr id="148" name="3 Rectángulo">
            <a:extLst>
              <a:ext uri="{FF2B5EF4-FFF2-40B4-BE49-F238E27FC236}">
                <a16:creationId xmlns:a16="http://schemas.microsoft.com/office/drawing/2014/main" id="{FE8D8324-3022-4F14-AFCB-5EE1AC5FA76F}"/>
              </a:ext>
            </a:extLst>
          </p:cNvPr>
          <p:cNvSpPr/>
          <p:nvPr/>
        </p:nvSpPr>
        <p:spPr>
          <a:xfrm>
            <a:off x="4121340" y="3703332"/>
            <a:ext cx="828152" cy="63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s-ES" sz="1400" dirty="0" err="1"/>
              <a:t>abc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br>
              <a:rPr lang="es-ES" sz="1400" dirty="0"/>
            </a:br>
            <a:r>
              <a:rPr lang="el-GR" sz="1400" dirty="0"/>
              <a:t>αβ</a:t>
            </a:r>
            <a:r>
              <a:rPr lang="es-ES" sz="1400" dirty="0"/>
              <a:t>/</a:t>
            </a:r>
            <a:r>
              <a:rPr lang="es-ES" sz="1400" dirty="0" err="1"/>
              <a:t>dq</a:t>
            </a:r>
            <a:endParaRPr lang="es-ES" sz="1400" dirty="0"/>
          </a:p>
        </p:txBody>
      </p:sp>
      <p:cxnSp>
        <p:nvCxnSpPr>
          <p:cNvPr id="149" name="26 Conector recto de flecha">
            <a:extLst>
              <a:ext uri="{FF2B5EF4-FFF2-40B4-BE49-F238E27FC236}">
                <a16:creationId xmlns:a16="http://schemas.microsoft.com/office/drawing/2014/main" id="{D80D3209-ADC9-4260-B3F9-026C3CEB5E2F}"/>
              </a:ext>
            </a:extLst>
          </p:cNvPr>
          <p:cNvCxnSpPr>
            <a:cxnSpLocks/>
          </p:cNvCxnSpPr>
          <p:nvPr/>
        </p:nvCxnSpPr>
        <p:spPr>
          <a:xfrm>
            <a:off x="4731206" y="3347913"/>
            <a:ext cx="0" cy="355419"/>
          </a:xfrm>
          <a:prstGeom prst="straightConnector1">
            <a:avLst/>
          </a:prstGeom>
          <a:ln w="12700">
            <a:solidFill>
              <a:srgbClr val="FFC000"/>
            </a:solidFill>
            <a:headEnd type="none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50" name="26 Conector recto de flecha">
            <a:extLst>
              <a:ext uri="{FF2B5EF4-FFF2-40B4-BE49-F238E27FC236}">
                <a16:creationId xmlns:a16="http://schemas.microsoft.com/office/drawing/2014/main" id="{B1DE397E-86BA-4316-B1DF-46CE05807856}"/>
              </a:ext>
            </a:extLst>
          </p:cNvPr>
          <p:cNvCxnSpPr>
            <a:cxnSpLocks/>
          </p:cNvCxnSpPr>
          <p:nvPr/>
        </p:nvCxnSpPr>
        <p:spPr>
          <a:xfrm>
            <a:off x="4522170" y="3347913"/>
            <a:ext cx="0" cy="355419"/>
          </a:xfrm>
          <a:prstGeom prst="straightConnector1">
            <a:avLst/>
          </a:prstGeom>
          <a:ln w="12700">
            <a:solidFill>
              <a:srgbClr val="FFC000"/>
            </a:solidFill>
            <a:headEnd type="none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51" name="26 Conector recto de flecha">
            <a:extLst>
              <a:ext uri="{FF2B5EF4-FFF2-40B4-BE49-F238E27FC236}">
                <a16:creationId xmlns:a16="http://schemas.microsoft.com/office/drawing/2014/main" id="{084F1AB4-DD23-460A-AE2A-281EA257B413}"/>
              </a:ext>
            </a:extLst>
          </p:cNvPr>
          <p:cNvCxnSpPr>
            <a:cxnSpLocks/>
          </p:cNvCxnSpPr>
          <p:nvPr/>
        </p:nvCxnSpPr>
        <p:spPr>
          <a:xfrm>
            <a:off x="4323923" y="3347912"/>
            <a:ext cx="0" cy="355419"/>
          </a:xfrm>
          <a:prstGeom prst="straightConnector1">
            <a:avLst/>
          </a:prstGeom>
          <a:ln w="12700">
            <a:solidFill>
              <a:srgbClr val="FFC000"/>
            </a:solidFill>
            <a:headEnd type="none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52" name="51 CuadroTexto">
            <a:extLst>
              <a:ext uri="{FF2B5EF4-FFF2-40B4-BE49-F238E27FC236}">
                <a16:creationId xmlns:a16="http://schemas.microsoft.com/office/drawing/2014/main" id="{F7E173E2-2259-4753-96F8-7E04AC4AF423}"/>
              </a:ext>
            </a:extLst>
          </p:cNvPr>
          <p:cNvSpPr txBox="1"/>
          <p:nvPr/>
        </p:nvSpPr>
        <p:spPr>
          <a:xfrm>
            <a:off x="4017963" y="3113683"/>
            <a:ext cx="103490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100" dirty="0" err="1">
                <a:solidFill>
                  <a:srgbClr val="FFC000"/>
                </a:solidFill>
              </a:rPr>
              <a:t>Ia</a:t>
            </a:r>
            <a:r>
              <a:rPr lang="es-ES" sz="1100" dirty="0">
                <a:solidFill>
                  <a:srgbClr val="FFC000"/>
                </a:solidFill>
              </a:rPr>
              <a:t>/</a:t>
            </a:r>
            <a:r>
              <a:rPr lang="es-ES" sz="1100" dirty="0" err="1">
                <a:solidFill>
                  <a:srgbClr val="FFC000"/>
                </a:solidFill>
              </a:rPr>
              <a:t>Ib</a:t>
            </a:r>
            <a:r>
              <a:rPr lang="es-ES" sz="1100" dirty="0">
                <a:solidFill>
                  <a:srgbClr val="FFC000"/>
                </a:solidFill>
              </a:rPr>
              <a:t>/</a:t>
            </a:r>
            <a:r>
              <a:rPr lang="es-ES" sz="1100" dirty="0" err="1">
                <a:solidFill>
                  <a:srgbClr val="FFC000"/>
                </a:solidFill>
              </a:rPr>
              <a:t>Ic</a:t>
            </a:r>
            <a:r>
              <a:rPr lang="es-ES" sz="1100" baseline="-25000" dirty="0">
                <a:solidFill>
                  <a:srgbClr val="FFC000"/>
                </a:solidFill>
              </a:rPr>
              <a:t> ADC</a:t>
            </a:r>
            <a:endParaRPr lang="es-ES" sz="1400" dirty="0">
              <a:solidFill>
                <a:srgbClr val="FFC000"/>
              </a:solidFill>
            </a:endParaRPr>
          </a:p>
        </p:txBody>
      </p:sp>
      <p:cxnSp>
        <p:nvCxnSpPr>
          <p:cNvPr id="158" name="26 Conector recto de flecha">
            <a:extLst>
              <a:ext uri="{FF2B5EF4-FFF2-40B4-BE49-F238E27FC236}">
                <a16:creationId xmlns:a16="http://schemas.microsoft.com/office/drawing/2014/main" id="{A876F750-2A13-45FF-BF06-E590BAFA3935}"/>
              </a:ext>
            </a:extLst>
          </p:cNvPr>
          <p:cNvCxnSpPr>
            <a:cxnSpLocks/>
          </p:cNvCxnSpPr>
          <p:nvPr/>
        </p:nvCxnSpPr>
        <p:spPr>
          <a:xfrm>
            <a:off x="4427984" y="4333362"/>
            <a:ext cx="0" cy="65835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62" name="26 Conector recto de flecha">
            <a:extLst>
              <a:ext uri="{FF2B5EF4-FFF2-40B4-BE49-F238E27FC236}">
                <a16:creationId xmlns:a16="http://schemas.microsoft.com/office/drawing/2014/main" id="{5A9FB7E2-18D6-4C05-BF3B-AB48D5023663}"/>
              </a:ext>
            </a:extLst>
          </p:cNvPr>
          <p:cNvCxnSpPr>
            <a:cxnSpLocks/>
          </p:cNvCxnSpPr>
          <p:nvPr/>
        </p:nvCxnSpPr>
        <p:spPr>
          <a:xfrm>
            <a:off x="4689222" y="4333362"/>
            <a:ext cx="0" cy="65835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63" name="51 CuadroTexto">
            <a:extLst>
              <a:ext uri="{FF2B5EF4-FFF2-40B4-BE49-F238E27FC236}">
                <a16:creationId xmlns:a16="http://schemas.microsoft.com/office/drawing/2014/main" id="{565E3C05-47B8-4EB9-9FEC-A4D0C9193EE1}"/>
              </a:ext>
            </a:extLst>
          </p:cNvPr>
          <p:cNvSpPr txBox="1"/>
          <p:nvPr/>
        </p:nvSpPr>
        <p:spPr>
          <a:xfrm>
            <a:off x="4175924" y="4465317"/>
            <a:ext cx="293670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100" dirty="0">
                <a:solidFill>
                  <a:schemeClr val="accent1"/>
                </a:solidFill>
              </a:rPr>
              <a:t>Id</a:t>
            </a:r>
            <a:endParaRPr lang="es-ES" sz="1400" dirty="0">
              <a:solidFill>
                <a:schemeClr val="accent1"/>
              </a:solidFill>
            </a:endParaRPr>
          </a:p>
        </p:txBody>
      </p:sp>
      <p:sp>
        <p:nvSpPr>
          <p:cNvPr id="164" name="51 CuadroTexto">
            <a:extLst>
              <a:ext uri="{FF2B5EF4-FFF2-40B4-BE49-F238E27FC236}">
                <a16:creationId xmlns:a16="http://schemas.microsoft.com/office/drawing/2014/main" id="{0DC90867-498D-4835-BCC0-32F2E508709C}"/>
              </a:ext>
            </a:extLst>
          </p:cNvPr>
          <p:cNvSpPr txBox="1"/>
          <p:nvPr/>
        </p:nvSpPr>
        <p:spPr>
          <a:xfrm>
            <a:off x="4642577" y="4465317"/>
            <a:ext cx="293670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100" dirty="0" err="1">
                <a:solidFill>
                  <a:schemeClr val="accent1"/>
                </a:solidFill>
              </a:rPr>
              <a:t>Iq</a:t>
            </a:r>
            <a:endParaRPr lang="es-ES" sz="1400" dirty="0">
              <a:solidFill>
                <a:schemeClr val="accent1"/>
              </a:solidFill>
            </a:endParaRPr>
          </a:p>
        </p:txBody>
      </p:sp>
      <p:cxnSp>
        <p:nvCxnSpPr>
          <p:cNvPr id="165" name="26 Conector recto de flecha">
            <a:extLst>
              <a:ext uri="{FF2B5EF4-FFF2-40B4-BE49-F238E27FC236}">
                <a16:creationId xmlns:a16="http://schemas.microsoft.com/office/drawing/2014/main" id="{8B19A97E-962A-4044-BD29-F0FAF369B9A1}"/>
              </a:ext>
            </a:extLst>
          </p:cNvPr>
          <p:cNvCxnSpPr>
            <a:cxnSpLocks/>
          </p:cNvCxnSpPr>
          <p:nvPr/>
        </p:nvCxnSpPr>
        <p:spPr>
          <a:xfrm>
            <a:off x="4981301" y="5148930"/>
            <a:ext cx="946631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67" name="26 Conector recto de flecha">
            <a:extLst>
              <a:ext uri="{FF2B5EF4-FFF2-40B4-BE49-F238E27FC236}">
                <a16:creationId xmlns:a16="http://schemas.microsoft.com/office/drawing/2014/main" id="{B03C9E7B-F16F-4CBB-8937-B701F3FDF858}"/>
              </a:ext>
            </a:extLst>
          </p:cNvPr>
          <p:cNvCxnSpPr>
            <a:cxnSpLocks/>
          </p:cNvCxnSpPr>
          <p:nvPr/>
        </p:nvCxnSpPr>
        <p:spPr>
          <a:xfrm>
            <a:off x="4981301" y="5332284"/>
            <a:ext cx="946631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68" name="26 Conector recto de flecha">
            <a:extLst>
              <a:ext uri="{FF2B5EF4-FFF2-40B4-BE49-F238E27FC236}">
                <a16:creationId xmlns:a16="http://schemas.microsoft.com/office/drawing/2014/main" id="{BA0226C7-593D-46FB-B6EC-29A96B085FFA}"/>
              </a:ext>
            </a:extLst>
          </p:cNvPr>
          <p:cNvCxnSpPr>
            <a:cxnSpLocks/>
          </p:cNvCxnSpPr>
          <p:nvPr/>
        </p:nvCxnSpPr>
        <p:spPr>
          <a:xfrm>
            <a:off x="6772410" y="5148930"/>
            <a:ext cx="47331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69" name="26 Conector recto de flecha">
            <a:extLst>
              <a:ext uri="{FF2B5EF4-FFF2-40B4-BE49-F238E27FC236}">
                <a16:creationId xmlns:a16="http://schemas.microsoft.com/office/drawing/2014/main" id="{929599EC-F25D-4A4F-A342-2360EE256362}"/>
              </a:ext>
            </a:extLst>
          </p:cNvPr>
          <p:cNvCxnSpPr>
            <a:cxnSpLocks/>
          </p:cNvCxnSpPr>
          <p:nvPr/>
        </p:nvCxnSpPr>
        <p:spPr>
          <a:xfrm>
            <a:off x="6772410" y="5267996"/>
            <a:ext cx="47331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73" name="26 Conector recto de flecha">
            <a:extLst>
              <a:ext uri="{FF2B5EF4-FFF2-40B4-BE49-F238E27FC236}">
                <a16:creationId xmlns:a16="http://schemas.microsoft.com/office/drawing/2014/main" id="{014FA506-E668-45D0-8BEE-221A7AE1A700}"/>
              </a:ext>
            </a:extLst>
          </p:cNvPr>
          <p:cNvCxnSpPr>
            <a:cxnSpLocks/>
          </p:cNvCxnSpPr>
          <p:nvPr/>
        </p:nvCxnSpPr>
        <p:spPr>
          <a:xfrm>
            <a:off x="6772410" y="5375150"/>
            <a:ext cx="47331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0851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474145" y="1524406"/>
            <a:ext cx="834355" cy="118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noProof="1"/>
              <a:t>CORDIC</a:t>
            </a:r>
            <a:endParaRPr lang="es-ES" sz="1600" dirty="0"/>
          </a:p>
        </p:txBody>
      </p:sp>
      <p:sp>
        <p:nvSpPr>
          <p:cNvPr id="6" name="5 Rectángulo"/>
          <p:cNvSpPr/>
          <p:nvPr/>
        </p:nvSpPr>
        <p:spPr>
          <a:xfrm>
            <a:off x="4676290" y="805615"/>
            <a:ext cx="720000" cy="803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1"/>
              <a:t>+ - x</a:t>
            </a:r>
          </a:p>
        </p:txBody>
      </p:sp>
      <p:cxnSp>
        <p:nvCxnSpPr>
          <p:cNvPr id="14" name="13 Conector recto de flecha"/>
          <p:cNvCxnSpPr>
            <a:cxnSpLocks/>
          </p:cNvCxnSpPr>
          <p:nvPr/>
        </p:nvCxnSpPr>
        <p:spPr>
          <a:xfrm flipV="1">
            <a:off x="4932040" y="1633404"/>
            <a:ext cx="0" cy="48558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cxnSpLocks/>
          </p:cNvCxnSpPr>
          <p:nvPr/>
        </p:nvCxnSpPr>
        <p:spPr>
          <a:xfrm>
            <a:off x="3010951" y="1070368"/>
            <a:ext cx="1667736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cxnSpLocks/>
          </p:cNvCxnSpPr>
          <p:nvPr/>
        </p:nvCxnSpPr>
        <p:spPr>
          <a:xfrm>
            <a:off x="3010951" y="1248683"/>
            <a:ext cx="1664234" cy="24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cxnSpLocks/>
            <a:stCxn id="4" idx="1"/>
          </p:cNvCxnSpPr>
          <p:nvPr/>
        </p:nvCxnSpPr>
        <p:spPr>
          <a:xfrm flipH="1">
            <a:off x="3010951" y="2118985"/>
            <a:ext cx="46319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Rectángulo"/>
          <p:cNvSpPr/>
          <p:nvPr/>
        </p:nvSpPr>
        <p:spPr>
          <a:xfrm>
            <a:off x="3275856" y="476672"/>
            <a:ext cx="2571426" cy="238090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CuadroTexto"/>
          <p:cNvSpPr txBox="1"/>
          <p:nvPr/>
        </p:nvSpPr>
        <p:spPr>
          <a:xfrm>
            <a:off x="2746046" y="1965097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ϴ</a:t>
            </a:r>
            <a:endParaRPr lang="es-ES" sz="1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3419872" y="497838"/>
            <a:ext cx="83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αβ</a:t>
            </a:r>
            <a:r>
              <a:rPr lang="en-US" sz="1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es-ES" sz="1400" dirty="0" err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dq</a:t>
            </a:r>
            <a:endParaRPr lang="es-ES" sz="1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55 CuadroTexto">
            <a:extLst>
              <a:ext uri="{FF2B5EF4-FFF2-40B4-BE49-F238E27FC236}">
                <a16:creationId xmlns:a16="http://schemas.microsoft.com/office/drawing/2014/main" id="{BDB831B1-E35C-409C-9BB5-DA86279B32BC}"/>
              </a:ext>
            </a:extLst>
          </p:cNvPr>
          <p:cNvSpPr txBox="1"/>
          <p:nvPr/>
        </p:nvSpPr>
        <p:spPr>
          <a:xfrm>
            <a:off x="2746046" y="888683"/>
            <a:ext cx="264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α</a:t>
            </a:r>
            <a:endParaRPr lang="es-ES" sz="1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55 CuadroTexto">
            <a:extLst>
              <a:ext uri="{FF2B5EF4-FFF2-40B4-BE49-F238E27FC236}">
                <a16:creationId xmlns:a16="http://schemas.microsoft.com/office/drawing/2014/main" id="{D51F1832-E903-4608-B3B2-5C3521BEAF97}"/>
              </a:ext>
            </a:extLst>
          </p:cNvPr>
          <p:cNvSpPr txBox="1"/>
          <p:nvPr/>
        </p:nvSpPr>
        <p:spPr>
          <a:xfrm>
            <a:off x="2746046" y="1114266"/>
            <a:ext cx="264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β</a:t>
            </a:r>
            <a:endParaRPr lang="es-ES" sz="1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13 Conector recto de flecha">
            <a:extLst>
              <a:ext uri="{FF2B5EF4-FFF2-40B4-BE49-F238E27FC236}">
                <a16:creationId xmlns:a16="http://schemas.microsoft.com/office/drawing/2014/main" id="{1E63EF52-7C10-4268-9A1A-2A2CE466B94D}"/>
              </a:ext>
            </a:extLst>
          </p:cNvPr>
          <p:cNvCxnSpPr>
            <a:cxnSpLocks/>
          </p:cNvCxnSpPr>
          <p:nvPr/>
        </p:nvCxnSpPr>
        <p:spPr>
          <a:xfrm flipV="1">
            <a:off x="5148064" y="1633404"/>
            <a:ext cx="0" cy="63947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20 Conector recto">
            <a:extLst>
              <a:ext uri="{FF2B5EF4-FFF2-40B4-BE49-F238E27FC236}">
                <a16:creationId xmlns:a16="http://schemas.microsoft.com/office/drawing/2014/main" id="{92E6446A-3BE1-4EC5-A633-9A0FD9435071}"/>
              </a:ext>
            </a:extLst>
          </p:cNvPr>
          <p:cNvCxnSpPr>
            <a:cxnSpLocks/>
          </p:cNvCxnSpPr>
          <p:nvPr/>
        </p:nvCxnSpPr>
        <p:spPr>
          <a:xfrm flipH="1">
            <a:off x="4308500" y="2272874"/>
            <a:ext cx="83956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20 Conector recto">
            <a:extLst>
              <a:ext uri="{FF2B5EF4-FFF2-40B4-BE49-F238E27FC236}">
                <a16:creationId xmlns:a16="http://schemas.microsoft.com/office/drawing/2014/main" id="{33400CC8-451F-4DFC-B3BD-37357D075059}"/>
              </a:ext>
            </a:extLst>
          </p:cNvPr>
          <p:cNvCxnSpPr>
            <a:cxnSpLocks/>
          </p:cNvCxnSpPr>
          <p:nvPr/>
        </p:nvCxnSpPr>
        <p:spPr>
          <a:xfrm flipH="1">
            <a:off x="4308500" y="2118984"/>
            <a:ext cx="62354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171E3ED-71BC-4E49-A330-4B4D7227CC21}"/>
              </a:ext>
            </a:extLst>
          </p:cNvPr>
          <p:cNvSpPr/>
          <p:nvPr/>
        </p:nvSpPr>
        <p:spPr>
          <a:xfrm>
            <a:off x="4385184" y="1867235"/>
            <a:ext cx="4274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cos</a:t>
            </a:r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AEFF09A-DFE5-42AF-AF8E-D5817ADD19CE}"/>
              </a:ext>
            </a:extLst>
          </p:cNvPr>
          <p:cNvSpPr/>
          <p:nvPr/>
        </p:nvSpPr>
        <p:spPr>
          <a:xfrm>
            <a:off x="4392645" y="2043298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sin</a:t>
            </a:r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4" name="14 Conector recto de flecha">
            <a:extLst>
              <a:ext uri="{FF2B5EF4-FFF2-40B4-BE49-F238E27FC236}">
                <a16:creationId xmlns:a16="http://schemas.microsoft.com/office/drawing/2014/main" id="{116C4BE1-02E2-4B93-AB9E-D6FCAAFEA871}"/>
              </a:ext>
            </a:extLst>
          </p:cNvPr>
          <p:cNvCxnSpPr>
            <a:cxnSpLocks/>
          </p:cNvCxnSpPr>
          <p:nvPr/>
        </p:nvCxnSpPr>
        <p:spPr>
          <a:xfrm>
            <a:off x="5396290" y="1018145"/>
            <a:ext cx="83189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5 Conector recto de flecha">
            <a:extLst>
              <a:ext uri="{FF2B5EF4-FFF2-40B4-BE49-F238E27FC236}">
                <a16:creationId xmlns:a16="http://schemas.microsoft.com/office/drawing/2014/main" id="{5C244AD9-4853-4341-87C9-27E638A73AC7}"/>
              </a:ext>
            </a:extLst>
          </p:cNvPr>
          <p:cNvCxnSpPr>
            <a:cxnSpLocks/>
          </p:cNvCxnSpPr>
          <p:nvPr/>
        </p:nvCxnSpPr>
        <p:spPr>
          <a:xfrm>
            <a:off x="5396290" y="1345412"/>
            <a:ext cx="83189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55 CuadroTexto">
            <a:extLst>
              <a:ext uri="{FF2B5EF4-FFF2-40B4-BE49-F238E27FC236}">
                <a16:creationId xmlns:a16="http://schemas.microsoft.com/office/drawing/2014/main" id="{9DAA43F2-554F-48C3-840E-9AAB0E264D5E}"/>
              </a:ext>
            </a:extLst>
          </p:cNvPr>
          <p:cNvSpPr txBox="1"/>
          <p:nvPr/>
        </p:nvSpPr>
        <p:spPr>
          <a:xfrm>
            <a:off x="6228184" y="888683"/>
            <a:ext cx="264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63" name="55 CuadroTexto">
            <a:extLst>
              <a:ext uri="{FF2B5EF4-FFF2-40B4-BE49-F238E27FC236}">
                <a16:creationId xmlns:a16="http://schemas.microsoft.com/office/drawing/2014/main" id="{BB7D187A-ED59-4FFD-AE15-AA64616FBC3F}"/>
              </a:ext>
            </a:extLst>
          </p:cNvPr>
          <p:cNvSpPr txBox="1"/>
          <p:nvPr/>
        </p:nvSpPr>
        <p:spPr>
          <a:xfrm>
            <a:off x="6228184" y="1114266"/>
            <a:ext cx="264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q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C3A82AB3-0DD6-4168-ADE7-71E1A9A0AF08}"/>
              </a:ext>
            </a:extLst>
          </p:cNvPr>
          <p:cNvSpPr/>
          <p:nvPr/>
        </p:nvSpPr>
        <p:spPr>
          <a:xfrm>
            <a:off x="4755262" y="3525662"/>
            <a:ext cx="17632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The q-axis lags the d-axis</a:t>
            </a:r>
          </a:p>
          <a:p>
            <a:r>
              <a:rPr lang="en-US" sz="1200" dirty="0"/>
              <a:t>(PSIM flag = 1)</a:t>
            </a:r>
            <a:endParaRPr lang="es-ES" sz="1200" dirty="0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DB59AB7E-6575-4F98-A464-F8AEBD425CF7}"/>
              </a:ext>
            </a:extLst>
          </p:cNvPr>
          <p:cNvCxnSpPr>
            <a:cxnSpLocks/>
          </p:cNvCxnSpPr>
          <p:nvPr/>
        </p:nvCxnSpPr>
        <p:spPr>
          <a:xfrm flipH="1">
            <a:off x="4500722" y="3521770"/>
            <a:ext cx="1" cy="120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C015E178-6F2B-4332-BECC-B5511BE7F5AE}"/>
              </a:ext>
            </a:extLst>
          </p:cNvPr>
          <p:cNvSpPr/>
          <p:nvPr/>
        </p:nvSpPr>
        <p:spPr>
          <a:xfrm>
            <a:off x="4755262" y="4069659"/>
            <a:ext cx="21209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d = (alfa*sin) - (beta*cos)</a:t>
            </a:r>
          </a:p>
          <a:p>
            <a:pPr algn="just"/>
            <a:r>
              <a:rPr lang="en-US" sz="1200" dirty="0"/>
              <a:t>q = (alfa*cos) + (beta*sin)</a:t>
            </a:r>
            <a:endParaRPr lang="es-ES" sz="1200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39D226C1-27E8-4AED-AB3F-9AD221FA2095}"/>
              </a:ext>
            </a:extLst>
          </p:cNvPr>
          <p:cNvSpPr/>
          <p:nvPr/>
        </p:nvSpPr>
        <p:spPr>
          <a:xfrm>
            <a:off x="2394239" y="3525662"/>
            <a:ext cx="1914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The q-axis leads the d-axis </a:t>
            </a:r>
            <a:r>
              <a:rPr lang="en-US" sz="1200" dirty="0"/>
              <a:t>(PSIM flag = 0)</a:t>
            </a:r>
            <a:endParaRPr lang="es-ES" sz="1200" dirty="0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30545CCA-488C-414E-8D45-B1A1DD9063D1}"/>
              </a:ext>
            </a:extLst>
          </p:cNvPr>
          <p:cNvSpPr/>
          <p:nvPr/>
        </p:nvSpPr>
        <p:spPr>
          <a:xfrm>
            <a:off x="2394239" y="4069659"/>
            <a:ext cx="21209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d = (alfa*cos) + (beta*sin)</a:t>
            </a:r>
          </a:p>
          <a:p>
            <a:pPr algn="just"/>
            <a:r>
              <a:rPr lang="en-US" sz="1200" dirty="0"/>
              <a:t>q = (beta*cos) - (alfa*sin)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28403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88353" y="319446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noProof="1"/>
              <a:t>REF gen</a:t>
            </a:r>
            <a:endParaRPr lang="es-ES" sz="1600" dirty="0"/>
          </a:p>
        </p:txBody>
      </p:sp>
      <p:sp>
        <p:nvSpPr>
          <p:cNvPr id="6" name="5 Rectángulo"/>
          <p:cNvSpPr/>
          <p:nvPr/>
        </p:nvSpPr>
        <p:spPr>
          <a:xfrm>
            <a:off x="3156505" y="319446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/>
              <a:t>abc</a:t>
            </a:r>
            <a:endParaRPr lang="es-ES" sz="1600" dirty="0"/>
          </a:p>
          <a:p>
            <a:pPr algn="r"/>
            <a:r>
              <a:rPr lang="es-ES" sz="1600" noProof="1"/>
              <a:t>dq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2508353" y="3553793"/>
            <a:ext cx="64815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2515449" y="3318779"/>
            <a:ext cx="64815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V="1">
            <a:off x="3347864" y="3914462"/>
            <a:ext cx="0" cy="43212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endCxn id="4" idx="2"/>
          </p:cNvCxnSpPr>
          <p:nvPr/>
        </p:nvCxnSpPr>
        <p:spPr>
          <a:xfrm flipV="1">
            <a:off x="2148353" y="3914462"/>
            <a:ext cx="0" cy="68415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3876505" y="3698518"/>
            <a:ext cx="64815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3876505" y="3410486"/>
            <a:ext cx="64815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5244657" y="3698082"/>
            <a:ext cx="112624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4524657" y="319446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PI </a:t>
            </a:r>
            <a:br>
              <a:rPr lang="es-ES" sz="1600" dirty="0"/>
            </a:br>
            <a:r>
              <a:rPr lang="es-ES" sz="1600" dirty="0"/>
              <a:t>+ </a:t>
            </a:r>
            <a:br>
              <a:rPr lang="es-ES" sz="1600" dirty="0"/>
            </a:br>
            <a:r>
              <a:rPr lang="es-ES" sz="1600" dirty="0" err="1"/>
              <a:t>Int</a:t>
            </a:r>
            <a:endParaRPr lang="es-ES" sz="1600" noProof="1"/>
          </a:p>
        </p:txBody>
      </p:sp>
      <p:sp>
        <p:nvSpPr>
          <p:cNvPr id="2" name="1 CuadroTexto"/>
          <p:cNvSpPr txBox="1"/>
          <p:nvPr/>
        </p:nvSpPr>
        <p:spPr>
          <a:xfrm>
            <a:off x="2267745" y="4365104"/>
            <a:ext cx="825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 </a:t>
            </a:r>
            <a:r>
              <a:rPr lang="el-GR" sz="1100" dirty="0"/>
              <a:t>ϴ</a:t>
            </a:r>
            <a:r>
              <a:rPr lang="es-ES" sz="1100" dirty="0"/>
              <a:t> &lt;16,3&gt;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2501547" y="2921036"/>
            <a:ext cx="633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&lt;16,4&gt;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3883601" y="3023374"/>
            <a:ext cx="633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&lt;16,4&gt;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5596692" y="3135020"/>
            <a:ext cx="282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100" dirty="0"/>
              <a:t>ω</a:t>
            </a:r>
            <a:endParaRPr lang="es-ES" sz="1100" baseline="-25000" dirty="0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cxnSp>
        <p:nvCxnSpPr>
          <p:cNvPr id="44" name="43 Conector recto de flecha"/>
          <p:cNvCxnSpPr/>
          <p:nvPr/>
        </p:nvCxnSpPr>
        <p:spPr>
          <a:xfrm>
            <a:off x="5244657" y="3365303"/>
            <a:ext cx="112624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>
            <a:off x="2148353" y="4598618"/>
            <a:ext cx="1039446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Rectángulo"/>
          <p:cNvSpPr/>
          <p:nvPr/>
        </p:nvSpPr>
        <p:spPr>
          <a:xfrm>
            <a:off x="3163601" y="4346590"/>
            <a:ext cx="7200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CORDIC</a:t>
            </a:r>
            <a:endParaRPr lang="es-ES" sz="1200" noProof="1"/>
          </a:p>
        </p:txBody>
      </p:sp>
      <p:cxnSp>
        <p:nvCxnSpPr>
          <p:cNvPr id="47" name="46 Conector recto de flecha"/>
          <p:cNvCxnSpPr/>
          <p:nvPr/>
        </p:nvCxnSpPr>
        <p:spPr>
          <a:xfrm flipV="1">
            <a:off x="3707904" y="3914462"/>
            <a:ext cx="0" cy="43212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3707904" y="4005064"/>
            <a:ext cx="633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&lt;16,2&gt;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3275856" y="3934217"/>
            <a:ext cx="5040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cos</a:t>
            </a:r>
            <a:endParaRPr lang="es-ES" sz="1100" dirty="0"/>
          </a:p>
          <a:p>
            <a:pPr algn="ctr"/>
            <a:r>
              <a:rPr lang="es-ES" sz="1100" dirty="0"/>
              <a:t>sin</a:t>
            </a:r>
          </a:p>
        </p:txBody>
      </p:sp>
      <p:cxnSp>
        <p:nvCxnSpPr>
          <p:cNvPr id="57" name="56 Conector recto de flecha"/>
          <p:cNvCxnSpPr/>
          <p:nvPr/>
        </p:nvCxnSpPr>
        <p:spPr>
          <a:xfrm>
            <a:off x="2515449" y="3796655"/>
            <a:ext cx="64815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2692298" y="3076576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 dirty="0"/>
              <a:t>a</a:t>
            </a:r>
            <a:endParaRPr lang="es-ES" sz="1100" baseline="-25000" dirty="0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2693100" y="3327722"/>
            <a:ext cx="260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 dirty="0"/>
              <a:t>b</a:t>
            </a:r>
            <a:endParaRPr lang="es-ES" sz="1100" baseline="-25000" dirty="0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2690696" y="3572768"/>
            <a:ext cx="243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 dirty="0"/>
              <a:t>c</a:t>
            </a:r>
            <a:endParaRPr lang="es-ES" sz="1100" baseline="-25000" dirty="0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4022479" y="3182646"/>
            <a:ext cx="2584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 dirty="0"/>
              <a:t>d</a:t>
            </a:r>
            <a:endParaRPr lang="es-ES" sz="1100" baseline="-25000" dirty="0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4025685" y="3433792"/>
            <a:ext cx="260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 dirty="0"/>
              <a:t>q</a:t>
            </a:r>
            <a:endParaRPr lang="es-ES" sz="1100" baseline="-25000" dirty="0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5387378" y="3441963"/>
            <a:ext cx="983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 </a:t>
            </a:r>
            <a:r>
              <a:rPr lang="el-GR" sz="1100" dirty="0"/>
              <a:t>ϴ</a:t>
            </a:r>
            <a:r>
              <a:rPr lang="es-ES" sz="1100" baseline="-25000" dirty="0"/>
              <a:t>PLL</a:t>
            </a:r>
            <a:r>
              <a:rPr lang="es-ES" sz="1100" dirty="0"/>
              <a:t>  &lt;16,3&gt;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5788173" y="3099466"/>
            <a:ext cx="633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&lt;16,4&gt;</a:t>
            </a:r>
          </a:p>
        </p:txBody>
      </p:sp>
    </p:spTree>
    <p:extLst>
      <p:ext uri="{BB962C8B-B14F-4D97-AF65-F5344CB8AC3E}">
        <p14:creationId xmlns:p14="http://schemas.microsoft.com/office/powerpoint/2010/main" val="4006048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26252</TotalTime>
  <Words>199</Words>
  <Application>Microsoft Office PowerPoint</Application>
  <PresentationFormat>Presentación en pantalla (4:3)</PresentationFormat>
  <Paragraphs>75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Fernández Berzosa</dc:creator>
  <cp:lastModifiedBy>Gonzalo Fernández Berzosa</cp:lastModifiedBy>
  <cp:revision>36</cp:revision>
  <dcterms:created xsi:type="dcterms:W3CDTF">2017-07-11T07:48:55Z</dcterms:created>
  <dcterms:modified xsi:type="dcterms:W3CDTF">2017-10-07T22:46:13Z</dcterms:modified>
</cp:coreProperties>
</file>