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8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E963-74FF-49BF-B4B7-85F4442D6F09}" type="datetimeFigureOut">
              <a:rPr lang="es-ES" smtClean="0"/>
              <a:t>07/10/2017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E020-F91B-42CC-A4BC-912B30614A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2743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E963-74FF-49BF-B4B7-85F4442D6F09}" type="datetimeFigureOut">
              <a:rPr lang="es-ES" smtClean="0"/>
              <a:t>07/10/2017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E020-F91B-42CC-A4BC-912B30614A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965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E963-74FF-49BF-B4B7-85F4442D6F09}" type="datetimeFigureOut">
              <a:rPr lang="es-ES" smtClean="0"/>
              <a:t>07/10/2017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E020-F91B-42CC-A4BC-912B30614A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2792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E963-74FF-49BF-B4B7-85F4442D6F09}" type="datetimeFigureOut">
              <a:rPr lang="es-ES" smtClean="0"/>
              <a:t>07/10/2017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E020-F91B-42CC-A4BC-912B30614A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0980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E963-74FF-49BF-B4B7-85F4442D6F09}" type="datetimeFigureOut">
              <a:rPr lang="es-ES" smtClean="0"/>
              <a:t>07/10/2017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E020-F91B-42CC-A4BC-912B30614A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114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E963-74FF-49BF-B4B7-85F4442D6F09}" type="datetimeFigureOut">
              <a:rPr lang="es-ES" smtClean="0"/>
              <a:t>07/10/2017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E020-F91B-42CC-A4BC-912B30614A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9352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E963-74FF-49BF-B4B7-85F4442D6F09}" type="datetimeFigureOut">
              <a:rPr lang="es-ES" smtClean="0"/>
              <a:t>07/10/2017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E020-F91B-42CC-A4BC-912B30614A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0300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E963-74FF-49BF-B4B7-85F4442D6F09}" type="datetimeFigureOut">
              <a:rPr lang="es-ES" smtClean="0"/>
              <a:t>07/10/2017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E020-F91B-42CC-A4BC-912B30614A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3906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E963-74FF-49BF-B4B7-85F4442D6F09}" type="datetimeFigureOut">
              <a:rPr lang="es-ES" smtClean="0"/>
              <a:t>07/10/2017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E020-F91B-42CC-A4BC-912B30614A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8786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E963-74FF-49BF-B4B7-85F4442D6F09}" type="datetimeFigureOut">
              <a:rPr lang="es-ES" smtClean="0"/>
              <a:t>07/10/2017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E020-F91B-42CC-A4BC-912B30614A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4393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E963-74FF-49BF-B4B7-85F4442D6F09}" type="datetimeFigureOut">
              <a:rPr lang="es-ES" smtClean="0"/>
              <a:t>07/10/2017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E020-F91B-42CC-A4BC-912B30614A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0901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E963-74FF-49BF-B4B7-85F4442D6F09}" type="datetimeFigureOut">
              <a:rPr lang="es-ES" smtClean="0"/>
              <a:t>07/10/2017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AE020-F91B-42CC-A4BC-912B30614A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0679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4654B48D-5357-4F60-A7E1-DC217FA6DD2D}"/>
              </a:ext>
            </a:extLst>
          </p:cNvPr>
          <p:cNvCxnSpPr>
            <a:cxnSpLocks/>
            <a:endCxn id="17" idx="3"/>
          </p:cNvCxnSpPr>
          <p:nvPr/>
        </p:nvCxnSpPr>
        <p:spPr>
          <a:xfrm>
            <a:off x="1407222" y="417702"/>
            <a:ext cx="0" cy="395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angular 29">
            <a:extLst>
              <a:ext uri="{FF2B5EF4-FFF2-40B4-BE49-F238E27FC236}">
                <a16:creationId xmlns:a16="http://schemas.microsoft.com/office/drawing/2014/main" id="{AEC67441-29F1-42F8-B9A8-B9E818CBB013}"/>
              </a:ext>
            </a:extLst>
          </p:cNvPr>
          <p:cNvCxnSpPr>
            <a:cxnSpLocks/>
            <a:stCxn id="17" idx="1"/>
            <a:endCxn id="36" idx="3"/>
          </p:cNvCxnSpPr>
          <p:nvPr/>
        </p:nvCxnSpPr>
        <p:spPr>
          <a:xfrm>
            <a:off x="1407222" y="1200151"/>
            <a:ext cx="0" cy="395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: angular 29">
            <a:extLst>
              <a:ext uri="{FF2B5EF4-FFF2-40B4-BE49-F238E27FC236}">
                <a16:creationId xmlns:a16="http://schemas.microsoft.com/office/drawing/2014/main" id="{B77BE260-5D2A-4922-A21D-E74DB34A5311}"/>
              </a:ext>
            </a:extLst>
          </p:cNvPr>
          <p:cNvCxnSpPr>
            <a:cxnSpLocks/>
            <a:stCxn id="59" idx="1"/>
            <a:endCxn id="42" idx="3"/>
          </p:cNvCxnSpPr>
          <p:nvPr/>
        </p:nvCxnSpPr>
        <p:spPr>
          <a:xfrm rot="5400000">
            <a:off x="2024019" y="2148252"/>
            <a:ext cx="350837" cy="1584431"/>
          </a:xfrm>
          <a:prstGeom prst="bentConnector3">
            <a:avLst>
              <a:gd name="adj1" fmla="val 3914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: angular 46">
            <a:extLst>
              <a:ext uri="{FF2B5EF4-FFF2-40B4-BE49-F238E27FC236}">
                <a16:creationId xmlns:a16="http://schemas.microsoft.com/office/drawing/2014/main" id="{63F75DC3-EED2-4F45-B7E3-2727A9B10B3D}"/>
              </a:ext>
            </a:extLst>
          </p:cNvPr>
          <p:cNvCxnSpPr>
            <a:cxnSpLocks/>
            <a:stCxn id="59" idx="2"/>
            <a:endCxn id="42" idx="0"/>
          </p:cNvCxnSpPr>
          <p:nvPr/>
        </p:nvCxnSpPr>
        <p:spPr>
          <a:xfrm rot="10800000" flipV="1">
            <a:off x="1800153" y="2571467"/>
            <a:ext cx="798566" cy="73799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angular 51">
            <a:extLst>
              <a:ext uri="{FF2B5EF4-FFF2-40B4-BE49-F238E27FC236}">
                <a16:creationId xmlns:a16="http://schemas.microsoft.com/office/drawing/2014/main" id="{1629879D-B333-4A9F-B9C3-B4792A7567B1}"/>
              </a:ext>
            </a:extLst>
          </p:cNvPr>
          <p:cNvCxnSpPr>
            <a:cxnSpLocks/>
            <a:stCxn id="42" idx="2"/>
            <a:endCxn id="36" idx="2"/>
          </p:cNvCxnSpPr>
          <p:nvPr/>
        </p:nvCxnSpPr>
        <p:spPr>
          <a:xfrm rot="10800000" flipH="1">
            <a:off x="1014287" y="1789019"/>
            <a:ext cx="1" cy="1520448"/>
          </a:xfrm>
          <a:prstGeom prst="bentConnector3">
            <a:avLst>
              <a:gd name="adj1" fmla="val -2286000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: angular 60">
            <a:extLst>
              <a:ext uri="{FF2B5EF4-FFF2-40B4-BE49-F238E27FC236}">
                <a16:creationId xmlns:a16="http://schemas.microsoft.com/office/drawing/2014/main" id="{F619186F-5492-47EF-9B27-76FC4AF6D23C}"/>
              </a:ext>
            </a:extLst>
          </p:cNvPr>
          <p:cNvCxnSpPr>
            <a:cxnSpLocks/>
            <a:stCxn id="36" idx="0"/>
            <a:endCxn id="59" idx="0"/>
          </p:cNvCxnSpPr>
          <p:nvPr/>
        </p:nvCxnSpPr>
        <p:spPr>
          <a:xfrm>
            <a:off x="1800154" y="1789019"/>
            <a:ext cx="1584430" cy="782449"/>
          </a:xfrm>
          <a:prstGeom prst="bentConnector3">
            <a:avLst>
              <a:gd name="adj1" fmla="val 122444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: angular 29">
            <a:extLst>
              <a:ext uri="{FF2B5EF4-FFF2-40B4-BE49-F238E27FC236}">
                <a16:creationId xmlns:a16="http://schemas.microsoft.com/office/drawing/2014/main" id="{B833DEB4-7212-4420-9A92-C1691B2C83BC}"/>
              </a:ext>
            </a:extLst>
          </p:cNvPr>
          <p:cNvCxnSpPr>
            <a:cxnSpLocks/>
            <a:stCxn id="36" idx="1"/>
            <a:endCxn id="59" idx="3"/>
          </p:cNvCxnSpPr>
          <p:nvPr/>
        </p:nvCxnSpPr>
        <p:spPr>
          <a:xfrm rot="16200000" flipH="1">
            <a:off x="2001794" y="1388028"/>
            <a:ext cx="395287" cy="15844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angular 29">
            <a:extLst>
              <a:ext uri="{FF2B5EF4-FFF2-40B4-BE49-F238E27FC236}">
                <a16:creationId xmlns:a16="http://schemas.microsoft.com/office/drawing/2014/main" id="{F415F3B7-F92E-4DE7-AD60-ABE15EF8C757}"/>
              </a:ext>
            </a:extLst>
          </p:cNvPr>
          <p:cNvCxnSpPr>
            <a:cxnSpLocks/>
            <a:stCxn id="36" idx="1"/>
            <a:endCxn id="60" idx="3"/>
          </p:cNvCxnSpPr>
          <p:nvPr/>
        </p:nvCxnSpPr>
        <p:spPr>
          <a:xfrm rot="16200000" flipH="1">
            <a:off x="2737124" y="652698"/>
            <a:ext cx="395287" cy="30550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: angular 60">
            <a:extLst>
              <a:ext uri="{FF2B5EF4-FFF2-40B4-BE49-F238E27FC236}">
                <a16:creationId xmlns:a16="http://schemas.microsoft.com/office/drawing/2014/main" id="{AE079AC4-30A2-49DC-A7B1-24C17CE48EC2}"/>
              </a:ext>
            </a:extLst>
          </p:cNvPr>
          <p:cNvCxnSpPr>
            <a:cxnSpLocks/>
            <a:stCxn id="36" idx="0"/>
            <a:endCxn id="60" idx="2"/>
          </p:cNvCxnSpPr>
          <p:nvPr/>
        </p:nvCxnSpPr>
        <p:spPr>
          <a:xfrm>
            <a:off x="1800154" y="1789019"/>
            <a:ext cx="2269225" cy="782449"/>
          </a:xfrm>
          <a:prstGeom prst="bentConnector3">
            <a:avLst>
              <a:gd name="adj1" fmla="val 85315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: esquinas diagonales cortadas 16">
            <a:extLst>
              <a:ext uri="{FF2B5EF4-FFF2-40B4-BE49-F238E27FC236}">
                <a16:creationId xmlns:a16="http://schemas.microsoft.com/office/drawing/2014/main" id="{DA55DEF6-305D-4258-ABB3-E5776B78298E}"/>
              </a:ext>
            </a:extLst>
          </p:cNvPr>
          <p:cNvSpPr/>
          <p:nvPr/>
        </p:nvSpPr>
        <p:spPr>
          <a:xfrm>
            <a:off x="1014289" y="812989"/>
            <a:ext cx="785865" cy="387162"/>
          </a:xfrm>
          <a:prstGeom prst="snip2DiagRect">
            <a:avLst>
              <a:gd name="adj1" fmla="val 21652"/>
              <a:gd name="adj2" fmla="val 21103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81280" rIns="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100"/>
              </a:lnSpc>
            </a:pPr>
            <a:r>
              <a:rPr lang="es-ES" sz="900" dirty="0"/>
              <a:t>s</a:t>
            </a:r>
            <a:endParaRPr lang="es-ES" sz="1100" b="1" dirty="0"/>
          </a:p>
          <a:p>
            <a:pPr algn="ctr">
              <a:lnSpc>
                <a:spcPts val="1100"/>
              </a:lnSpc>
            </a:pPr>
            <a:r>
              <a:rPr lang="es-ES" sz="1200" b="1" dirty="0"/>
              <a:t>ACQ</a:t>
            </a:r>
            <a:endParaRPr lang="es-ES" sz="1100" b="1" dirty="0"/>
          </a:p>
          <a:p>
            <a:pPr algn="ctr">
              <a:lnSpc>
                <a:spcPts val="1100"/>
              </a:lnSpc>
            </a:pPr>
            <a:r>
              <a:rPr lang="es-ES" sz="900" dirty="0"/>
              <a:t>d</a:t>
            </a:r>
            <a:endParaRPr lang="es-ES" sz="1000" dirty="0"/>
          </a:p>
        </p:txBody>
      </p:sp>
      <p:sp>
        <p:nvSpPr>
          <p:cNvPr id="36" name="Rectángulo: esquinas diagonales cortadas 35">
            <a:extLst>
              <a:ext uri="{FF2B5EF4-FFF2-40B4-BE49-F238E27FC236}">
                <a16:creationId xmlns:a16="http://schemas.microsoft.com/office/drawing/2014/main" id="{29E5AA59-1F70-4C09-B12C-751BB03E9A9C}"/>
              </a:ext>
            </a:extLst>
          </p:cNvPr>
          <p:cNvSpPr/>
          <p:nvPr/>
        </p:nvSpPr>
        <p:spPr>
          <a:xfrm>
            <a:off x="1014289" y="1595438"/>
            <a:ext cx="785865" cy="387162"/>
          </a:xfrm>
          <a:prstGeom prst="snip2DiagRect">
            <a:avLst>
              <a:gd name="adj1" fmla="val 21652"/>
              <a:gd name="adj2" fmla="val 21103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81280" rIns="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100"/>
              </a:lnSpc>
            </a:pPr>
            <a:r>
              <a:rPr lang="es-ES" sz="900" dirty="0"/>
              <a:t>s</a:t>
            </a:r>
            <a:endParaRPr lang="es-ES" sz="1100" b="1" dirty="0"/>
          </a:p>
          <a:p>
            <a:pPr algn="ctr">
              <a:lnSpc>
                <a:spcPts val="1100"/>
              </a:lnSpc>
            </a:pPr>
            <a:r>
              <a:rPr lang="es-ES" sz="1200" b="1" dirty="0"/>
              <a:t>CORDIC</a:t>
            </a:r>
            <a:endParaRPr lang="es-ES" sz="1100" b="1" dirty="0"/>
          </a:p>
          <a:p>
            <a:pPr algn="ctr">
              <a:lnSpc>
                <a:spcPts val="1100"/>
              </a:lnSpc>
            </a:pPr>
            <a:r>
              <a:rPr lang="es-ES" sz="900" dirty="0"/>
              <a:t>d</a:t>
            </a:r>
            <a:endParaRPr lang="es-ES" sz="1000" dirty="0"/>
          </a:p>
        </p:txBody>
      </p:sp>
      <p:sp>
        <p:nvSpPr>
          <p:cNvPr id="42" name="Rectángulo: esquinas diagonales cortadas 41">
            <a:extLst>
              <a:ext uri="{FF2B5EF4-FFF2-40B4-BE49-F238E27FC236}">
                <a16:creationId xmlns:a16="http://schemas.microsoft.com/office/drawing/2014/main" id="{05029E35-A189-42DA-9AD4-999849CD3332}"/>
              </a:ext>
            </a:extLst>
          </p:cNvPr>
          <p:cNvSpPr/>
          <p:nvPr/>
        </p:nvSpPr>
        <p:spPr>
          <a:xfrm>
            <a:off x="1014288" y="3115886"/>
            <a:ext cx="785865" cy="387162"/>
          </a:xfrm>
          <a:prstGeom prst="snip2DiagRect">
            <a:avLst>
              <a:gd name="adj1" fmla="val 21652"/>
              <a:gd name="adj2" fmla="val 21103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81280" rIns="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100"/>
              </a:lnSpc>
            </a:pPr>
            <a:r>
              <a:rPr lang="es-ES" sz="900" dirty="0"/>
              <a:t>s</a:t>
            </a:r>
            <a:endParaRPr lang="es-ES" sz="1100" b="1" dirty="0"/>
          </a:p>
          <a:p>
            <a:pPr algn="ctr">
              <a:lnSpc>
                <a:spcPts val="1100"/>
              </a:lnSpc>
            </a:pPr>
            <a:r>
              <a:rPr lang="es-ES" sz="1200" b="1" dirty="0"/>
              <a:t>PLL</a:t>
            </a:r>
            <a:endParaRPr lang="es-ES" sz="1100" b="1" dirty="0"/>
          </a:p>
          <a:p>
            <a:pPr algn="ctr">
              <a:lnSpc>
                <a:spcPts val="1100"/>
              </a:lnSpc>
            </a:pPr>
            <a:r>
              <a:rPr lang="es-ES" sz="900" dirty="0"/>
              <a:t>d</a:t>
            </a:r>
            <a:endParaRPr lang="es-ES" sz="1000" dirty="0"/>
          </a:p>
        </p:txBody>
      </p:sp>
      <p:sp>
        <p:nvSpPr>
          <p:cNvPr id="59" name="Rectángulo: esquinas diagonales cortadas 58">
            <a:extLst>
              <a:ext uri="{FF2B5EF4-FFF2-40B4-BE49-F238E27FC236}">
                <a16:creationId xmlns:a16="http://schemas.microsoft.com/office/drawing/2014/main" id="{9F7E7664-E858-4E58-B232-9766925CD3CB}"/>
              </a:ext>
            </a:extLst>
          </p:cNvPr>
          <p:cNvSpPr/>
          <p:nvPr/>
        </p:nvSpPr>
        <p:spPr>
          <a:xfrm>
            <a:off x="2598719" y="2377887"/>
            <a:ext cx="785865" cy="387162"/>
          </a:xfrm>
          <a:prstGeom prst="snip2DiagRect">
            <a:avLst>
              <a:gd name="adj1" fmla="val 21652"/>
              <a:gd name="adj2" fmla="val 21103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81280" rIns="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100"/>
              </a:lnSpc>
            </a:pPr>
            <a:r>
              <a:rPr lang="es-ES" sz="900" dirty="0"/>
              <a:t>s</a:t>
            </a:r>
            <a:endParaRPr lang="es-ES" sz="1100" b="1" dirty="0"/>
          </a:p>
          <a:p>
            <a:pPr algn="ctr">
              <a:lnSpc>
                <a:spcPts val="1100"/>
              </a:lnSpc>
            </a:pPr>
            <a:r>
              <a:rPr lang="es-ES" sz="1200" b="1" dirty="0"/>
              <a:t>abc2dq V</a:t>
            </a:r>
            <a:endParaRPr lang="es-ES" sz="1100" b="1" dirty="0"/>
          </a:p>
          <a:p>
            <a:pPr algn="ctr">
              <a:lnSpc>
                <a:spcPts val="1100"/>
              </a:lnSpc>
            </a:pPr>
            <a:r>
              <a:rPr lang="es-ES" sz="900" dirty="0"/>
              <a:t>d</a:t>
            </a:r>
            <a:endParaRPr lang="es-ES" sz="1000" dirty="0"/>
          </a:p>
        </p:txBody>
      </p:sp>
      <p:sp>
        <p:nvSpPr>
          <p:cNvPr id="60" name="Rectángulo: esquinas diagonales cortadas 59">
            <a:extLst>
              <a:ext uri="{FF2B5EF4-FFF2-40B4-BE49-F238E27FC236}">
                <a16:creationId xmlns:a16="http://schemas.microsoft.com/office/drawing/2014/main" id="{0282B52C-1E93-4D1B-B0BC-F531022843F0}"/>
              </a:ext>
            </a:extLst>
          </p:cNvPr>
          <p:cNvSpPr/>
          <p:nvPr/>
        </p:nvSpPr>
        <p:spPr>
          <a:xfrm>
            <a:off x="4069379" y="2377887"/>
            <a:ext cx="785865" cy="387162"/>
          </a:xfrm>
          <a:prstGeom prst="snip2DiagRect">
            <a:avLst>
              <a:gd name="adj1" fmla="val 21652"/>
              <a:gd name="adj2" fmla="val 21103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81280" rIns="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100"/>
              </a:lnSpc>
            </a:pPr>
            <a:r>
              <a:rPr lang="es-ES" sz="900" dirty="0"/>
              <a:t>s</a:t>
            </a:r>
            <a:endParaRPr lang="es-ES" sz="1100" b="1" dirty="0"/>
          </a:p>
          <a:p>
            <a:pPr algn="ctr">
              <a:lnSpc>
                <a:spcPts val="1100"/>
              </a:lnSpc>
            </a:pPr>
            <a:r>
              <a:rPr lang="es-ES" sz="1200" b="1" dirty="0"/>
              <a:t>abc2dq I</a:t>
            </a:r>
            <a:endParaRPr lang="es-ES" sz="1100" b="1" dirty="0"/>
          </a:p>
          <a:p>
            <a:pPr algn="ctr">
              <a:lnSpc>
                <a:spcPts val="1100"/>
              </a:lnSpc>
            </a:pPr>
            <a:r>
              <a:rPr lang="es-ES" sz="900" dirty="0"/>
              <a:t>d</a:t>
            </a:r>
            <a:endParaRPr lang="es-ES" sz="1000" dirty="0"/>
          </a:p>
        </p:txBody>
      </p:sp>
      <p:sp>
        <p:nvSpPr>
          <p:cNvPr id="115" name="Rectángulo: esquinas diagonales cortadas 114">
            <a:extLst>
              <a:ext uri="{FF2B5EF4-FFF2-40B4-BE49-F238E27FC236}">
                <a16:creationId xmlns:a16="http://schemas.microsoft.com/office/drawing/2014/main" id="{F510F52A-E55F-468C-8F63-D81001B8FE5A}"/>
              </a:ext>
            </a:extLst>
          </p:cNvPr>
          <p:cNvSpPr/>
          <p:nvPr/>
        </p:nvSpPr>
        <p:spPr>
          <a:xfrm>
            <a:off x="4069379" y="3115886"/>
            <a:ext cx="785865" cy="387162"/>
          </a:xfrm>
          <a:prstGeom prst="snip2DiagRect">
            <a:avLst>
              <a:gd name="adj1" fmla="val 21652"/>
              <a:gd name="adj2" fmla="val 21103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81280" rIns="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100"/>
              </a:lnSpc>
            </a:pPr>
            <a:r>
              <a:rPr lang="es-ES" sz="900" dirty="0"/>
              <a:t>s</a:t>
            </a:r>
            <a:endParaRPr lang="es-ES" sz="1100" b="1" dirty="0"/>
          </a:p>
          <a:p>
            <a:pPr algn="ctr">
              <a:lnSpc>
                <a:spcPts val="1100"/>
              </a:lnSpc>
            </a:pPr>
            <a:r>
              <a:rPr lang="es-ES" sz="1200" b="1" dirty="0"/>
              <a:t>PI</a:t>
            </a:r>
            <a:endParaRPr lang="es-ES" sz="1100" b="1" dirty="0"/>
          </a:p>
          <a:p>
            <a:pPr algn="ctr">
              <a:lnSpc>
                <a:spcPts val="1100"/>
              </a:lnSpc>
            </a:pPr>
            <a:r>
              <a:rPr lang="es-ES" sz="900" dirty="0"/>
              <a:t>d</a:t>
            </a:r>
            <a:endParaRPr lang="es-ES" sz="1000" dirty="0"/>
          </a:p>
        </p:txBody>
      </p:sp>
      <p:cxnSp>
        <p:nvCxnSpPr>
          <p:cNvPr id="116" name="Conector: angular 29">
            <a:extLst>
              <a:ext uri="{FF2B5EF4-FFF2-40B4-BE49-F238E27FC236}">
                <a16:creationId xmlns:a16="http://schemas.microsoft.com/office/drawing/2014/main" id="{E1EE8CE7-E123-4283-9979-E3A4B9BF7A19}"/>
              </a:ext>
            </a:extLst>
          </p:cNvPr>
          <p:cNvCxnSpPr>
            <a:cxnSpLocks/>
            <a:stCxn id="60" idx="1"/>
            <a:endCxn id="115" idx="3"/>
          </p:cNvCxnSpPr>
          <p:nvPr/>
        </p:nvCxnSpPr>
        <p:spPr>
          <a:xfrm>
            <a:off x="4462312" y="2765049"/>
            <a:ext cx="0" cy="350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ángulo: esquinas diagonales cortadas 121">
            <a:extLst>
              <a:ext uri="{FF2B5EF4-FFF2-40B4-BE49-F238E27FC236}">
                <a16:creationId xmlns:a16="http://schemas.microsoft.com/office/drawing/2014/main" id="{D47C5A4F-FF87-409E-94FF-56CF46FD1A49}"/>
              </a:ext>
            </a:extLst>
          </p:cNvPr>
          <p:cNvSpPr/>
          <p:nvPr/>
        </p:nvSpPr>
        <p:spPr>
          <a:xfrm>
            <a:off x="4069379" y="3853885"/>
            <a:ext cx="785865" cy="387162"/>
          </a:xfrm>
          <a:prstGeom prst="snip2DiagRect">
            <a:avLst>
              <a:gd name="adj1" fmla="val 21652"/>
              <a:gd name="adj2" fmla="val 21103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81280" rIns="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100"/>
              </a:lnSpc>
            </a:pPr>
            <a:r>
              <a:rPr lang="es-ES" sz="900" dirty="0"/>
              <a:t>s</a:t>
            </a:r>
            <a:endParaRPr lang="es-ES" sz="1100" b="1" dirty="0"/>
          </a:p>
          <a:p>
            <a:pPr algn="ctr">
              <a:lnSpc>
                <a:spcPts val="1100"/>
              </a:lnSpc>
            </a:pPr>
            <a:r>
              <a:rPr lang="es-ES" sz="1200" b="1" dirty="0"/>
              <a:t>dq2abc</a:t>
            </a:r>
            <a:endParaRPr lang="es-ES" sz="1100" b="1" dirty="0"/>
          </a:p>
          <a:p>
            <a:pPr algn="ctr">
              <a:lnSpc>
                <a:spcPts val="1100"/>
              </a:lnSpc>
            </a:pPr>
            <a:r>
              <a:rPr lang="es-ES" sz="900" dirty="0"/>
              <a:t>d</a:t>
            </a:r>
            <a:endParaRPr lang="es-ES" sz="1000" dirty="0"/>
          </a:p>
        </p:txBody>
      </p:sp>
      <p:cxnSp>
        <p:nvCxnSpPr>
          <p:cNvPr id="124" name="Conector: angular 29">
            <a:extLst>
              <a:ext uri="{FF2B5EF4-FFF2-40B4-BE49-F238E27FC236}">
                <a16:creationId xmlns:a16="http://schemas.microsoft.com/office/drawing/2014/main" id="{0A81ADD5-3C3E-4DC3-9E55-B4792C1375EC}"/>
              </a:ext>
            </a:extLst>
          </p:cNvPr>
          <p:cNvCxnSpPr>
            <a:cxnSpLocks/>
            <a:stCxn id="115" idx="1"/>
            <a:endCxn id="122" idx="3"/>
          </p:cNvCxnSpPr>
          <p:nvPr/>
        </p:nvCxnSpPr>
        <p:spPr>
          <a:xfrm>
            <a:off x="4462312" y="3503048"/>
            <a:ext cx="0" cy="350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2874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982</TotalTime>
  <Words>23</Words>
  <Application>Microsoft Office PowerPoint</Application>
  <PresentationFormat>Panorámica</PresentationFormat>
  <Paragraphs>21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Gonzalo Fernández Berzosa</dc:creator>
  <cp:lastModifiedBy>Gonzalo Fernández Berzosa</cp:lastModifiedBy>
  <cp:revision>7</cp:revision>
  <dcterms:created xsi:type="dcterms:W3CDTF">2017-10-07T06:23:46Z</dcterms:created>
  <dcterms:modified xsi:type="dcterms:W3CDTF">2017-10-07T22:46:01Z</dcterms:modified>
</cp:coreProperties>
</file>