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7" r:id="rId4"/>
    <p:sldId id="261" r:id="rId5"/>
    <p:sldId id="265" r:id="rId6"/>
    <p:sldId id="262" r:id="rId7"/>
    <p:sldId id="263" r:id="rId8"/>
    <p:sldId id="264" r:id="rId9"/>
    <p:sldId id="266" r:id="rId10"/>
    <p:sldId id="267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66"/>
    <a:srgbClr val="0033CC"/>
    <a:srgbClr val="0066FF"/>
    <a:srgbClr val="FFCC99"/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8579" autoAdjust="0"/>
  </p:normalViewPr>
  <p:slideViewPr>
    <p:cSldViewPr snapToGrid="0" snapToObjects="1">
      <p:cViewPr varScale="1">
        <p:scale>
          <a:sx n="69" d="100"/>
          <a:sy n="69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86D9-3A1B-4CF1-9A75-B44383B8BB08}" type="datetimeFigureOut">
              <a:rPr lang="en-US" smtClean="0"/>
              <a:pPr/>
              <a:t>3/4/2014</a:t>
            </a:fld>
            <a:endParaRPr lang="en-GB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F5AAE-0EF5-4BD2-95E2-3B2E2C0E277F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1569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F5AAE-0EF5-4BD2-95E2-3B2E2C0E277F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F5AAE-0EF5-4BD2-95E2-3B2E2C0E277F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6F99-3430-4C60-8AFC-30CC75AFB919}" type="datetimeFigureOut">
              <a:rPr lang="en-US" smtClean="0"/>
              <a:pPr/>
              <a:t>3/4/2014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7A8A-4501-4FF5-9072-9C73CAC66A20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6F99-3430-4C60-8AFC-30CC75AFB919}" type="datetimeFigureOut">
              <a:rPr lang="en-US" smtClean="0"/>
              <a:pPr/>
              <a:t>3/4/2014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7A8A-4501-4FF5-9072-9C73CAC66A20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6F99-3430-4C60-8AFC-30CC75AFB919}" type="datetimeFigureOut">
              <a:rPr lang="en-US" smtClean="0"/>
              <a:pPr/>
              <a:t>3/4/2014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7A8A-4501-4FF5-9072-9C73CAC66A20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6F99-3430-4C60-8AFC-30CC75AFB919}" type="datetimeFigureOut">
              <a:rPr lang="en-US" smtClean="0"/>
              <a:pPr/>
              <a:t>3/4/2014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7A8A-4501-4FF5-9072-9C73CAC66A20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6F99-3430-4C60-8AFC-30CC75AFB919}" type="datetimeFigureOut">
              <a:rPr lang="en-US" smtClean="0"/>
              <a:pPr/>
              <a:t>3/4/2014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7A8A-4501-4FF5-9072-9C73CAC66A20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6F99-3430-4C60-8AFC-30CC75AFB919}" type="datetimeFigureOut">
              <a:rPr lang="en-US" smtClean="0"/>
              <a:pPr/>
              <a:t>3/4/2014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7A8A-4501-4FF5-9072-9C73CAC66A20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6F99-3430-4C60-8AFC-30CC75AFB919}" type="datetimeFigureOut">
              <a:rPr lang="en-US" smtClean="0"/>
              <a:pPr/>
              <a:t>3/4/2014</a:t>
            </a:fld>
            <a:endParaRPr lang="en-GB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7A8A-4501-4FF5-9072-9C73CAC66A20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6F99-3430-4C60-8AFC-30CC75AFB919}" type="datetimeFigureOut">
              <a:rPr lang="en-US" smtClean="0"/>
              <a:pPr/>
              <a:t>3/4/2014</a:t>
            </a:fld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7A8A-4501-4FF5-9072-9C73CAC66A20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6F99-3430-4C60-8AFC-30CC75AFB919}" type="datetimeFigureOut">
              <a:rPr lang="en-US" smtClean="0"/>
              <a:pPr/>
              <a:t>3/4/2014</a:t>
            </a:fld>
            <a:endParaRPr lang="en-GB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7A8A-4501-4FF5-9072-9C73CAC66A20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6F99-3430-4C60-8AFC-30CC75AFB919}" type="datetimeFigureOut">
              <a:rPr lang="en-US" smtClean="0"/>
              <a:pPr/>
              <a:t>3/4/2014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7A8A-4501-4FF5-9072-9C73CAC66A20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6F99-3430-4C60-8AFC-30CC75AFB919}" type="datetimeFigureOut">
              <a:rPr lang="en-US" smtClean="0"/>
              <a:pPr/>
              <a:t>3/4/2014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7A8A-4501-4FF5-9072-9C73CAC66A20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C6F99-3430-4C60-8AFC-30CC75AFB919}" type="datetimeFigureOut">
              <a:rPr lang="en-US" smtClean="0"/>
              <a:pPr/>
              <a:t>3/4/2014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97A8A-4501-4FF5-9072-9C73CAC66A20}" type="slidenum">
              <a:rPr lang="en-GB" smtClean="0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569 CuadroTexto"/>
          <p:cNvSpPr txBox="1"/>
          <p:nvPr/>
        </p:nvSpPr>
        <p:spPr>
          <a:xfrm>
            <a:off x="246182" y="540186"/>
            <a:ext cx="797378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El proyecto </a:t>
            </a:r>
            <a:r>
              <a:rPr lang="es-ES" b="1" i="1" dirty="0" smtClean="0"/>
              <a:t>“</a:t>
            </a:r>
            <a:r>
              <a:rPr lang="es-ES" b="1" i="1" dirty="0" err="1" smtClean="0"/>
              <a:t>Development</a:t>
            </a:r>
            <a:r>
              <a:rPr lang="es-ES" b="1" i="1" dirty="0" smtClean="0"/>
              <a:t> Kit V1” </a:t>
            </a:r>
            <a:r>
              <a:rPr lang="es-ES" dirty="0" smtClean="0"/>
              <a:t>está compuesto de 5 bloques funcionales</a:t>
            </a:r>
          </a:p>
          <a:p>
            <a:r>
              <a:rPr lang="es-ES" dirty="0" smtClean="0"/>
              <a:t>que son: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Bloque convertidor </a:t>
            </a:r>
            <a:r>
              <a:rPr lang="es-ES" dirty="0" err="1" smtClean="0"/>
              <a:t>Flyback</a:t>
            </a:r>
            <a:r>
              <a:rPr lang="es-ES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Bloque carga del convertidor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Bloque control Analógico.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Bloque control Digital.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Bloque sensor de corriente (este es provisional)</a:t>
            </a:r>
            <a:r>
              <a:rPr lang="en-GB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 smtClean="0"/>
          </a:p>
          <a:p>
            <a:pPr marL="0" lvl="1" indent="457200"/>
            <a:r>
              <a:rPr lang="es-ES" dirty="0" smtClean="0"/>
              <a:t>A continuación se muestra un esquemático del mismo, el circuito eléctrico y la</a:t>
            </a:r>
          </a:p>
          <a:p>
            <a:pPr marL="800100" lvl="1" indent="-342900"/>
            <a:r>
              <a:rPr lang="es-ES" dirty="0" smtClean="0"/>
              <a:t>descripción de las características de la placa.</a:t>
            </a:r>
          </a:p>
          <a:p>
            <a:pPr marL="800100" lvl="1" indent="-342900"/>
            <a:endParaRPr lang="es-ES" dirty="0" smtClean="0"/>
          </a:p>
          <a:p>
            <a:pPr marL="800100" lvl="1" indent="-342900"/>
            <a:r>
              <a:rPr lang="es-ES" dirty="0" smtClean="0"/>
              <a:t>Archivos complementarios a este documento.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s-ES" dirty="0" smtClean="0"/>
              <a:t>Fichero de PSIM con el esquema eléctrico.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s-ES" dirty="0" smtClean="0"/>
              <a:t>Lista en </a:t>
            </a:r>
            <a:r>
              <a:rPr lang="es-ES" dirty="0" err="1" smtClean="0"/>
              <a:t>excel</a:t>
            </a:r>
            <a:r>
              <a:rPr lang="es-ES" dirty="0" smtClean="0"/>
              <a:t> con los componentes de cada una de las partes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s-ES" dirty="0" smtClean="0"/>
              <a:t>Fichero con los </a:t>
            </a:r>
            <a:r>
              <a:rPr lang="es-ES" dirty="0" err="1" smtClean="0"/>
              <a:t>datasheet</a:t>
            </a:r>
            <a:r>
              <a:rPr lang="es-ES" dirty="0" smtClean="0"/>
              <a:t> de los principales componentes.</a:t>
            </a:r>
          </a:p>
          <a:p>
            <a:pPr marL="800100" lvl="1" indent="-342900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6676" y="176100"/>
            <a:ext cx="865109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2400" dirty="0" smtClean="0"/>
              <a:t>Fotos</a:t>
            </a:r>
            <a:endParaRPr lang="en-GB" sz="2400" dirty="0"/>
          </a:p>
        </p:txBody>
      </p:sp>
      <p:pic>
        <p:nvPicPr>
          <p:cNvPr id="5" name="4 Imagen" descr="photo 1.JPG"/>
          <p:cNvPicPr>
            <a:picLocks noChangeAspect="1"/>
          </p:cNvPicPr>
          <p:nvPr/>
        </p:nvPicPr>
        <p:blipFill>
          <a:blip r:embed="rId2" cstate="print"/>
          <a:srcRect l="39444" t="9131" r="4722" b="22108"/>
          <a:stretch>
            <a:fillRect/>
          </a:stretch>
        </p:blipFill>
        <p:spPr>
          <a:xfrm>
            <a:off x="3790230" y="176099"/>
            <a:ext cx="4579070" cy="4212087"/>
          </a:xfrm>
          <a:prstGeom prst="rect">
            <a:avLst/>
          </a:prstGeom>
        </p:spPr>
      </p:pic>
      <p:pic>
        <p:nvPicPr>
          <p:cNvPr id="6" name="5 Imagen" descr="photo 2.JPG"/>
          <p:cNvPicPr>
            <a:picLocks noChangeAspect="1"/>
          </p:cNvPicPr>
          <p:nvPr/>
        </p:nvPicPr>
        <p:blipFill>
          <a:blip r:embed="rId3" cstate="print"/>
          <a:srcRect l="43205" t="20992" r="23611" b="30289"/>
          <a:stretch>
            <a:fillRect/>
          </a:stretch>
        </p:blipFill>
        <p:spPr>
          <a:xfrm>
            <a:off x="627601" y="3619500"/>
            <a:ext cx="2953799" cy="3239113"/>
          </a:xfrm>
          <a:prstGeom prst="rect">
            <a:avLst/>
          </a:prstGeom>
        </p:spPr>
      </p:pic>
      <p:pic>
        <p:nvPicPr>
          <p:cNvPr id="7" name="6 Imagen" descr="photo 3.JPG"/>
          <p:cNvPicPr>
            <a:picLocks noChangeAspect="1"/>
          </p:cNvPicPr>
          <p:nvPr/>
        </p:nvPicPr>
        <p:blipFill>
          <a:blip r:embed="rId4" cstate="print"/>
          <a:srcRect l="33750" t="23781" r="15833" b="23967"/>
          <a:stretch>
            <a:fillRect/>
          </a:stretch>
        </p:blipFill>
        <p:spPr>
          <a:xfrm>
            <a:off x="3975100" y="4788513"/>
            <a:ext cx="2674186" cy="2070100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3790230" y="2489200"/>
            <a:ext cx="794470" cy="86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10 Rectángulo"/>
          <p:cNvSpPr/>
          <p:nvPr/>
        </p:nvSpPr>
        <p:spPr>
          <a:xfrm>
            <a:off x="6876330" y="1079500"/>
            <a:ext cx="1035770" cy="1041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11 Rectángulo"/>
          <p:cNvSpPr/>
          <p:nvPr/>
        </p:nvSpPr>
        <p:spPr>
          <a:xfrm>
            <a:off x="6876330" y="2184400"/>
            <a:ext cx="1035770" cy="469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12 Rectángulo"/>
          <p:cNvSpPr/>
          <p:nvPr/>
        </p:nvSpPr>
        <p:spPr>
          <a:xfrm>
            <a:off x="6876329" y="3619500"/>
            <a:ext cx="670285" cy="768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13 CuadroTexto"/>
          <p:cNvSpPr txBox="1"/>
          <p:nvPr/>
        </p:nvSpPr>
        <p:spPr>
          <a:xfrm>
            <a:off x="2976449" y="2021532"/>
            <a:ext cx="1657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b="1" dirty="0" smtClean="0"/>
              <a:t>ADC PA3 </a:t>
            </a:r>
          </a:p>
          <a:p>
            <a:pPr algn="ctr"/>
            <a:r>
              <a:rPr lang="es-ES" sz="1200" b="1" dirty="0" smtClean="0"/>
              <a:t>– entrada </a:t>
            </a:r>
            <a:r>
              <a:rPr lang="es-ES" sz="1200" b="1" dirty="0" err="1" smtClean="0"/>
              <a:t>Voutsensed</a:t>
            </a:r>
            <a:r>
              <a:rPr lang="es-ES" sz="1200" b="1" dirty="0" smtClean="0"/>
              <a:t> -</a:t>
            </a:r>
            <a:endParaRPr lang="en-GB" sz="1200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6481649" y="637765"/>
            <a:ext cx="142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b="1" dirty="0" smtClean="0"/>
              <a:t>PWM PB12 </a:t>
            </a:r>
          </a:p>
          <a:p>
            <a:pPr algn="ctr"/>
            <a:r>
              <a:rPr lang="es-ES" sz="1200" b="1" dirty="0" smtClean="0"/>
              <a:t>– Escalón de carga -</a:t>
            </a:r>
            <a:endParaRPr lang="en-GB" sz="12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7908835" y="2120900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b="1" dirty="0" smtClean="0"/>
              <a:t>PWM PB9 </a:t>
            </a:r>
          </a:p>
          <a:p>
            <a:pPr algn="ctr"/>
            <a:r>
              <a:rPr lang="es-ES" sz="1200" b="1" dirty="0" smtClean="0"/>
              <a:t>– Señal PWM -</a:t>
            </a:r>
            <a:endParaRPr lang="en-GB" sz="12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772708" y="4364948"/>
            <a:ext cx="1884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b="1" dirty="0" smtClean="0"/>
              <a:t>Regulador para los drivers </a:t>
            </a:r>
          </a:p>
          <a:p>
            <a:pPr algn="ctr"/>
            <a:r>
              <a:rPr lang="es-ES" sz="1200" b="1" dirty="0" smtClean="0"/>
              <a:t>– 7815 -</a:t>
            </a:r>
            <a:endParaRPr lang="en-GB" sz="1200" b="1" dirty="0"/>
          </a:p>
        </p:txBody>
      </p:sp>
      <p:sp>
        <p:nvSpPr>
          <p:cNvPr id="18" name="17 Rectángulo"/>
          <p:cNvSpPr/>
          <p:nvPr/>
        </p:nvSpPr>
        <p:spPr>
          <a:xfrm>
            <a:off x="1593129" y="5118100"/>
            <a:ext cx="1086571" cy="86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18 Rectángulo"/>
          <p:cNvSpPr/>
          <p:nvPr/>
        </p:nvSpPr>
        <p:spPr>
          <a:xfrm>
            <a:off x="2767159" y="5118100"/>
            <a:ext cx="649141" cy="86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19 CuadroTexto"/>
          <p:cNvSpPr txBox="1"/>
          <p:nvPr/>
        </p:nvSpPr>
        <p:spPr>
          <a:xfrm>
            <a:off x="1732829" y="620926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Snubber</a:t>
            </a:r>
            <a:endParaRPr lang="en-GB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2024929" y="6475968"/>
            <a:ext cx="14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Sensor de </a:t>
            </a:r>
            <a:r>
              <a:rPr lang="es-ES" b="1" dirty="0" err="1" smtClean="0"/>
              <a:t>Vo</a:t>
            </a:r>
            <a:endParaRPr lang="en-GB" b="1" dirty="0"/>
          </a:p>
        </p:txBody>
      </p:sp>
      <p:cxnSp>
        <p:nvCxnSpPr>
          <p:cNvPr id="23" name="22 Conector recto de flecha"/>
          <p:cNvCxnSpPr/>
          <p:nvPr/>
        </p:nvCxnSpPr>
        <p:spPr>
          <a:xfrm rot="5400000" flipH="1" flipV="1">
            <a:off x="2577193" y="6178550"/>
            <a:ext cx="8001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rot="5400000" flipH="1" flipV="1">
            <a:off x="1404144" y="6075124"/>
            <a:ext cx="8001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6324600" y="695934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2 CuadroTexto"/>
          <p:cNvSpPr txBox="1"/>
          <p:nvPr/>
        </p:nvSpPr>
        <p:spPr>
          <a:xfrm>
            <a:off x="176202" y="619734"/>
            <a:ext cx="627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1. Condensador de entrada / Salida / </a:t>
            </a:r>
            <a:r>
              <a:rPr lang="es-ES" dirty="0" err="1" smtClean="0"/>
              <a:t>Snubber</a:t>
            </a:r>
            <a:r>
              <a:rPr lang="es-ES" dirty="0" smtClean="0"/>
              <a:t> :: </a:t>
            </a:r>
            <a:r>
              <a:rPr lang="es-ES" dirty="0" err="1" smtClean="0"/>
              <a:t>diam</a:t>
            </a:r>
            <a:r>
              <a:rPr lang="es-ES" dirty="0" smtClean="0"/>
              <a:t> = 8.10mm  </a:t>
            </a:r>
            <a:endParaRPr lang="en-GB" dirty="0"/>
          </a:p>
        </p:txBody>
      </p:sp>
      <p:sp>
        <p:nvSpPr>
          <p:cNvPr id="4" name="3 CuadroTexto"/>
          <p:cNvSpPr txBox="1"/>
          <p:nvPr/>
        </p:nvSpPr>
        <p:spPr>
          <a:xfrm>
            <a:off x="163502" y="1217666"/>
            <a:ext cx="3279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2. Transformador :: 19.94 x 21.69</a:t>
            </a:r>
            <a:endParaRPr lang="en-GB" dirty="0"/>
          </a:p>
        </p:txBody>
      </p:sp>
      <p:sp>
        <p:nvSpPr>
          <p:cNvPr id="5" name="4 CuadroTexto"/>
          <p:cNvSpPr txBox="1"/>
          <p:nvPr/>
        </p:nvSpPr>
        <p:spPr>
          <a:xfrm>
            <a:off x="163502" y="1937359"/>
            <a:ext cx="646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3. Diodo de salida /Diodo </a:t>
            </a:r>
            <a:r>
              <a:rPr lang="es-ES" dirty="0" err="1" smtClean="0"/>
              <a:t>Snubber</a:t>
            </a:r>
            <a:r>
              <a:rPr lang="es-ES" dirty="0" smtClean="0"/>
              <a:t> / </a:t>
            </a:r>
            <a:r>
              <a:rPr lang="es-ES" dirty="0" err="1" smtClean="0"/>
              <a:t>Mosfet</a:t>
            </a:r>
            <a:r>
              <a:rPr lang="es-ES" dirty="0" smtClean="0"/>
              <a:t>  TO-220  :: 10.13 x 4.48</a:t>
            </a:r>
            <a:endParaRPr lang="en-GB" dirty="0"/>
          </a:p>
        </p:txBody>
      </p:sp>
      <p:sp>
        <p:nvSpPr>
          <p:cNvPr id="10" name="9 CuadroTexto"/>
          <p:cNvSpPr txBox="1"/>
          <p:nvPr/>
        </p:nvSpPr>
        <p:spPr>
          <a:xfrm>
            <a:off x="163502" y="2461234"/>
            <a:ext cx="388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4. Resistencia del </a:t>
            </a:r>
            <a:r>
              <a:rPr lang="es-ES" dirty="0" err="1" smtClean="0"/>
              <a:t>Snubber</a:t>
            </a:r>
            <a:r>
              <a:rPr lang="es-ES" dirty="0" smtClean="0"/>
              <a:t> :: 12.8 x 8.93</a:t>
            </a:r>
            <a:endParaRPr lang="en-GB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63502" y="2871841"/>
            <a:ext cx="3059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5. Potenciómetro :: 9.62 x 4.81</a:t>
            </a:r>
            <a:endParaRPr lang="en-GB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66221" y="3326898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6. R de 0.25W :: 6.46 x 2.22</a:t>
            </a:r>
            <a:endParaRPr lang="en-GB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63502" y="3753380"/>
            <a:ext cx="323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7. Zócalo para DIP 8:: 10.2 x 9.91</a:t>
            </a:r>
            <a:endParaRPr lang="en-GB" dirty="0"/>
          </a:p>
        </p:txBody>
      </p:sp>
      <p:sp>
        <p:nvSpPr>
          <p:cNvPr id="14" name="13 CuadroTexto"/>
          <p:cNvSpPr txBox="1"/>
          <p:nvPr/>
        </p:nvSpPr>
        <p:spPr>
          <a:xfrm>
            <a:off x="7188200" y="152400"/>
            <a:ext cx="192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Largo x Ancho mm</a:t>
            </a:r>
            <a:endParaRPr lang="en-GB" dirty="0"/>
          </a:p>
        </p:txBody>
      </p:sp>
      <p:sp>
        <p:nvSpPr>
          <p:cNvPr id="15" name="14 CuadroTexto"/>
          <p:cNvSpPr txBox="1"/>
          <p:nvPr/>
        </p:nvSpPr>
        <p:spPr>
          <a:xfrm>
            <a:off x="163502" y="4248680"/>
            <a:ext cx="448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8. C cerámico  para </a:t>
            </a:r>
            <a:r>
              <a:rPr lang="es-ES" dirty="0" err="1" smtClean="0"/>
              <a:t>optoacoplador</a:t>
            </a:r>
            <a:r>
              <a:rPr lang="es-ES" dirty="0" smtClean="0"/>
              <a:t>:: 7.2 x 4.48</a:t>
            </a:r>
            <a:endParaRPr lang="en-GB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66796" y="4748187"/>
            <a:ext cx="645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9. Condensador de entrada / Salida reguladores :: </a:t>
            </a:r>
            <a:r>
              <a:rPr lang="es-ES" dirty="0" err="1" smtClean="0"/>
              <a:t>diam</a:t>
            </a:r>
            <a:r>
              <a:rPr lang="es-ES" dirty="0" smtClean="0"/>
              <a:t> = 5.12mm  </a:t>
            </a:r>
            <a:endParaRPr lang="en-GB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66796" y="6024537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11. 2N222A:: </a:t>
            </a:r>
            <a:r>
              <a:rPr lang="es-ES" dirty="0" err="1" smtClean="0"/>
              <a:t>diam</a:t>
            </a:r>
            <a:r>
              <a:rPr lang="es-ES" dirty="0" smtClean="0"/>
              <a:t> x 4.43 </a:t>
            </a:r>
            <a:endParaRPr lang="en-GB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63316" y="5488994"/>
            <a:ext cx="269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10. R carga :: 48.96 x 22.64</a:t>
            </a:r>
            <a:endParaRPr lang="en-GB" dirty="0"/>
          </a:p>
        </p:txBody>
      </p:sp>
      <p:sp>
        <p:nvSpPr>
          <p:cNvPr id="22" name="21 Rectángulo"/>
          <p:cNvSpPr/>
          <p:nvPr/>
        </p:nvSpPr>
        <p:spPr>
          <a:xfrm>
            <a:off x="6629400" y="2051659"/>
            <a:ext cx="360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22 Rectángulo"/>
          <p:cNvSpPr/>
          <p:nvPr/>
        </p:nvSpPr>
        <p:spPr>
          <a:xfrm>
            <a:off x="4283639" y="2487666"/>
            <a:ext cx="43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R4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3415809" y="2993373"/>
            <a:ext cx="32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 err="1" smtClean="0">
                <a:solidFill>
                  <a:schemeClr val="tx1"/>
                </a:solidFill>
              </a:rPr>
              <a:t>Pot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3048000" y="3469773"/>
            <a:ext cx="216000" cy="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27 Rectángulo"/>
          <p:cNvSpPr/>
          <p:nvPr/>
        </p:nvSpPr>
        <p:spPr>
          <a:xfrm>
            <a:off x="4706114" y="4362980"/>
            <a:ext cx="252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28 Elipse"/>
          <p:cNvSpPr/>
          <p:nvPr/>
        </p:nvSpPr>
        <p:spPr>
          <a:xfrm>
            <a:off x="6466550" y="482951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7" name="46 Grupo"/>
          <p:cNvGrpSpPr/>
          <p:nvPr/>
        </p:nvGrpSpPr>
        <p:grpSpPr>
          <a:xfrm>
            <a:off x="3887639" y="1146434"/>
            <a:ext cx="756000" cy="684000"/>
            <a:chOff x="3887639" y="1146434"/>
            <a:chExt cx="756000" cy="684000"/>
          </a:xfrm>
        </p:grpSpPr>
        <p:sp>
          <p:nvSpPr>
            <p:cNvPr id="21" name="20 Rectángulo"/>
            <p:cNvSpPr/>
            <p:nvPr/>
          </p:nvSpPr>
          <p:spPr>
            <a:xfrm>
              <a:off x="3887639" y="1146434"/>
              <a:ext cx="756000" cy="68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06691" y="1201968"/>
              <a:ext cx="724363" cy="57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8" name="47 Grupo"/>
          <p:cNvGrpSpPr/>
          <p:nvPr/>
        </p:nvGrpSpPr>
        <p:grpSpPr>
          <a:xfrm>
            <a:off x="3538289" y="3753380"/>
            <a:ext cx="365179" cy="324000"/>
            <a:chOff x="3538289" y="3753380"/>
            <a:chExt cx="365179" cy="324000"/>
          </a:xfrm>
        </p:grpSpPr>
        <p:sp>
          <p:nvSpPr>
            <p:cNvPr id="27" name="26 Rectángulo"/>
            <p:cNvSpPr/>
            <p:nvPr/>
          </p:nvSpPr>
          <p:spPr>
            <a:xfrm>
              <a:off x="3538289" y="3753380"/>
              <a:ext cx="360000" cy="32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43468" y="3789540"/>
              <a:ext cx="360000" cy="269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1" name="30 Elipse"/>
          <p:cNvSpPr/>
          <p:nvPr/>
        </p:nvSpPr>
        <p:spPr>
          <a:xfrm>
            <a:off x="2824089" y="613766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9" name="38 Grupo"/>
          <p:cNvGrpSpPr/>
          <p:nvPr/>
        </p:nvGrpSpPr>
        <p:grpSpPr>
          <a:xfrm>
            <a:off x="3158114" y="5327069"/>
            <a:ext cx="1836000" cy="1008000"/>
            <a:chOff x="3158114" y="5327069"/>
            <a:chExt cx="1836000" cy="1008000"/>
          </a:xfrm>
        </p:grpSpPr>
        <p:sp>
          <p:nvSpPr>
            <p:cNvPr id="30" name="29 Rectángulo"/>
            <p:cNvSpPr/>
            <p:nvPr/>
          </p:nvSpPr>
          <p:spPr>
            <a:xfrm>
              <a:off x="3158114" y="5327069"/>
              <a:ext cx="1836000" cy="10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3124" y="5335259"/>
              <a:ext cx="1207930" cy="936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0" name="49 CuadroTexto"/>
          <p:cNvSpPr txBox="1"/>
          <p:nvPr/>
        </p:nvSpPr>
        <p:spPr>
          <a:xfrm>
            <a:off x="179496" y="6392837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12. LED:: </a:t>
            </a:r>
            <a:r>
              <a:rPr lang="es-ES" dirty="0" err="1" smtClean="0"/>
              <a:t>diam</a:t>
            </a:r>
            <a:r>
              <a:rPr lang="es-ES" dirty="0" smtClean="0"/>
              <a:t> x 5.55</a:t>
            </a:r>
            <a:endParaRPr lang="en-GB" dirty="0"/>
          </a:p>
        </p:txBody>
      </p:sp>
      <p:grpSp>
        <p:nvGrpSpPr>
          <p:cNvPr id="52" name="51 Grupo"/>
          <p:cNvGrpSpPr/>
          <p:nvPr/>
        </p:nvGrpSpPr>
        <p:grpSpPr>
          <a:xfrm>
            <a:off x="2836789" y="6505969"/>
            <a:ext cx="144000" cy="144000"/>
            <a:chOff x="2836789" y="6505969"/>
            <a:chExt cx="144000" cy="144000"/>
          </a:xfrm>
        </p:grpSpPr>
        <p:sp>
          <p:nvSpPr>
            <p:cNvPr id="51" name="50 Elipse"/>
            <p:cNvSpPr/>
            <p:nvPr/>
          </p:nvSpPr>
          <p:spPr>
            <a:xfrm>
              <a:off x="2836789" y="6505969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62189" y="6533469"/>
              <a:ext cx="108000" cy="1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3" name="52 CuadroTexto"/>
          <p:cNvSpPr txBox="1"/>
          <p:nvPr/>
        </p:nvSpPr>
        <p:spPr>
          <a:xfrm>
            <a:off x="5006634" y="6177353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13. </a:t>
            </a:r>
            <a:r>
              <a:rPr lang="es-ES" dirty="0" err="1" smtClean="0"/>
              <a:t>Condesador</a:t>
            </a:r>
            <a:r>
              <a:rPr lang="es-ES" dirty="0" smtClean="0"/>
              <a:t> 2xCt :: 7.01 x 2.13</a:t>
            </a:r>
            <a:endParaRPr lang="en-GB" dirty="0"/>
          </a:p>
        </p:txBody>
      </p:sp>
      <p:sp>
        <p:nvSpPr>
          <p:cNvPr id="54" name="53 Rectángulo"/>
          <p:cNvSpPr/>
          <p:nvPr/>
        </p:nvSpPr>
        <p:spPr>
          <a:xfrm>
            <a:off x="8474075" y="6336719"/>
            <a:ext cx="252000" cy="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54 CuadroTexto"/>
          <p:cNvSpPr txBox="1"/>
          <p:nvPr/>
        </p:nvSpPr>
        <p:spPr>
          <a:xfrm>
            <a:off x="5016159" y="6491678"/>
            <a:ext cx="339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14. Diodo </a:t>
            </a:r>
            <a:r>
              <a:rPr lang="es-ES" dirty="0" err="1" smtClean="0"/>
              <a:t>zener</a:t>
            </a:r>
            <a:r>
              <a:rPr lang="es-ES" dirty="0" smtClean="0"/>
              <a:t> 3.6V :: 3.76 x 1.29</a:t>
            </a:r>
            <a:endParaRPr lang="en-GB" dirty="0"/>
          </a:p>
        </p:txBody>
      </p:sp>
      <p:sp>
        <p:nvSpPr>
          <p:cNvPr id="56" name="55 Rectángulo"/>
          <p:cNvSpPr/>
          <p:nvPr/>
        </p:nvSpPr>
        <p:spPr>
          <a:xfrm>
            <a:off x="8483600" y="6651044"/>
            <a:ext cx="144000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47650" y="161925"/>
            <a:ext cx="461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15. Placa STM32L152Discovery :: 112.15 x 55.9 </a:t>
            </a:r>
            <a:endParaRPr lang="en-GB" dirty="0"/>
          </a:p>
        </p:txBody>
      </p:sp>
      <p:grpSp>
        <p:nvGrpSpPr>
          <p:cNvPr id="5" name="4 Grupo"/>
          <p:cNvGrpSpPr/>
          <p:nvPr/>
        </p:nvGrpSpPr>
        <p:grpSpPr>
          <a:xfrm>
            <a:off x="1285875" y="771525"/>
            <a:ext cx="2016000" cy="4032000"/>
            <a:chOff x="1285875" y="771525"/>
            <a:chExt cx="2016000" cy="4032000"/>
          </a:xfrm>
        </p:grpSpPr>
        <p:sp>
          <p:nvSpPr>
            <p:cNvPr id="3" name="2 Rectángulo"/>
            <p:cNvSpPr/>
            <p:nvPr/>
          </p:nvSpPr>
          <p:spPr>
            <a:xfrm>
              <a:off x="1285875" y="771525"/>
              <a:ext cx="2016000" cy="40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62050" y="923925"/>
              <a:ext cx="1843797" cy="37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42900" y="571500"/>
            <a:ext cx="889000" cy="76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J1</a:t>
            </a:r>
            <a:endParaRPr lang="en-GB" dirty="0"/>
          </a:p>
        </p:txBody>
      </p:sp>
      <p:grpSp>
        <p:nvGrpSpPr>
          <p:cNvPr id="4" name="3 Grupo"/>
          <p:cNvGrpSpPr/>
          <p:nvPr/>
        </p:nvGrpSpPr>
        <p:grpSpPr>
          <a:xfrm>
            <a:off x="3654726" y="701934"/>
            <a:ext cx="756000" cy="684000"/>
            <a:chOff x="3887639" y="1146434"/>
            <a:chExt cx="756000" cy="684000"/>
          </a:xfrm>
        </p:grpSpPr>
        <p:sp>
          <p:nvSpPr>
            <p:cNvPr id="5" name="4 Rectángulo"/>
            <p:cNvSpPr/>
            <p:nvPr/>
          </p:nvSpPr>
          <p:spPr>
            <a:xfrm>
              <a:off x="3887639" y="1146434"/>
              <a:ext cx="756000" cy="68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06691" y="1201968"/>
              <a:ext cx="724363" cy="57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" name="9 Rectángulo"/>
          <p:cNvSpPr/>
          <p:nvPr/>
        </p:nvSpPr>
        <p:spPr>
          <a:xfrm>
            <a:off x="4093026" y="1489734"/>
            <a:ext cx="43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R4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2831987" y="1292884"/>
            <a:ext cx="160900" cy="38044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25 Rectángulo"/>
          <p:cNvSpPr/>
          <p:nvPr/>
        </p:nvSpPr>
        <p:spPr>
          <a:xfrm rot="5400000">
            <a:off x="3259487" y="944359"/>
            <a:ext cx="216000" cy="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0" name="49 Grupo"/>
          <p:cNvGrpSpPr/>
          <p:nvPr/>
        </p:nvGrpSpPr>
        <p:grpSpPr>
          <a:xfrm>
            <a:off x="1517227" y="1916625"/>
            <a:ext cx="500512" cy="195825"/>
            <a:chOff x="1517227" y="1916625"/>
            <a:chExt cx="500512" cy="195825"/>
          </a:xfrm>
        </p:grpSpPr>
        <p:sp>
          <p:nvSpPr>
            <p:cNvPr id="34" name="33 Rectángulo"/>
            <p:cNvSpPr/>
            <p:nvPr/>
          </p:nvSpPr>
          <p:spPr>
            <a:xfrm>
              <a:off x="1517227" y="1916625"/>
              <a:ext cx="216000" cy="7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34 Rectángulo"/>
            <p:cNvSpPr/>
            <p:nvPr/>
          </p:nvSpPr>
          <p:spPr>
            <a:xfrm>
              <a:off x="1517227" y="2040450"/>
              <a:ext cx="216000" cy="7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1801739" y="1916625"/>
              <a:ext cx="216000" cy="7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36 Rectángulo"/>
            <p:cNvSpPr/>
            <p:nvPr/>
          </p:nvSpPr>
          <p:spPr>
            <a:xfrm>
              <a:off x="1801739" y="2040450"/>
              <a:ext cx="216000" cy="7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0" name="69 Rectángulo"/>
          <p:cNvSpPr/>
          <p:nvPr/>
        </p:nvSpPr>
        <p:spPr>
          <a:xfrm>
            <a:off x="5972175" y="409574"/>
            <a:ext cx="1800000" cy="36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78 CuadroTexto"/>
          <p:cNvSpPr txBox="1"/>
          <p:nvPr/>
        </p:nvSpPr>
        <p:spPr>
          <a:xfrm>
            <a:off x="5872935" y="95249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Disipador de 100x50 LAM5</a:t>
            </a:r>
            <a:endParaRPr lang="en-GB" dirty="0"/>
          </a:p>
        </p:txBody>
      </p:sp>
      <p:grpSp>
        <p:nvGrpSpPr>
          <p:cNvPr id="111" name="110 Grupo"/>
          <p:cNvGrpSpPr/>
          <p:nvPr/>
        </p:nvGrpSpPr>
        <p:grpSpPr>
          <a:xfrm>
            <a:off x="2812937" y="662134"/>
            <a:ext cx="303288" cy="288000"/>
            <a:chOff x="2812937" y="662134"/>
            <a:chExt cx="303288" cy="288000"/>
          </a:xfrm>
        </p:grpSpPr>
        <p:sp>
          <p:nvSpPr>
            <p:cNvPr id="3" name="2 Elipse"/>
            <p:cNvSpPr/>
            <p:nvPr/>
          </p:nvSpPr>
          <p:spPr>
            <a:xfrm>
              <a:off x="2819187" y="662134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89 CuadroTexto"/>
            <p:cNvSpPr txBox="1"/>
            <p:nvPr/>
          </p:nvSpPr>
          <p:spPr>
            <a:xfrm>
              <a:off x="2812937" y="694993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C1</a:t>
              </a:r>
              <a:endParaRPr lang="en-GB" sz="900" b="1" dirty="0"/>
            </a:p>
          </p:txBody>
        </p:sp>
      </p:grpSp>
      <p:grpSp>
        <p:nvGrpSpPr>
          <p:cNvPr id="110" name="109 Grupo"/>
          <p:cNvGrpSpPr/>
          <p:nvPr/>
        </p:nvGrpSpPr>
        <p:grpSpPr>
          <a:xfrm>
            <a:off x="3194424" y="498061"/>
            <a:ext cx="362600" cy="331407"/>
            <a:chOff x="3194424" y="498061"/>
            <a:chExt cx="362600" cy="331407"/>
          </a:xfrm>
        </p:grpSpPr>
        <p:grpSp>
          <p:nvGrpSpPr>
            <p:cNvPr id="23" name="22 Grupo"/>
            <p:cNvGrpSpPr/>
            <p:nvPr/>
          </p:nvGrpSpPr>
          <p:grpSpPr>
            <a:xfrm>
              <a:off x="3297587" y="685468"/>
              <a:ext cx="144000" cy="144000"/>
              <a:chOff x="2836789" y="6505969"/>
              <a:chExt cx="144000" cy="144000"/>
            </a:xfrm>
          </p:grpSpPr>
          <p:sp>
            <p:nvSpPr>
              <p:cNvPr id="24" name="23 Elipse"/>
              <p:cNvSpPr/>
              <p:nvPr/>
            </p:nvSpPr>
            <p:spPr>
              <a:xfrm>
                <a:off x="2836789" y="6505969"/>
                <a:ext cx="144000" cy="144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5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62189" y="6533469"/>
                <a:ext cx="108000" cy="10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91" name="90 CuadroTexto"/>
            <p:cNvSpPr txBox="1"/>
            <p:nvPr/>
          </p:nvSpPr>
          <p:spPr>
            <a:xfrm>
              <a:off x="3194424" y="498061"/>
              <a:ext cx="3626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LD1</a:t>
              </a:r>
              <a:endParaRPr lang="en-GB" sz="900" b="1" dirty="0"/>
            </a:p>
          </p:txBody>
        </p:sp>
      </p:grpSp>
      <p:sp>
        <p:nvSpPr>
          <p:cNvPr id="92" name="91 CuadroTexto"/>
          <p:cNvSpPr txBox="1"/>
          <p:nvPr/>
        </p:nvSpPr>
        <p:spPr>
          <a:xfrm>
            <a:off x="3327774" y="869536"/>
            <a:ext cx="308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 smtClean="0"/>
              <a:t>R1</a:t>
            </a:r>
            <a:endParaRPr lang="en-GB" sz="900" b="1" dirty="0"/>
          </a:p>
        </p:txBody>
      </p:sp>
      <p:grpSp>
        <p:nvGrpSpPr>
          <p:cNvPr id="118" name="117 Grupo"/>
          <p:cNvGrpSpPr/>
          <p:nvPr/>
        </p:nvGrpSpPr>
        <p:grpSpPr>
          <a:xfrm>
            <a:off x="4427126" y="727334"/>
            <a:ext cx="314510" cy="360000"/>
            <a:chOff x="4427126" y="727334"/>
            <a:chExt cx="314510" cy="360000"/>
          </a:xfrm>
        </p:grpSpPr>
        <p:sp>
          <p:nvSpPr>
            <p:cNvPr id="11" name="10 Rectángulo"/>
            <p:cNvSpPr/>
            <p:nvPr/>
          </p:nvSpPr>
          <p:spPr>
            <a:xfrm rot="5400000">
              <a:off x="4391626" y="835334"/>
              <a:ext cx="360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92 CuadroTexto"/>
            <p:cNvSpPr txBox="1"/>
            <p:nvPr/>
          </p:nvSpPr>
          <p:spPr>
            <a:xfrm>
              <a:off x="4427126" y="809302"/>
              <a:ext cx="3145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D1</a:t>
              </a:r>
              <a:endParaRPr lang="en-GB" sz="900" b="1" dirty="0"/>
            </a:p>
          </p:txBody>
        </p:sp>
      </p:grpSp>
      <p:grpSp>
        <p:nvGrpSpPr>
          <p:cNvPr id="119" name="118 Grupo"/>
          <p:cNvGrpSpPr/>
          <p:nvPr/>
        </p:nvGrpSpPr>
        <p:grpSpPr>
          <a:xfrm>
            <a:off x="4717238" y="727334"/>
            <a:ext cx="303288" cy="288000"/>
            <a:chOff x="4717238" y="727334"/>
            <a:chExt cx="303288" cy="288000"/>
          </a:xfrm>
        </p:grpSpPr>
        <p:sp>
          <p:nvSpPr>
            <p:cNvPr id="12" name="11 Elipse"/>
            <p:cNvSpPr/>
            <p:nvPr/>
          </p:nvSpPr>
          <p:spPr>
            <a:xfrm>
              <a:off x="4732526" y="727334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93 CuadroTexto"/>
            <p:cNvSpPr txBox="1"/>
            <p:nvPr/>
          </p:nvSpPr>
          <p:spPr>
            <a:xfrm>
              <a:off x="4717238" y="773221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C2</a:t>
              </a:r>
              <a:endParaRPr lang="en-GB" sz="900" b="1" dirty="0"/>
            </a:p>
          </p:txBody>
        </p:sp>
      </p:grpSp>
      <p:grpSp>
        <p:nvGrpSpPr>
          <p:cNvPr id="115" name="114 Grupo"/>
          <p:cNvGrpSpPr/>
          <p:nvPr/>
        </p:nvGrpSpPr>
        <p:grpSpPr>
          <a:xfrm>
            <a:off x="3443490" y="1431259"/>
            <a:ext cx="314510" cy="360000"/>
            <a:chOff x="3443490" y="1431259"/>
            <a:chExt cx="314510" cy="360000"/>
          </a:xfrm>
        </p:grpSpPr>
        <p:sp>
          <p:nvSpPr>
            <p:cNvPr id="8" name="7 Rectángulo"/>
            <p:cNvSpPr/>
            <p:nvPr/>
          </p:nvSpPr>
          <p:spPr>
            <a:xfrm rot="5400000">
              <a:off x="3418287" y="1539259"/>
              <a:ext cx="360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94 CuadroTexto"/>
            <p:cNvSpPr txBox="1"/>
            <p:nvPr/>
          </p:nvSpPr>
          <p:spPr>
            <a:xfrm>
              <a:off x="3443490" y="1510689"/>
              <a:ext cx="3145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D2</a:t>
              </a:r>
              <a:endParaRPr lang="en-GB" sz="900" b="1" dirty="0"/>
            </a:p>
          </p:txBody>
        </p:sp>
      </p:grpSp>
      <p:grpSp>
        <p:nvGrpSpPr>
          <p:cNvPr id="120" name="119 Grupo"/>
          <p:cNvGrpSpPr/>
          <p:nvPr/>
        </p:nvGrpSpPr>
        <p:grpSpPr>
          <a:xfrm>
            <a:off x="5002988" y="1117468"/>
            <a:ext cx="308098" cy="258063"/>
            <a:chOff x="5002988" y="1117468"/>
            <a:chExt cx="308098" cy="258063"/>
          </a:xfrm>
        </p:grpSpPr>
        <p:sp>
          <p:nvSpPr>
            <p:cNvPr id="14" name="13 Rectángulo"/>
            <p:cNvSpPr/>
            <p:nvPr/>
          </p:nvSpPr>
          <p:spPr>
            <a:xfrm rot="5400000">
              <a:off x="4931526" y="1189468"/>
              <a:ext cx="216000" cy="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95 CuadroTexto"/>
            <p:cNvSpPr txBox="1"/>
            <p:nvPr/>
          </p:nvSpPr>
          <p:spPr>
            <a:xfrm>
              <a:off x="5002988" y="1144699"/>
              <a:ext cx="3080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R3</a:t>
              </a:r>
              <a:endParaRPr lang="en-GB" sz="900" b="1" dirty="0"/>
            </a:p>
          </p:txBody>
        </p:sp>
      </p:grpSp>
      <p:grpSp>
        <p:nvGrpSpPr>
          <p:cNvPr id="117" name="116 Grupo"/>
          <p:cNvGrpSpPr/>
          <p:nvPr/>
        </p:nvGrpSpPr>
        <p:grpSpPr>
          <a:xfrm>
            <a:off x="4732526" y="1294659"/>
            <a:ext cx="509981" cy="324000"/>
            <a:chOff x="4732526" y="1294659"/>
            <a:chExt cx="509981" cy="324000"/>
          </a:xfrm>
        </p:grpSpPr>
        <p:sp>
          <p:nvSpPr>
            <p:cNvPr id="13" name="12 Rectángulo"/>
            <p:cNvSpPr/>
            <p:nvPr/>
          </p:nvSpPr>
          <p:spPr>
            <a:xfrm rot="5400000">
              <a:off x="4642526" y="1384659"/>
              <a:ext cx="324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700" b="1" dirty="0" err="1" smtClean="0">
                  <a:solidFill>
                    <a:schemeClr val="tx1"/>
                  </a:solidFill>
                </a:rPr>
                <a:t>Pot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96 CuadroTexto"/>
            <p:cNvSpPr txBox="1"/>
            <p:nvPr/>
          </p:nvSpPr>
          <p:spPr>
            <a:xfrm>
              <a:off x="4802963" y="1373296"/>
              <a:ext cx="4395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POT1</a:t>
              </a:r>
              <a:endParaRPr lang="en-GB" sz="900" b="1" dirty="0"/>
            </a:p>
          </p:txBody>
        </p:sp>
      </p:grpSp>
      <p:grpSp>
        <p:nvGrpSpPr>
          <p:cNvPr id="116" name="115 Grupo"/>
          <p:cNvGrpSpPr/>
          <p:nvPr/>
        </p:nvGrpSpPr>
        <p:grpSpPr>
          <a:xfrm>
            <a:off x="3721990" y="1490559"/>
            <a:ext cx="303288" cy="288000"/>
            <a:chOff x="3721990" y="1490559"/>
            <a:chExt cx="303288" cy="288000"/>
          </a:xfrm>
        </p:grpSpPr>
        <p:sp>
          <p:nvSpPr>
            <p:cNvPr id="9" name="8 Elipse"/>
            <p:cNvSpPr/>
            <p:nvPr/>
          </p:nvSpPr>
          <p:spPr>
            <a:xfrm>
              <a:off x="3737278" y="1490559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97 CuadroTexto"/>
            <p:cNvSpPr txBox="1"/>
            <p:nvPr/>
          </p:nvSpPr>
          <p:spPr>
            <a:xfrm>
              <a:off x="3721990" y="1531022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C3</a:t>
              </a:r>
              <a:endParaRPr lang="en-GB" sz="900" b="1" dirty="0"/>
            </a:p>
          </p:txBody>
        </p:sp>
      </p:grpSp>
      <p:grpSp>
        <p:nvGrpSpPr>
          <p:cNvPr id="114" name="113 Grupo"/>
          <p:cNvGrpSpPr/>
          <p:nvPr/>
        </p:nvGrpSpPr>
        <p:grpSpPr>
          <a:xfrm>
            <a:off x="3235125" y="1074468"/>
            <a:ext cx="476412" cy="548616"/>
            <a:chOff x="3235125" y="1074468"/>
            <a:chExt cx="476412" cy="548616"/>
          </a:xfrm>
        </p:grpSpPr>
        <p:sp>
          <p:nvSpPr>
            <p:cNvPr id="7" name="6 Rectángulo"/>
            <p:cNvSpPr/>
            <p:nvPr/>
          </p:nvSpPr>
          <p:spPr>
            <a:xfrm rot="5400000">
              <a:off x="3223487" y="1371084"/>
              <a:ext cx="360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98 CuadroTexto"/>
            <p:cNvSpPr txBox="1"/>
            <p:nvPr/>
          </p:nvSpPr>
          <p:spPr>
            <a:xfrm>
              <a:off x="3235125" y="1074468"/>
              <a:ext cx="4764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MOS1</a:t>
              </a:r>
              <a:endParaRPr lang="en-GB" sz="900" b="1" dirty="0"/>
            </a:p>
          </p:txBody>
        </p:sp>
      </p:grpSp>
      <p:grpSp>
        <p:nvGrpSpPr>
          <p:cNvPr id="112" name="111 Grupo"/>
          <p:cNvGrpSpPr/>
          <p:nvPr/>
        </p:nvGrpSpPr>
        <p:grpSpPr>
          <a:xfrm>
            <a:off x="2951389" y="912618"/>
            <a:ext cx="308098" cy="391741"/>
            <a:chOff x="2951389" y="912618"/>
            <a:chExt cx="308098" cy="391741"/>
          </a:xfrm>
        </p:grpSpPr>
        <p:sp>
          <p:nvSpPr>
            <p:cNvPr id="15" name="14 Rectángulo"/>
            <p:cNvSpPr/>
            <p:nvPr/>
          </p:nvSpPr>
          <p:spPr>
            <a:xfrm rot="5400000">
              <a:off x="2997087" y="1160359"/>
              <a:ext cx="216000" cy="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99 CuadroTexto"/>
            <p:cNvSpPr txBox="1"/>
            <p:nvPr/>
          </p:nvSpPr>
          <p:spPr>
            <a:xfrm>
              <a:off x="2951389" y="912618"/>
              <a:ext cx="3080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R5</a:t>
              </a:r>
              <a:endParaRPr lang="en-GB" sz="900" b="1" dirty="0"/>
            </a:p>
          </p:txBody>
        </p:sp>
      </p:grpSp>
      <p:grpSp>
        <p:nvGrpSpPr>
          <p:cNvPr id="113" name="112 Grupo"/>
          <p:cNvGrpSpPr/>
          <p:nvPr/>
        </p:nvGrpSpPr>
        <p:grpSpPr>
          <a:xfrm>
            <a:off x="3084739" y="903093"/>
            <a:ext cx="308098" cy="388566"/>
            <a:chOff x="3084739" y="903093"/>
            <a:chExt cx="308098" cy="388566"/>
          </a:xfrm>
        </p:grpSpPr>
        <p:sp>
          <p:nvSpPr>
            <p:cNvPr id="16" name="15 Rectángulo"/>
            <p:cNvSpPr/>
            <p:nvPr/>
          </p:nvSpPr>
          <p:spPr>
            <a:xfrm rot="5400000">
              <a:off x="3124087" y="1147659"/>
              <a:ext cx="216000" cy="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100 CuadroTexto"/>
            <p:cNvSpPr txBox="1"/>
            <p:nvPr/>
          </p:nvSpPr>
          <p:spPr>
            <a:xfrm>
              <a:off x="3084739" y="903093"/>
              <a:ext cx="3080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R6</a:t>
              </a:r>
              <a:endParaRPr lang="en-GB" sz="900" b="1" dirty="0"/>
            </a:p>
          </p:txBody>
        </p:sp>
      </p:grpSp>
      <p:grpSp>
        <p:nvGrpSpPr>
          <p:cNvPr id="122" name="121 Grupo"/>
          <p:cNvGrpSpPr/>
          <p:nvPr/>
        </p:nvGrpSpPr>
        <p:grpSpPr>
          <a:xfrm>
            <a:off x="5284175" y="754120"/>
            <a:ext cx="316525" cy="230832"/>
            <a:chOff x="5284175" y="754120"/>
            <a:chExt cx="316525" cy="230832"/>
          </a:xfrm>
        </p:grpSpPr>
        <p:sp>
          <p:nvSpPr>
            <p:cNvPr id="71" name="70 Rectángulo"/>
            <p:cNvSpPr/>
            <p:nvPr/>
          </p:nvSpPr>
          <p:spPr>
            <a:xfrm rot="5400000">
              <a:off x="5212175" y="836359"/>
              <a:ext cx="216000" cy="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101 CuadroTexto"/>
            <p:cNvSpPr txBox="1"/>
            <p:nvPr/>
          </p:nvSpPr>
          <p:spPr>
            <a:xfrm>
              <a:off x="5292602" y="754120"/>
              <a:ext cx="3080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R7</a:t>
              </a:r>
              <a:endParaRPr lang="en-GB" sz="900" b="1" dirty="0"/>
            </a:p>
          </p:txBody>
        </p:sp>
      </p:grpSp>
      <p:grpSp>
        <p:nvGrpSpPr>
          <p:cNvPr id="121" name="120 Grupo"/>
          <p:cNvGrpSpPr/>
          <p:nvPr/>
        </p:nvGrpSpPr>
        <p:grpSpPr>
          <a:xfrm>
            <a:off x="5294900" y="1075659"/>
            <a:ext cx="311715" cy="252000"/>
            <a:chOff x="5284175" y="1088359"/>
            <a:chExt cx="311715" cy="252000"/>
          </a:xfrm>
        </p:grpSpPr>
        <p:sp>
          <p:nvSpPr>
            <p:cNvPr id="72" name="71 Rectángulo"/>
            <p:cNvSpPr/>
            <p:nvPr/>
          </p:nvSpPr>
          <p:spPr>
            <a:xfrm rot="5400000">
              <a:off x="5194175" y="1178359"/>
              <a:ext cx="252000" cy="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102 CuadroTexto"/>
            <p:cNvSpPr txBox="1"/>
            <p:nvPr/>
          </p:nvSpPr>
          <p:spPr>
            <a:xfrm>
              <a:off x="5292602" y="1102668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C4</a:t>
              </a:r>
              <a:endParaRPr lang="en-GB" sz="900" b="1" dirty="0"/>
            </a:p>
          </p:txBody>
        </p:sp>
      </p:grpSp>
      <p:grpSp>
        <p:nvGrpSpPr>
          <p:cNvPr id="123" name="122 Grupo"/>
          <p:cNvGrpSpPr/>
          <p:nvPr/>
        </p:nvGrpSpPr>
        <p:grpSpPr>
          <a:xfrm>
            <a:off x="5380937" y="254942"/>
            <a:ext cx="575643" cy="604461"/>
            <a:chOff x="5380937" y="178742"/>
            <a:chExt cx="575643" cy="604461"/>
          </a:xfrm>
        </p:grpSpPr>
        <p:grpSp>
          <p:nvGrpSpPr>
            <p:cNvPr id="80" name="79 Grupo"/>
            <p:cNvGrpSpPr/>
            <p:nvPr/>
          </p:nvGrpSpPr>
          <p:grpSpPr>
            <a:xfrm>
              <a:off x="5445125" y="353771"/>
              <a:ext cx="399075" cy="388125"/>
              <a:chOff x="1679152" y="2334250"/>
              <a:chExt cx="399075" cy="388125"/>
            </a:xfrm>
          </p:grpSpPr>
          <p:sp>
            <p:nvSpPr>
              <p:cNvPr id="81" name="80 Rectángulo"/>
              <p:cNvSpPr/>
              <p:nvPr/>
            </p:nvSpPr>
            <p:spPr>
              <a:xfrm rot="10800000">
                <a:off x="1698202" y="2334250"/>
                <a:ext cx="360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81 Elipse"/>
              <p:cNvSpPr/>
              <p:nvPr/>
            </p:nvSpPr>
            <p:spPr>
              <a:xfrm>
                <a:off x="1898227" y="2542375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82 Elipse"/>
              <p:cNvSpPr/>
              <p:nvPr/>
            </p:nvSpPr>
            <p:spPr>
              <a:xfrm>
                <a:off x="1679152" y="2542375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7" name="106 CuadroTexto"/>
            <p:cNvSpPr txBox="1"/>
            <p:nvPr/>
          </p:nvSpPr>
          <p:spPr>
            <a:xfrm>
              <a:off x="5392002" y="178742"/>
              <a:ext cx="5645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LM7812</a:t>
              </a:r>
              <a:endParaRPr lang="en-GB" sz="900" b="1" dirty="0"/>
            </a:p>
          </p:txBody>
        </p:sp>
        <p:sp>
          <p:nvSpPr>
            <p:cNvPr id="108" name="107 CuadroTexto"/>
            <p:cNvSpPr txBox="1"/>
            <p:nvPr/>
          </p:nvSpPr>
          <p:spPr>
            <a:xfrm>
              <a:off x="5380937" y="543052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C6</a:t>
              </a:r>
              <a:endParaRPr lang="en-GB" sz="900" b="1" dirty="0"/>
            </a:p>
          </p:txBody>
        </p:sp>
        <p:sp>
          <p:nvSpPr>
            <p:cNvPr id="109" name="108 CuadroTexto"/>
            <p:cNvSpPr txBox="1"/>
            <p:nvPr/>
          </p:nvSpPr>
          <p:spPr>
            <a:xfrm>
              <a:off x="5607747" y="552371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C7</a:t>
              </a:r>
              <a:endParaRPr lang="en-GB" sz="900" b="1" dirty="0"/>
            </a:p>
          </p:txBody>
        </p:sp>
      </p:grpSp>
      <p:grpSp>
        <p:nvGrpSpPr>
          <p:cNvPr id="128" name="127 Grupo"/>
          <p:cNvGrpSpPr/>
          <p:nvPr/>
        </p:nvGrpSpPr>
        <p:grpSpPr>
          <a:xfrm>
            <a:off x="5126828" y="2038071"/>
            <a:ext cx="476412" cy="538891"/>
            <a:chOff x="5126828" y="2038071"/>
            <a:chExt cx="476412" cy="538891"/>
          </a:xfrm>
        </p:grpSpPr>
        <p:sp>
          <p:nvSpPr>
            <p:cNvPr id="60" name="59 Rectángulo"/>
            <p:cNvSpPr/>
            <p:nvPr/>
          </p:nvSpPr>
          <p:spPr>
            <a:xfrm rot="5400000">
              <a:off x="5193125" y="2324962"/>
              <a:ext cx="360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126 CuadroTexto"/>
            <p:cNvSpPr txBox="1"/>
            <p:nvPr/>
          </p:nvSpPr>
          <p:spPr>
            <a:xfrm>
              <a:off x="5126828" y="2038071"/>
              <a:ext cx="4764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MOS2</a:t>
              </a:r>
              <a:endParaRPr lang="en-GB" sz="900" b="1" dirty="0"/>
            </a:p>
          </p:txBody>
        </p:sp>
      </p:grpSp>
      <p:grpSp>
        <p:nvGrpSpPr>
          <p:cNvPr id="130" name="129 Grupo"/>
          <p:cNvGrpSpPr/>
          <p:nvPr/>
        </p:nvGrpSpPr>
        <p:grpSpPr>
          <a:xfrm>
            <a:off x="5428240" y="2905496"/>
            <a:ext cx="428560" cy="230832"/>
            <a:chOff x="5428240" y="2905496"/>
            <a:chExt cx="428560" cy="230832"/>
          </a:xfrm>
        </p:grpSpPr>
        <p:grpSp>
          <p:nvGrpSpPr>
            <p:cNvPr id="84" name="83 Grupo"/>
            <p:cNvGrpSpPr/>
            <p:nvPr/>
          </p:nvGrpSpPr>
          <p:grpSpPr>
            <a:xfrm>
              <a:off x="5712800" y="2946608"/>
              <a:ext cx="144000" cy="144000"/>
              <a:chOff x="2836789" y="6505969"/>
              <a:chExt cx="144000" cy="144000"/>
            </a:xfrm>
          </p:grpSpPr>
          <p:sp>
            <p:nvSpPr>
              <p:cNvPr id="85" name="84 Elipse"/>
              <p:cNvSpPr/>
              <p:nvPr/>
            </p:nvSpPr>
            <p:spPr>
              <a:xfrm>
                <a:off x="2836789" y="6505969"/>
                <a:ext cx="144000" cy="144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6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62189" y="6533469"/>
                <a:ext cx="108000" cy="10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29" name="128 CuadroTexto"/>
            <p:cNvSpPr txBox="1"/>
            <p:nvPr/>
          </p:nvSpPr>
          <p:spPr>
            <a:xfrm>
              <a:off x="5428240" y="2905496"/>
              <a:ext cx="3626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LD2</a:t>
              </a:r>
              <a:endParaRPr lang="en-GB" sz="900" b="1" dirty="0"/>
            </a:p>
          </p:txBody>
        </p:sp>
      </p:grpSp>
      <p:grpSp>
        <p:nvGrpSpPr>
          <p:cNvPr id="132" name="131 Grupo"/>
          <p:cNvGrpSpPr/>
          <p:nvPr/>
        </p:nvGrpSpPr>
        <p:grpSpPr>
          <a:xfrm>
            <a:off x="5444642" y="3113468"/>
            <a:ext cx="374058" cy="236031"/>
            <a:chOff x="5444642" y="3113468"/>
            <a:chExt cx="374058" cy="236031"/>
          </a:xfrm>
        </p:grpSpPr>
        <p:sp>
          <p:nvSpPr>
            <p:cNvPr id="87" name="86 Rectángulo"/>
            <p:cNvSpPr/>
            <p:nvPr/>
          </p:nvSpPr>
          <p:spPr>
            <a:xfrm rot="5400000">
              <a:off x="5674700" y="3205499"/>
              <a:ext cx="216000" cy="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130 CuadroTexto"/>
            <p:cNvSpPr txBox="1"/>
            <p:nvPr/>
          </p:nvSpPr>
          <p:spPr>
            <a:xfrm>
              <a:off x="5444642" y="3113468"/>
              <a:ext cx="3658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R12</a:t>
              </a:r>
              <a:endParaRPr lang="en-GB" sz="900" b="1" dirty="0"/>
            </a:p>
          </p:txBody>
        </p:sp>
      </p:grpSp>
      <p:grpSp>
        <p:nvGrpSpPr>
          <p:cNvPr id="134" name="133 Grupo"/>
          <p:cNvGrpSpPr/>
          <p:nvPr/>
        </p:nvGrpSpPr>
        <p:grpSpPr>
          <a:xfrm>
            <a:off x="5695900" y="2231007"/>
            <a:ext cx="372156" cy="230832"/>
            <a:chOff x="5695900" y="2231007"/>
            <a:chExt cx="372156" cy="230832"/>
          </a:xfrm>
        </p:grpSpPr>
        <p:sp>
          <p:nvSpPr>
            <p:cNvPr id="73" name="72 Rectángulo"/>
            <p:cNvSpPr/>
            <p:nvPr/>
          </p:nvSpPr>
          <p:spPr>
            <a:xfrm rot="5400000">
              <a:off x="5623900" y="2310423"/>
              <a:ext cx="216000" cy="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132 CuadroTexto"/>
            <p:cNvSpPr txBox="1"/>
            <p:nvPr/>
          </p:nvSpPr>
          <p:spPr>
            <a:xfrm>
              <a:off x="5702250" y="2231007"/>
              <a:ext cx="3658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R11</a:t>
              </a:r>
              <a:endParaRPr lang="en-GB" sz="900" b="1" dirty="0"/>
            </a:p>
          </p:txBody>
        </p:sp>
      </p:grpSp>
      <p:grpSp>
        <p:nvGrpSpPr>
          <p:cNvPr id="136" name="135 Grupo"/>
          <p:cNvGrpSpPr/>
          <p:nvPr/>
        </p:nvGrpSpPr>
        <p:grpSpPr>
          <a:xfrm>
            <a:off x="5701865" y="2511623"/>
            <a:ext cx="303288" cy="252000"/>
            <a:chOff x="5746315" y="2562423"/>
            <a:chExt cx="303288" cy="252000"/>
          </a:xfrm>
        </p:grpSpPr>
        <p:sp>
          <p:nvSpPr>
            <p:cNvPr id="74" name="73 Rectángulo"/>
            <p:cNvSpPr/>
            <p:nvPr/>
          </p:nvSpPr>
          <p:spPr>
            <a:xfrm rot="5400000">
              <a:off x="5656700" y="2652423"/>
              <a:ext cx="252000" cy="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134 CuadroTexto"/>
            <p:cNvSpPr txBox="1"/>
            <p:nvPr/>
          </p:nvSpPr>
          <p:spPr>
            <a:xfrm>
              <a:off x="5746315" y="2562423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C5</a:t>
              </a:r>
              <a:endParaRPr lang="en-GB" sz="900" b="1" dirty="0"/>
            </a:p>
          </p:txBody>
        </p:sp>
      </p:grpSp>
      <p:grpSp>
        <p:nvGrpSpPr>
          <p:cNvPr id="138" name="137 Grupo"/>
          <p:cNvGrpSpPr/>
          <p:nvPr/>
        </p:nvGrpSpPr>
        <p:grpSpPr>
          <a:xfrm>
            <a:off x="1463739" y="1066193"/>
            <a:ext cx="320922" cy="230832"/>
            <a:chOff x="1463739" y="1066193"/>
            <a:chExt cx="320922" cy="230832"/>
          </a:xfrm>
        </p:grpSpPr>
        <p:sp>
          <p:nvSpPr>
            <p:cNvPr id="29" name="28 Elipse"/>
            <p:cNvSpPr/>
            <p:nvPr/>
          </p:nvSpPr>
          <p:spPr>
            <a:xfrm>
              <a:off x="1551127" y="1113759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136 CuadroTexto"/>
            <p:cNvSpPr txBox="1"/>
            <p:nvPr/>
          </p:nvSpPr>
          <p:spPr>
            <a:xfrm>
              <a:off x="1463739" y="1066193"/>
              <a:ext cx="3209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Q1</a:t>
              </a:r>
              <a:endParaRPr lang="en-GB" sz="900" b="1" dirty="0"/>
            </a:p>
          </p:txBody>
        </p:sp>
      </p:grpSp>
      <p:grpSp>
        <p:nvGrpSpPr>
          <p:cNvPr id="140" name="139 Grupo"/>
          <p:cNvGrpSpPr/>
          <p:nvPr/>
        </p:nvGrpSpPr>
        <p:grpSpPr>
          <a:xfrm>
            <a:off x="1190335" y="1330984"/>
            <a:ext cx="499467" cy="324000"/>
            <a:chOff x="1190335" y="1330984"/>
            <a:chExt cx="499467" cy="324000"/>
          </a:xfrm>
        </p:grpSpPr>
        <p:sp>
          <p:nvSpPr>
            <p:cNvPr id="30" name="29 Rectángulo"/>
            <p:cNvSpPr/>
            <p:nvPr/>
          </p:nvSpPr>
          <p:spPr>
            <a:xfrm rot="5400000">
              <a:off x="1455802" y="1420984"/>
              <a:ext cx="324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700" b="1" dirty="0" err="1" smtClean="0">
                  <a:solidFill>
                    <a:schemeClr val="tx1"/>
                  </a:solidFill>
                </a:rPr>
                <a:t>Pot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138 CuadroTexto"/>
            <p:cNvSpPr txBox="1"/>
            <p:nvPr/>
          </p:nvSpPr>
          <p:spPr>
            <a:xfrm>
              <a:off x="1190335" y="1395273"/>
              <a:ext cx="4395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POT2</a:t>
              </a:r>
              <a:endParaRPr lang="en-GB" sz="900" b="1" dirty="0"/>
            </a:p>
          </p:txBody>
        </p:sp>
      </p:grpSp>
      <p:grpSp>
        <p:nvGrpSpPr>
          <p:cNvPr id="142" name="141 Grupo"/>
          <p:cNvGrpSpPr/>
          <p:nvPr/>
        </p:nvGrpSpPr>
        <p:grpSpPr>
          <a:xfrm>
            <a:off x="1802977" y="1124579"/>
            <a:ext cx="378453" cy="330380"/>
            <a:chOff x="1802977" y="1124579"/>
            <a:chExt cx="378453" cy="330380"/>
          </a:xfrm>
        </p:grpSpPr>
        <p:sp>
          <p:nvSpPr>
            <p:cNvPr id="31" name="30 Rectángulo"/>
            <p:cNvSpPr/>
            <p:nvPr/>
          </p:nvSpPr>
          <p:spPr>
            <a:xfrm rot="5400000">
              <a:off x="1712977" y="1220959"/>
              <a:ext cx="324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700" b="1" dirty="0" err="1" smtClean="0">
                  <a:solidFill>
                    <a:schemeClr val="tx1"/>
                  </a:solidFill>
                </a:rPr>
                <a:t>Pot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140 CuadroTexto"/>
            <p:cNvSpPr txBox="1"/>
            <p:nvPr/>
          </p:nvSpPr>
          <p:spPr>
            <a:xfrm>
              <a:off x="1873332" y="1124579"/>
              <a:ext cx="3080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RT</a:t>
              </a:r>
              <a:endParaRPr lang="en-GB" sz="900" b="1" dirty="0"/>
            </a:p>
          </p:txBody>
        </p:sp>
      </p:grpSp>
      <p:grpSp>
        <p:nvGrpSpPr>
          <p:cNvPr id="144" name="143 Grupo"/>
          <p:cNvGrpSpPr/>
          <p:nvPr/>
        </p:nvGrpSpPr>
        <p:grpSpPr>
          <a:xfrm>
            <a:off x="1656743" y="1426708"/>
            <a:ext cx="360996" cy="425010"/>
            <a:chOff x="1656743" y="1426708"/>
            <a:chExt cx="360996" cy="425010"/>
          </a:xfrm>
        </p:grpSpPr>
        <p:sp>
          <p:nvSpPr>
            <p:cNvPr id="32" name="31 Rectángulo"/>
            <p:cNvSpPr/>
            <p:nvPr/>
          </p:nvSpPr>
          <p:spPr>
            <a:xfrm rot="5400000">
              <a:off x="1717740" y="1689718"/>
              <a:ext cx="252000" cy="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142 CuadroTexto"/>
            <p:cNvSpPr txBox="1"/>
            <p:nvPr/>
          </p:nvSpPr>
          <p:spPr>
            <a:xfrm>
              <a:off x="1656743" y="1426708"/>
              <a:ext cx="3609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 smtClean="0"/>
                <a:t>CT1</a:t>
              </a:r>
              <a:endParaRPr lang="en-GB" sz="900" b="1" dirty="0"/>
            </a:p>
          </p:txBody>
        </p:sp>
      </p:grpSp>
      <p:grpSp>
        <p:nvGrpSpPr>
          <p:cNvPr id="146" name="145 Grupo"/>
          <p:cNvGrpSpPr/>
          <p:nvPr/>
        </p:nvGrpSpPr>
        <p:grpSpPr>
          <a:xfrm>
            <a:off x="1861536" y="1426692"/>
            <a:ext cx="360996" cy="425026"/>
            <a:chOff x="1861536" y="1426692"/>
            <a:chExt cx="360996" cy="425026"/>
          </a:xfrm>
        </p:grpSpPr>
        <p:sp>
          <p:nvSpPr>
            <p:cNvPr id="33" name="32 Rectángulo"/>
            <p:cNvSpPr/>
            <p:nvPr/>
          </p:nvSpPr>
          <p:spPr>
            <a:xfrm rot="5400000">
              <a:off x="1884432" y="1689718"/>
              <a:ext cx="252000" cy="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144 CuadroTexto"/>
            <p:cNvSpPr txBox="1"/>
            <p:nvPr/>
          </p:nvSpPr>
          <p:spPr>
            <a:xfrm>
              <a:off x="1861536" y="1426692"/>
              <a:ext cx="3609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 smtClean="0"/>
                <a:t>CT2</a:t>
              </a:r>
              <a:endParaRPr lang="en-GB" sz="900" b="1" dirty="0"/>
            </a:p>
          </p:txBody>
        </p:sp>
      </p:grpSp>
      <p:grpSp>
        <p:nvGrpSpPr>
          <p:cNvPr id="148" name="147 Grupo"/>
          <p:cNvGrpSpPr/>
          <p:nvPr/>
        </p:nvGrpSpPr>
        <p:grpSpPr>
          <a:xfrm>
            <a:off x="2175318" y="835361"/>
            <a:ext cx="360996" cy="230832"/>
            <a:chOff x="2166319" y="834718"/>
            <a:chExt cx="360996" cy="230832"/>
          </a:xfrm>
        </p:grpSpPr>
        <p:sp>
          <p:nvSpPr>
            <p:cNvPr id="28" name="27 Elipse"/>
            <p:cNvSpPr/>
            <p:nvPr/>
          </p:nvSpPr>
          <p:spPr>
            <a:xfrm>
              <a:off x="2269735" y="860134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146 CuadroTexto"/>
            <p:cNvSpPr txBox="1"/>
            <p:nvPr/>
          </p:nvSpPr>
          <p:spPr>
            <a:xfrm>
              <a:off x="2166319" y="834718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C12</a:t>
              </a:r>
              <a:endParaRPr lang="en-GB" sz="900" b="1" dirty="0"/>
            </a:p>
          </p:txBody>
        </p:sp>
      </p:grpSp>
      <p:grpSp>
        <p:nvGrpSpPr>
          <p:cNvPr id="150" name="149 Grupo"/>
          <p:cNvGrpSpPr/>
          <p:nvPr/>
        </p:nvGrpSpPr>
        <p:grpSpPr>
          <a:xfrm>
            <a:off x="2417504" y="849590"/>
            <a:ext cx="360996" cy="230832"/>
            <a:chOff x="2393689" y="844827"/>
            <a:chExt cx="360996" cy="230832"/>
          </a:xfrm>
        </p:grpSpPr>
        <p:sp>
          <p:nvSpPr>
            <p:cNvPr id="27" name="26 Elipse"/>
            <p:cNvSpPr/>
            <p:nvPr/>
          </p:nvSpPr>
          <p:spPr>
            <a:xfrm>
              <a:off x="2488810" y="860134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148 CuadroTexto"/>
            <p:cNvSpPr txBox="1"/>
            <p:nvPr/>
          </p:nvSpPr>
          <p:spPr>
            <a:xfrm>
              <a:off x="2393689" y="844827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C13</a:t>
              </a:r>
              <a:endParaRPr lang="en-GB" sz="900" b="1" dirty="0"/>
            </a:p>
          </p:txBody>
        </p:sp>
      </p:grpSp>
      <p:grpSp>
        <p:nvGrpSpPr>
          <p:cNvPr id="152" name="151 Grupo"/>
          <p:cNvGrpSpPr/>
          <p:nvPr/>
        </p:nvGrpSpPr>
        <p:grpSpPr>
          <a:xfrm>
            <a:off x="2241360" y="1011558"/>
            <a:ext cx="551754" cy="506751"/>
            <a:chOff x="2241360" y="1011558"/>
            <a:chExt cx="551754" cy="506751"/>
          </a:xfrm>
        </p:grpSpPr>
        <p:grpSp>
          <p:nvGrpSpPr>
            <p:cNvPr id="19" name="18 Grupo"/>
            <p:cNvGrpSpPr/>
            <p:nvPr/>
          </p:nvGrpSpPr>
          <p:grpSpPr>
            <a:xfrm>
              <a:off x="2336410" y="1194309"/>
              <a:ext cx="365179" cy="324000"/>
              <a:chOff x="3538289" y="3753380"/>
              <a:chExt cx="365179" cy="324000"/>
            </a:xfrm>
          </p:grpSpPr>
          <p:sp>
            <p:nvSpPr>
              <p:cNvPr id="20" name="19 Rectángulo"/>
              <p:cNvSpPr/>
              <p:nvPr/>
            </p:nvSpPr>
            <p:spPr>
              <a:xfrm>
                <a:off x="3538289" y="3753380"/>
                <a:ext cx="360000" cy="32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543468" y="3789540"/>
                <a:ext cx="360000" cy="269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51" name="150 CuadroTexto"/>
            <p:cNvSpPr txBox="1"/>
            <p:nvPr/>
          </p:nvSpPr>
          <p:spPr>
            <a:xfrm>
              <a:off x="2241360" y="1011558"/>
              <a:ext cx="5517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UC3843</a:t>
              </a:r>
              <a:endParaRPr lang="en-GB" sz="900" b="1" dirty="0"/>
            </a:p>
          </p:txBody>
        </p:sp>
      </p:grpSp>
      <p:grpSp>
        <p:nvGrpSpPr>
          <p:cNvPr id="154" name="153 Grupo"/>
          <p:cNvGrpSpPr/>
          <p:nvPr/>
        </p:nvGrpSpPr>
        <p:grpSpPr>
          <a:xfrm>
            <a:off x="2090883" y="1490559"/>
            <a:ext cx="538930" cy="507032"/>
            <a:chOff x="2090883" y="1490559"/>
            <a:chExt cx="538930" cy="507032"/>
          </a:xfrm>
        </p:grpSpPr>
        <p:grpSp>
          <p:nvGrpSpPr>
            <p:cNvPr id="41" name="40 Grupo"/>
            <p:cNvGrpSpPr/>
            <p:nvPr/>
          </p:nvGrpSpPr>
          <p:grpSpPr>
            <a:xfrm>
              <a:off x="2170139" y="1673591"/>
              <a:ext cx="365179" cy="324000"/>
              <a:chOff x="3538289" y="3753380"/>
              <a:chExt cx="365179" cy="324000"/>
            </a:xfrm>
          </p:grpSpPr>
          <p:sp>
            <p:nvSpPr>
              <p:cNvPr id="42" name="41 Rectángulo"/>
              <p:cNvSpPr/>
              <p:nvPr/>
            </p:nvSpPr>
            <p:spPr>
              <a:xfrm>
                <a:off x="3538289" y="3753380"/>
                <a:ext cx="360000" cy="32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3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543468" y="3789540"/>
                <a:ext cx="360000" cy="269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53" name="152 CuadroTexto"/>
            <p:cNvSpPr txBox="1"/>
            <p:nvPr/>
          </p:nvSpPr>
          <p:spPr>
            <a:xfrm>
              <a:off x="2090883" y="1490559"/>
              <a:ext cx="5389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Driver1</a:t>
              </a:r>
              <a:endParaRPr lang="en-GB" sz="900" b="1" dirty="0"/>
            </a:p>
          </p:txBody>
        </p:sp>
      </p:grpSp>
      <p:grpSp>
        <p:nvGrpSpPr>
          <p:cNvPr id="156" name="155 Grupo"/>
          <p:cNvGrpSpPr/>
          <p:nvPr/>
        </p:nvGrpSpPr>
        <p:grpSpPr>
          <a:xfrm>
            <a:off x="2503453" y="1646438"/>
            <a:ext cx="360996" cy="270187"/>
            <a:chOff x="2503453" y="1646438"/>
            <a:chExt cx="360996" cy="270187"/>
          </a:xfrm>
        </p:grpSpPr>
        <p:sp>
          <p:nvSpPr>
            <p:cNvPr id="44" name="43 Rectángulo"/>
            <p:cNvSpPr/>
            <p:nvPr/>
          </p:nvSpPr>
          <p:spPr>
            <a:xfrm rot="5400000">
              <a:off x="2556685" y="1700438"/>
              <a:ext cx="252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154 CuadroTexto"/>
            <p:cNvSpPr txBox="1"/>
            <p:nvPr/>
          </p:nvSpPr>
          <p:spPr>
            <a:xfrm>
              <a:off x="2503453" y="1685793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C11</a:t>
              </a:r>
              <a:endParaRPr lang="en-GB" sz="900" b="1" dirty="0"/>
            </a:p>
          </p:txBody>
        </p:sp>
      </p:grpSp>
      <p:grpSp>
        <p:nvGrpSpPr>
          <p:cNvPr id="158" name="157 Grupo"/>
          <p:cNvGrpSpPr/>
          <p:nvPr/>
        </p:nvGrpSpPr>
        <p:grpSpPr>
          <a:xfrm>
            <a:off x="2154868" y="2082550"/>
            <a:ext cx="369624" cy="245900"/>
            <a:chOff x="2154868" y="2082550"/>
            <a:chExt cx="369624" cy="245900"/>
          </a:xfrm>
        </p:grpSpPr>
        <p:sp>
          <p:nvSpPr>
            <p:cNvPr id="53" name="52 Rectángulo"/>
            <p:cNvSpPr/>
            <p:nvPr/>
          </p:nvSpPr>
          <p:spPr>
            <a:xfrm rot="5400000">
              <a:off x="2082868" y="2184450"/>
              <a:ext cx="216000" cy="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156 CuadroTexto"/>
            <p:cNvSpPr txBox="1"/>
            <p:nvPr/>
          </p:nvSpPr>
          <p:spPr>
            <a:xfrm>
              <a:off x="2158686" y="2082550"/>
              <a:ext cx="3658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R20</a:t>
              </a:r>
              <a:endParaRPr lang="en-GB" sz="900" b="1" dirty="0"/>
            </a:p>
          </p:txBody>
        </p:sp>
      </p:grpSp>
      <p:grpSp>
        <p:nvGrpSpPr>
          <p:cNvPr id="160" name="159 Grupo"/>
          <p:cNvGrpSpPr/>
          <p:nvPr/>
        </p:nvGrpSpPr>
        <p:grpSpPr>
          <a:xfrm>
            <a:off x="2151936" y="2389590"/>
            <a:ext cx="365806" cy="256157"/>
            <a:chOff x="1856726" y="2921283"/>
            <a:chExt cx="365806" cy="256157"/>
          </a:xfrm>
        </p:grpSpPr>
        <p:sp>
          <p:nvSpPr>
            <p:cNvPr id="54" name="53 Rectángulo"/>
            <p:cNvSpPr/>
            <p:nvPr/>
          </p:nvSpPr>
          <p:spPr>
            <a:xfrm rot="5400000">
              <a:off x="1790227" y="2993283"/>
              <a:ext cx="216000" cy="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158 CuadroTexto"/>
            <p:cNvSpPr txBox="1"/>
            <p:nvPr/>
          </p:nvSpPr>
          <p:spPr>
            <a:xfrm>
              <a:off x="1856726" y="2946608"/>
              <a:ext cx="3658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R19</a:t>
              </a:r>
              <a:endParaRPr lang="en-GB" sz="900" b="1" dirty="0"/>
            </a:p>
          </p:txBody>
        </p:sp>
      </p:grpSp>
      <p:grpSp>
        <p:nvGrpSpPr>
          <p:cNvPr id="161" name="160 Grupo"/>
          <p:cNvGrpSpPr/>
          <p:nvPr/>
        </p:nvGrpSpPr>
        <p:grpSpPr>
          <a:xfrm>
            <a:off x="2610685" y="2050605"/>
            <a:ext cx="576741" cy="595142"/>
            <a:chOff x="5368187" y="178742"/>
            <a:chExt cx="576741" cy="595142"/>
          </a:xfrm>
        </p:grpSpPr>
        <p:grpSp>
          <p:nvGrpSpPr>
            <p:cNvPr id="162" name="79 Grupo"/>
            <p:cNvGrpSpPr/>
            <p:nvPr/>
          </p:nvGrpSpPr>
          <p:grpSpPr>
            <a:xfrm>
              <a:off x="5445125" y="353771"/>
              <a:ext cx="399075" cy="388125"/>
              <a:chOff x="1679152" y="2334250"/>
              <a:chExt cx="399075" cy="388125"/>
            </a:xfrm>
          </p:grpSpPr>
          <p:sp>
            <p:nvSpPr>
              <p:cNvPr id="166" name="165 Rectángulo"/>
              <p:cNvSpPr/>
              <p:nvPr/>
            </p:nvSpPr>
            <p:spPr>
              <a:xfrm rot="10800000">
                <a:off x="1698202" y="2334250"/>
                <a:ext cx="360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166 Elipse"/>
              <p:cNvSpPr/>
              <p:nvPr/>
            </p:nvSpPr>
            <p:spPr>
              <a:xfrm>
                <a:off x="1898227" y="2542375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167 Elipse"/>
              <p:cNvSpPr/>
              <p:nvPr/>
            </p:nvSpPr>
            <p:spPr>
              <a:xfrm>
                <a:off x="1679152" y="2542375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3" name="162 CuadroTexto"/>
            <p:cNvSpPr txBox="1"/>
            <p:nvPr/>
          </p:nvSpPr>
          <p:spPr>
            <a:xfrm>
              <a:off x="5368187" y="178742"/>
              <a:ext cx="5645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LM7815</a:t>
              </a:r>
              <a:endParaRPr lang="en-GB" sz="900" b="1" dirty="0"/>
            </a:p>
          </p:txBody>
        </p:sp>
        <p:sp>
          <p:nvSpPr>
            <p:cNvPr id="164" name="163 CuadroTexto"/>
            <p:cNvSpPr txBox="1"/>
            <p:nvPr/>
          </p:nvSpPr>
          <p:spPr>
            <a:xfrm>
              <a:off x="5380937" y="543052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C8</a:t>
              </a:r>
              <a:endParaRPr lang="en-GB" sz="900" b="1" dirty="0"/>
            </a:p>
          </p:txBody>
        </p:sp>
        <p:sp>
          <p:nvSpPr>
            <p:cNvPr id="165" name="164 CuadroTexto"/>
            <p:cNvSpPr txBox="1"/>
            <p:nvPr/>
          </p:nvSpPr>
          <p:spPr>
            <a:xfrm>
              <a:off x="5583932" y="542845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C10</a:t>
              </a:r>
              <a:endParaRPr lang="en-GB" sz="900" b="1" dirty="0"/>
            </a:p>
          </p:txBody>
        </p:sp>
      </p:grpSp>
      <p:grpSp>
        <p:nvGrpSpPr>
          <p:cNvPr id="169" name="168 Grupo"/>
          <p:cNvGrpSpPr/>
          <p:nvPr/>
        </p:nvGrpSpPr>
        <p:grpSpPr>
          <a:xfrm>
            <a:off x="4581548" y="2069850"/>
            <a:ext cx="538930" cy="507032"/>
            <a:chOff x="2090883" y="1490559"/>
            <a:chExt cx="538930" cy="507032"/>
          </a:xfrm>
        </p:grpSpPr>
        <p:grpSp>
          <p:nvGrpSpPr>
            <p:cNvPr id="170" name="40 Grupo"/>
            <p:cNvGrpSpPr/>
            <p:nvPr/>
          </p:nvGrpSpPr>
          <p:grpSpPr>
            <a:xfrm>
              <a:off x="2170139" y="1673591"/>
              <a:ext cx="365179" cy="324000"/>
              <a:chOff x="3538289" y="3753380"/>
              <a:chExt cx="365179" cy="324000"/>
            </a:xfrm>
          </p:grpSpPr>
          <p:sp>
            <p:nvSpPr>
              <p:cNvPr id="172" name="171 Rectángulo"/>
              <p:cNvSpPr/>
              <p:nvPr/>
            </p:nvSpPr>
            <p:spPr>
              <a:xfrm>
                <a:off x="3538289" y="3753380"/>
                <a:ext cx="360000" cy="32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73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543468" y="3789540"/>
                <a:ext cx="360000" cy="269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71" name="170 CuadroTexto"/>
            <p:cNvSpPr txBox="1"/>
            <p:nvPr/>
          </p:nvSpPr>
          <p:spPr>
            <a:xfrm>
              <a:off x="2090883" y="1490559"/>
              <a:ext cx="5389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Driver2</a:t>
              </a:r>
              <a:endParaRPr lang="en-GB" sz="900" b="1" dirty="0"/>
            </a:p>
          </p:txBody>
        </p:sp>
      </p:grpSp>
      <p:grpSp>
        <p:nvGrpSpPr>
          <p:cNvPr id="176" name="175 Grupo"/>
          <p:cNvGrpSpPr/>
          <p:nvPr/>
        </p:nvGrpSpPr>
        <p:grpSpPr>
          <a:xfrm>
            <a:off x="3768464" y="2311543"/>
            <a:ext cx="369012" cy="230832"/>
            <a:chOff x="4523238" y="3352725"/>
            <a:chExt cx="369012" cy="230832"/>
          </a:xfrm>
        </p:grpSpPr>
        <p:sp>
          <p:nvSpPr>
            <p:cNvPr id="89" name="88 Rectángulo"/>
            <p:cNvSpPr/>
            <p:nvPr/>
          </p:nvSpPr>
          <p:spPr>
            <a:xfrm rot="5400000">
              <a:off x="4503290" y="3463875"/>
              <a:ext cx="144000" cy="3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174 CuadroTexto"/>
            <p:cNvSpPr txBox="1"/>
            <p:nvPr/>
          </p:nvSpPr>
          <p:spPr>
            <a:xfrm>
              <a:off x="4523238" y="3352725"/>
              <a:ext cx="3690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DZ1</a:t>
              </a:r>
              <a:endParaRPr lang="en-GB" sz="900" b="1" dirty="0"/>
            </a:p>
          </p:txBody>
        </p:sp>
      </p:grpSp>
      <p:grpSp>
        <p:nvGrpSpPr>
          <p:cNvPr id="178" name="177 Grupo"/>
          <p:cNvGrpSpPr/>
          <p:nvPr/>
        </p:nvGrpSpPr>
        <p:grpSpPr>
          <a:xfrm>
            <a:off x="3727220" y="2034186"/>
            <a:ext cx="365806" cy="275206"/>
            <a:chOff x="4481994" y="3081718"/>
            <a:chExt cx="365806" cy="275206"/>
          </a:xfrm>
        </p:grpSpPr>
        <p:sp>
          <p:nvSpPr>
            <p:cNvPr id="88" name="87 Rectángulo"/>
            <p:cNvSpPr/>
            <p:nvPr/>
          </p:nvSpPr>
          <p:spPr>
            <a:xfrm rot="10800000">
              <a:off x="4554676" y="3284924"/>
              <a:ext cx="216000" cy="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176 CuadroTexto"/>
            <p:cNvSpPr txBox="1"/>
            <p:nvPr/>
          </p:nvSpPr>
          <p:spPr>
            <a:xfrm>
              <a:off x="4481994" y="3081718"/>
              <a:ext cx="3658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R13</a:t>
              </a:r>
            </a:p>
          </p:txBody>
        </p:sp>
      </p:grpSp>
      <p:grpSp>
        <p:nvGrpSpPr>
          <p:cNvPr id="182" name="181 Grupo"/>
          <p:cNvGrpSpPr/>
          <p:nvPr/>
        </p:nvGrpSpPr>
        <p:grpSpPr>
          <a:xfrm>
            <a:off x="4344051" y="2469013"/>
            <a:ext cx="376918" cy="230832"/>
            <a:chOff x="4525026" y="2821438"/>
            <a:chExt cx="376918" cy="230832"/>
          </a:xfrm>
        </p:grpSpPr>
        <p:sp>
          <p:nvSpPr>
            <p:cNvPr id="49" name="48 Rectángulo"/>
            <p:cNvSpPr/>
            <p:nvPr/>
          </p:nvSpPr>
          <p:spPr>
            <a:xfrm rot="5400000">
              <a:off x="4453026" y="2898887"/>
              <a:ext cx="216000" cy="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178 CuadroTexto"/>
            <p:cNvSpPr txBox="1"/>
            <p:nvPr/>
          </p:nvSpPr>
          <p:spPr>
            <a:xfrm>
              <a:off x="4536138" y="2821438"/>
              <a:ext cx="3658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R15</a:t>
              </a:r>
            </a:p>
          </p:txBody>
        </p:sp>
      </p:grpSp>
      <p:grpSp>
        <p:nvGrpSpPr>
          <p:cNvPr id="181" name="180 Grupo"/>
          <p:cNvGrpSpPr/>
          <p:nvPr/>
        </p:nvGrpSpPr>
        <p:grpSpPr>
          <a:xfrm>
            <a:off x="4344051" y="2189613"/>
            <a:ext cx="369775" cy="230832"/>
            <a:chOff x="4525026" y="2542038"/>
            <a:chExt cx="369775" cy="230832"/>
          </a:xfrm>
        </p:grpSpPr>
        <p:sp>
          <p:nvSpPr>
            <p:cNvPr id="48" name="47 Rectángulo"/>
            <p:cNvSpPr/>
            <p:nvPr/>
          </p:nvSpPr>
          <p:spPr>
            <a:xfrm rot="5400000">
              <a:off x="4453026" y="2614375"/>
              <a:ext cx="216000" cy="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179 CuadroTexto"/>
            <p:cNvSpPr txBox="1"/>
            <p:nvPr/>
          </p:nvSpPr>
          <p:spPr>
            <a:xfrm>
              <a:off x="4528995" y="2542038"/>
              <a:ext cx="3658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R14</a:t>
              </a:r>
            </a:p>
          </p:txBody>
        </p:sp>
      </p:grpSp>
      <p:grpSp>
        <p:nvGrpSpPr>
          <p:cNvPr id="184" name="183 Grupo"/>
          <p:cNvGrpSpPr/>
          <p:nvPr/>
        </p:nvGrpSpPr>
        <p:grpSpPr>
          <a:xfrm>
            <a:off x="4984790" y="2319568"/>
            <a:ext cx="360996" cy="265633"/>
            <a:chOff x="4984790" y="2319568"/>
            <a:chExt cx="360996" cy="265633"/>
          </a:xfrm>
        </p:grpSpPr>
        <p:sp>
          <p:nvSpPr>
            <p:cNvPr id="58" name="57 Rectángulo"/>
            <p:cNvSpPr/>
            <p:nvPr/>
          </p:nvSpPr>
          <p:spPr>
            <a:xfrm rot="5400000">
              <a:off x="5042060" y="2387201"/>
              <a:ext cx="252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182 CuadroTexto"/>
            <p:cNvSpPr txBox="1"/>
            <p:nvPr/>
          </p:nvSpPr>
          <p:spPr>
            <a:xfrm>
              <a:off x="4984790" y="2319568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C10</a:t>
              </a:r>
              <a:endParaRPr lang="en-GB" sz="900" b="1" dirty="0"/>
            </a:p>
          </p:txBody>
        </p:sp>
      </p:grpSp>
      <p:grpSp>
        <p:nvGrpSpPr>
          <p:cNvPr id="186" name="185 Grupo"/>
          <p:cNvGrpSpPr/>
          <p:nvPr/>
        </p:nvGrpSpPr>
        <p:grpSpPr>
          <a:xfrm>
            <a:off x="5402094" y="2158683"/>
            <a:ext cx="365806" cy="277080"/>
            <a:chOff x="5402094" y="2158683"/>
            <a:chExt cx="365806" cy="277080"/>
          </a:xfrm>
        </p:grpSpPr>
        <p:sp>
          <p:nvSpPr>
            <p:cNvPr id="76" name="75 Rectángulo"/>
            <p:cNvSpPr/>
            <p:nvPr/>
          </p:nvSpPr>
          <p:spPr>
            <a:xfrm rot="5400000">
              <a:off x="5456700" y="2291763"/>
              <a:ext cx="216000" cy="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184 CuadroTexto"/>
            <p:cNvSpPr txBox="1"/>
            <p:nvPr/>
          </p:nvSpPr>
          <p:spPr>
            <a:xfrm>
              <a:off x="5402094" y="2158683"/>
              <a:ext cx="3658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R17</a:t>
              </a:r>
              <a:endParaRPr lang="en-GB" sz="900" b="1" dirty="0"/>
            </a:p>
          </p:txBody>
        </p:sp>
      </p:grpSp>
      <p:grpSp>
        <p:nvGrpSpPr>
          <p:cNvPr id="188" name="187 Grupo"/>
          <p:cNvGrpSpPr/>
          <p:nvPr/>
        </p:nvGrpSpPr>
        <p:grpSpPr>
          <a:xfrm>
            <a:off x="5388269" y="2442762"/>
            <a:ext cx="365806" cy="277513"/>
            <a:chOff x="5388269" y="2442762"/>
            <a:chExt cx="365806" cy="277513"/>
          </a:xfrm>
        </p:grpSpPr>
        <p:sp>
          <p:nvSpPr>
            <p:cNvPr id="77" name="76 Rectángulo"/>
            <p:cNvSpPr/>
            <p:nvPr/>
          </p:nvSpPr>
          <p:spPr>
            <a:xfrm rot="5400000">
              <a:off x="5456700" y="2576275"/>
              <a:ext cx="216000" cy="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186 CuadroTexto"/>
            <p:cNvSpPr txBox="1"/>
            <p:nvPr/>
          </p:nvSpPr>
          <p:spPr>
            <a:xfrm>
              <a:off x="5388269" y="2442762"/>
              <a:ext cx="3658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b="1" dirty="0" smtClean="0"/>
                <a:t>R18</a:t>
              </a:r>
              <a:endParaRPr lang="en-GB" sz="900" b="1" dirty="0"/>
            </a:p>
          </p:txBody>
        </p:sp>
      </p:grpSp>
      <p:sp>
        <p:nvSpPr>
          <p:cNvPr id="189" name="188 Rectángulo redondeado"/>
          <p:cNvSpPr/>
          <p:nvPr/>
        </p:nvSpPr>
        <p:spPr>
          <a:xfrm>
            <a:off x="2793113" y="574039"/>
            <a:ext cx="2671061" cy="1423552"/>
          </a:xfrm>
          <a:prstGeom prst="round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189 Rectángulo redondeado"/>
          <p:cNvSpPr/>
          <p:nvPr/>
        </p:nvSpPr>
        <p:spPr>
          <a:xfrm>
            <a:off x="1279086" y="728893"/>
            <a:ext cx="1391975" cy="142355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190 Rectángulo redondeado"/>
          <p:cNvSpPr/>
          <p:nvPr/>
        </p:nvSpPr>
        <p:spPr>
          <a:xfrm>
            <a:off x="2039012" y="1489734"/>
            <a:ext cx="1196113" cy="1183860"/>
          </a:xfrm>
          <a:prstGeom prst="roundRect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191 Rectángulo redondeado"/>
          <p:cNvSpPr/>
          <p:nvPr/>
        </p:nvSpPr>
        <p:spPr>
          <a:xfrm>
            <a:off x="3711537" y="2040450"/>
            <a:ext cx="2199498" cy="658166"/>
          </a:xfrm>
          <a:prstGeom prst="roundRect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9" name="198 Grupo"/>
          <p:cNvGrpSpPr/>
          <p:nvPr/>
        </p:nvGrpSpPr>
        <p:grpSpPr>
          <a:xfrm>
            <a:off x="1460061" y="2745803"/>
            <a:ext cx="4032000" cy="2016000"/>
            <a:chOff x="1279086" y="2745803"/>
            <a:chExt cx="4032000" cy="2016000"/>
          </a:xfrm>
        </p:grpSpPr>
        <p:grpSp>
          <p:nvGrpSpPr>
            <p:cNvPr id="45" name="44 Grupo"/>
            <p:cNvGrpSpPr/>
            <p:nvPr/>
          </p:nvGrpSpPr>
          <p:grpSpPr>
            <a:xfrm rot="5400000" flipV="1">
              <a:off x="2287086" y="1737803"/>
              <a:ext cx="2016000" cy="4032000"/>
              <a:chOff x="1285875" y="771525"/>
              <a:chExt cx="2016000" cy="4032000"/>
            </a:xfrm>
          </p:grpSpPr>
          <p:sp>
            <p:nvSpPr>
              <p:cNvPr id="46" name="45 Rectángulo"/>
              <p:cNvSpPr/>
              <p:nvPr/>
            </p:nvSpPr>
            <p:spPr>
              <a:xfrm>
                <a:off x="1285875" y="771525"/>
                <a:ext cx="2016000" cy="403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7" name="Picture 2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362050" y="923925"/>
                <a:ext cx="1843797" cy="374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93" name="192 Elipse"/>
            <p:cNvSpPr/>
            <p:nvPr/>
          </p:nvSpPr>
          <p:spPr>
            <a:xfrm>
              <a:off x="2535318" y="2946608"/>
              <a:ext cx="133350" cy="13389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193 Elipse"/>
            <p:cNvSpPr/>
            <p:nvPr/>
          </p:nvSpPr>
          <p:spPr>
            <a:xfrm>
              <a:off x="3838517" y="4433566"/>
              <a:ext cx="133350" cy="13389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194 Elipse"/>
            <p:cNvSpPr/>
            <p:nvPr/>
          </p:nvSpPr>
          <p:spPr>
            <a:xfrm>
              <a:off x="4171892" y="4452616"/>
              <a:ext cx="133350" cy="13389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195 CuadroTexto"/>
            <p:cNvSpPr txBox="1"/>
            <p:nvPr/>
          </p:nvSpPr>
          <p:spPr>
            <a:xfrm>
              <a:off x="2619604" y="2875550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b="1" dirty="0" smtClean="0">
                  <a:solidFill>
                    <a:srgbClr val="FFFF00"/>
                  </a:solidFill>
                </a:rPr>
                <a:t>PWM</a:t>
              </a:r>
              <a:endParaRPr lang="en-GB" b="1" dirty="0">
                <a:solidFill>
                  <a:srgbClr val="FFFF00"/>
                </a:solidFill>
              </a:endParaRPr>
            </a:p>
          </p:txBody>
        </p:sp>
        <p:sp>
          <p:nvSpPr>
            <p:cNvPr id="197" name="196 CuadroTexto"/>
            <p:cNvSpPr txBox="1"/>
            <p:nvPr/>
          </p:nvSpPr>
          <p:spPr>
            <a:xfrm>
              <a:off x="4098793" y="3846830"/>
              <a:ext cx="895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b="1" dirty="0" smtClean="0">
                  <a:solidFill>
                    <a:srgbClr val="FFFF00"/>
                  </a:solidFill>
                </a:rPr>
                <a:t>PWM</a:t>
              </a:r>
            </a:p>
            <a:p>
              <a:r>
                <a:rPr lang="es-ES" sz="1200" b="1" dirty="0" smtClean="0">
                  <a:solidFill>
                    <a:srgbClr val="FFFF00"/>
                  </a:solidFill>
                </a:rPr>
                <a:t>Escalón de </a:t>
              </a:r>
            </a:p>
            <a:p>
              <a:r>
                <a:rPr lang="es-ES" sz="1200" b="1" dirty="0" smtClean="0">
                  <a:solidFill>
                    <a:srgbClr val="FFFF00"/>
                  </a:solidFill>
                </a:rPr>
                <a:t>carga</a:t>
              </a:r>
              <a:endParaRPr lang="en-GB" b="1" dirty="0">
                <a:solidFill>
                  <a:srgbClr val="FFFF00"/>
                </a:solidFill>
              </a:endParaRPr>
            </a:p>
          </p:txBody>
        </p:sp>
        <p:sp>
          <p:nvSpPr>
            <p:cNvPr id="198" name="197 CuadroTexto"/>
            <p:cNvSpPr txBox="1"/>
            <p:nvPr/>
          </p:nvSpPr>
          <p:spPr>
            <a:xfrm>
              <a:off x="3660491" y="4206335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b="1" dirty="0" smtClean="0">
                  <a:solidFill>
                    <a:srgbClr val="FFFF00"/>
                  </a:solidFill>
                </a:rPr>
                <a:t>ADC</a:t>
              </a:r>
              <a:endParaRPr lang="en-GB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00" name="199 Grupo"/>
          <p:cNvGrpSpPr/>
          <p:nvPr/>
        </p:nvGrpSpPr>
        <p:grpSpPr>
          <a:xfrm rot="5400000">
            <a:off x="5591153" y="823574"/>
            <a:ext cx="1836000" cy="1008000"/>
            <a:chOff x="3158114" y="5327069"/>
            <a:chExt cx="1836000" cy="1008000"/>
          </a:xfrm>
        </p:grpSpPr>
        <p:sp>
          <p:nvSpPr>
            <p:cNvPr id="201" name="200 Rectángulo"/>
            <p:cNvSpPr/>
            <p:nvPr/>
          </p:nvSpPr>
          <p:spPr>
            <a:xfrm>
              <a:off x="3158114" y="5327069"/>
              <a:ext cx="1836000" cy="10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9" name="Picture 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23124" y="5335259"/>
              <a:ext cx="1207930" cy="936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10" name="209 Grupo"/>
          <p:cNvGrpSpPr/>
          <p:nvPr/>
        </p:nvGrpSpPr>
        <p:grpSpPr>
          <a:xfrm rot="5400000">
            <a:off x="6350857" y="843018"/>
            <a:ext cx="1836000" cy="1008000"/>
            <a:chOff x="3158114" y="5327069"/>
            <a:chExt cx="1836000" cy="1008000"/>
          </a:xfrm>
        </p:grpSpPr>
        <p:sp>
          <p:nvSpPr>
            <p:cNvPr id="211" name="210 Rectángulo"/>
            <p:cNvSpPr/>
            <p:nvPr/>
          </p:nvSpPr>
          <p:spPr>
            <a:xfrm>
              <a:off x="3158114" y="5327069"/>
              <a:ext cx="1836000" cy="10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2" name="Picture 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23124" y="5335259"/>
              <a:ext cx="1207930" cy="936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13" name="212 Grupo"/>
          <p:cNvGrpSpPr/>
          <p:nvPr/>
        </p:nvGrpSpPr>
        <p:grpSpPr>
          <a:xfrm rot="5400000">
            <a:off x="5924835" y="2587574"/>
            <a:ext cx="1836000" cy="1008000"/>
            <a:chOff x="3158114" y="5327069"/>
            <a:chExt cx="1836000" cy="1008000"/>
          </a:xfrm>
        </p:grpSpPr>
        <p:sp>
          <p:nvSpPr>
            <p:cNvPr id="214" name="213 Rectángulo"/>
            <p:cNvSpPr/>
            <p:nvPr/>
          </p:nvSpPr>
          <p:spPr>
            <a:xfrm>
              <a:off x="3158114" y="5327069"/>
              <a:ext cx="1836000" cy="10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5" name="Picture 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23124" y="5335259"/>
              <a:ext cx="1207930" cy="936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16" name="215 CuadroTexto"/>
          <p:cNvSpPr txBox="1"/>
          <p:nvPr/>
        </p:nvSpPr>
        <p:spPr>
          <a:xfrm>
            <a:off x="6299644" y="4761804"/>
            <a:ext cx="22778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Puesto que he tomado las</a:t>
            </a:r>
          </a:p>
          <a:p>
            <a:r>
              <a:rPr lang="es-ES" sz="1400" dirty="0" smtClean="0"/>
              <a:t>dimensiones </a:t>
            </a:r>
            <a:r>
              <a:rPr lang="es-ES" sz="1400" dirty="0" err="1" smtClean="0"/>
              <a:t>AxB</a:t>
            </a:r>
            <a:r>
              <a:rPr lang="es-ES" sz="1400" dirty="0" smtClean="0"/>
              <a:t> aparentemente se</a:t>
            </a:r>
          </a:p>
          <a:p>
            <a:r>
              <a:rPr lang="es-ES" sz="1400" dirty="0" smtClean="0"/>
              <a:t>s</a:t>
            </a:r>
            <a:r>
              <a:rPr lang="es-ES" sz="1400" dirty="0" smtClean="0"/>
              <a:t>olapan pero no es así</a:t>
            </a:r>
          </a:p>
          <a:p>
            <a:endParaRPr lang="en-GB" sz="1400" dirty="0"/>
          </a:p>
        </p:txBody>
      </p:sp>
      <p:cxnSp>
        <p:nvCxnSpPr>
          <p:cNvPr id="218" name="217 Conector recto de flecha"/>
          <p:cNvCxnSpPr/>
          <p:nvPr/>
        </p:nvCxnSpPr>
        <p:spPr>
          <a:xfrm rot="16200000" flipV="1">
            <a:off x="7111077" y="4100022"/>
            <a:ext cx="1115287" cy="2082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70735" y="214290"/>
            <a:ext cx="113364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R </a:t>
            </a:r>
            <a:r>
              <a:rPr lang="es-ES" dirty="0" err="1" smtClean="0"/>
              <a:t>sensado</a:t>
            </a:r>
            <a:endParaRPr lang="en-GB" dirty="0"/>
          </a:p>
        </p:txBody>
      </p:sp>
      <p:grpSp>
        <p:nvGrpSpPr>
          <p:cNvPr id="36" name="35 Grupo"/>
          <p:cNvGrpSpPr/>
          <p:nvPr/>
        </p:nvGrpSpPr>
        <p:grpSpPr>
          <a:xfrm>
            <a:off x="85053" y="973423"/>
            <a:ext cx="3705284" cy="2019975"/>
            <a:chOff x="85053" y="973423"/>
            <a:chExt cx="3705284" cy="2019975"/>
          </a:xfrm>
        </p:grpSpPr>
        <p:sp>
          <p:nvSpPr>
            <p:cNvPr id="10" name="9 Rectángulo"/>
            <p:cNvSpPr/>
            <p:nvPr/>
          </p:nvSpPr>
          <p:spPr>
            <a:xfrm>
              <a:off x="1142976" y="1500174"/>
              <a:ext cx="214314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15 Conector recto"/>
            <p:cNvCxnSpPr/>
            <p:nvPr/>
          </p:nvCxnSpPr>
          <p:spPr>
            <a:xfrm rot="5400000">
              <a:off x="454995" y="2060740"/>
              <a:ext cx="157163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24 Grupo"/>
            <p:cNvGrpSpPr/>
            <p:nvPr/>
          </p:nvGrpSpPr>
          <p:grpSpPr>
            <a:xfrm>
              <a:off x="1029738" y="2861202"/>
              <a:ext cx="430396" cy="132196"/>
              <a:chOff x="2681514" y="3421626"/>
              <a:chExt cx="430396" cy="132196"/>
            </a:xfrm>
          </p:grpSpPr>
          <p:cxnSp>
            <p:nvCxnSpPr>
              <p:cNvPr id="18" name="17 Conector recto"/>
              <p:cNvCxnSpPr/>
              <p:nvPr/>
            </p:nvCxnSpPr>
            <p:spPr>
              <a:xfrm>
                <a:off x="2681514" y="3421626"/>
                <a:ext cx="43039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19 Conector recto"/>
              <p:cNvCxnSpPr/>
              <p:nvPr/>
            </p:nvCxnSpPr>
            <p:spPr>
              <a:xfrm>
                <a:off x="2743189" y="3498049"/>
                <a:ext cx="30118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22 Conector recto"/>
              <p:cNvCxnSpPr/>
              <p:nvPr/>
            </p:nvCxnSpPr>
            <p:spPr>
              <a:xfrm>
                <a:off x="2830267" y="3552234"/>
                <a:ext cx="141533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25 Rectángulo"/>
            <p:cNvSpPr/>
            <p:nvPr/>
          </p:nvSpPr>
          <p:spPr>
            <a:xfrm>
              <a:off x="1224166" y="2330271"/>
              <a:ext cx="45719" cy="3539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28 Conector recto"/>
            <p:cNvCxnSpPr/>
            <p:nvPr/>
          </p:nvCxnSpPr>
          <p:spPr>
            <a:xfrm>
              <a:off x="1246284" y="2174914"/>
              <a:ext cx="1290441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/>
            <p:nvPr/>
          </p:nvCxnSpPr>
          <p:spPr>
            <a:xfrm>
              <a:off x="1236456" y="1339198"/>
              <a:ext cx="1290441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30 Triángulo isósceles"/>
            <p:cNvSpPr/>
            <p:nvPr/>
          </p:nvSpPr>
          <p:spPr>
            <a:xfrm rot="5400000">
              <a:off x="2367118" y="1143029"/>
              <a:ext cx="1592826" cy="12536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139125" y="2285405"/>
              <a:ext cx="1055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/>
                <a:t>Rparásita</a:t>
              </a:r>
              <a:endParaRPr lang="en-GB" dirty="0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85053" y="1582421"/>
              <a:ext cx="108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/>
                <a:t>Rsensado</a:t>
              </a:r>
              <a:endParaRPr lang="en-GB"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755" y="3191471"/>
            <a:ext cx="7680241" cy="35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36 Rectángulo"/>
          <p:cNvSpPr/>
          <p:nvPr/>
        </p:nvSpPr>
        <p:spPr>
          <a:xfrm>
            <a:off x="270735" y="5102942"/>
            <a:ext cx="5230413" cy="501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37 CuadroTexto"/>
          <p:cNvSpPr txBox="1"/>
          <p:nvPr/>
        </p:nvSpPr>
        <p:spPr>
          <a:xfrm>
            <a:off x="4129558" y="1793054"/>
            <a:ext cx="252986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ES" dirty="0" smtClean="0"/>
              <a:t>Mínima </a:t>
            </a:r>
            <a:r>
              <a:rPr lang="es-ES" dirty="0" err="1" smtClean="0"/>
              <a:t>Rsensado</a:t>
            </a:r>
            <a:r>
              <a:rPr lang="es-ES" dirty="0" smtClean="0"/>
              <a:t> = 3m</a:t>
            </a:r>
            <a:r>
              <a:rPr lang="el-GR" dirty="0" smtClean="0"/>
              <a:t>Ω</a:t>
            </a:r>
            <a:endParaRPr lang="en-GB" dirty="0"/>
          </a:p>
        </p:txBody>
      </p:sp>
      <p:sp>
        <p:nvSpPr>
          <p:cNvPr id="39" name="38 CuadroTexto"/>
          <p:cNvSpPr txBox="1"/>
          <p:nvPr/>
        </p:nvSpPr>
        <p:spPr>
          <a:xfrm>
            <a:off x="4134478" y="2181422"/>
            <a:ext cx="463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Peor caso I = 4.81A  entonces </a:t>
            </a:r>
            <a:r>
              <a:rPr lang="es-ES" dirty="0" err="1" smtClean="0"/>
              <a:t>Vsensado</a:t>
            </a:r>
            <a:r>
              <a:rPr lang="es-ES" dirty="0" smtClean="0"/>
              <a:t> = 14mV</a:t>
            </a:r>
            <a:endParaRPr lang="en-GB" dirty="0"/>
          </a:p>
        </p:txBody>
      </p:sp>
      <p:sp>
        <p:nvSpPr>
          <p:cNvPr id="40" name="39 CuadroTexto"/>
          <p:cNvSpPr txBox="1"/>
          <p:nvPr/>
        </p:nvSpPr>
        <p:spPr>
          <a:xfrm>
            <a:off x="4134478" y="2564870"/>
            <a:ext cx="360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Potencia </a:t>
            </a:r>
            <a:r>
              <a:rPr lang="es-ES" dirty="0" err="1" smtClean="0"/>
              <a:t>dispada</a:t>
            </a:r>
            <a:r>
              <a:rPr lang="es-ES" dirty="0" smtClean="0"/>
              <a:t> P = V</a:t>
            </a:r>
            <a:r>
              <a:rPr lang="es-ES" baseline="30000" dirty="0" smtClean="0"/>
              <a:t>2</a:t>
            </a:r>
            <a:r>
              <a:rPr lang="es-ES" dirty="0" smtClean="0"/>
              <a:t>/R =  </a:t>
            </a:r>
            <a:r>
              <a:rPr lang="es-ES" b="1" dirty="0" smtClean="0"/>
              <a:t>0.069W</a:t>
            </a:r>
            <a:endParaRPr lang="en-GB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6191" y="2780663"/>
            <a:ext cx="1839727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Elipse"/>
          <p:cNvSpPr/>
          <p:nvPr/>
        </p:nvSpPr>
        <p:spPr>
          <a:xfrm>
            <a:off x="4059936" y="5303520"/>
            <a:ext cx="338328" cy="3008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393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70735" y="214290"/>
            <a:ext cx="53732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LED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025" y="885050"/>
            <a:ext cx="2564823" cy="192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1000px-LED,_5mm,_green_(en)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025" y="3062265"/>
            <a:ext cx="3232770" cy="3591607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17279" y="435970"/>
            <a:ext cx="38100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16716" y="4091648"/>
            <a:ext cx="5699574" cy="232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26 CuadroTexto"/>
          <p:cNvSpPr txBox="1"/>
          <p:nvPr/>
        </p:nvSpPr>
        <p:spPr>
          <a:xfrm>
            <a:off x="7356769" y="1149927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LED </a:t>
            </a:r>
            <a:r>
              <a:rPr lang="es-ES" dirty="0" err="1" smtClean="0"/>
              <a:t>Vin</a:t>
            </a:r>
            <a:r>
              <a:rPr lang="es-ES" dirty="0" smtClean="0"/>
              <a:t> = 18V</a:t>
            </a:r>
            <a:endParaRPr lang="en-GB" dirty="0"/>
          </a:p>
        </p:txBody>
      </p:sp>
      <p:sp>
        <p:nvSpPr>
          <p:cNvPr id="32" name="31 CuadroTexto"/>
          <p:cNvSpPr txBox="1"/>
          <p:nvPr/>
        </p:nvSpPr>
        <p:spPr>
          <a:xfrm>
            <a:off x="6913404" y="1537862"/>
            <a:ext cx="212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LED </a:t>
            </a:r>
            <a:r>
              <a:rPr lang="es-ES" dirty="0" err="1" smtClean="0"/>
              <a:t>Vescalon</a:t>
            </a:r>
            <a:r>
              <a:rPr lang="es-ES" dirty="0" smtClean="0"/>
              <a:t>= 8.77V</a:t>
            </a:r>
            <a:endParaRPr lang="en-GB" dirty="0"/>
          </a:p>
        </p:txBody>
      </p:sp>
      <p:sp>
        <p:nvSpPr>
          <p:cNvPr id="35" name="34 Rectángulo"/>
          <p:cNvSpPr/>
          <p:nvPr/>
        </p:nvSpPr>
        <p:spPr>
          <a:xfrm>
            <a:off x="3517360" y="4793676"/>
            <a:ext cx="5564538" cy="31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0393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5" name="574 Conector recto"/>
          <p:cNvCxnSpPr/>
          <p:nvPr/>
        </p:nvCxnSpPr>
        <p:spPr>
          <a:xfrm>
            <a:off x="817428" y="5855929"/>
            <a:ext cx="523875" cy="158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1045 Conector recto"/>
          <p:cNvCxnSpPr/>
          <p:nvPr/>
        </p:nvCxnSpPr>
        <p:spPr>
          <a:xfrm rot="5400000" flipH="1" flipV="1">
            <a:off x="2010727" y="4455164"/>
            <a:ext cx="246731" cy="1587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1021 Conector recto"/>
          <p:cNvCxnSpPr/>
          <p:nvPr/>
        </p:nvCxnSpPr>
        <p:spPr>
          <a:xfrm rot="16200000" flipH="1">
            <a:off x="3263848" y="6229123"/>
            <a:ext cx="193358" cy="20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1022 Conector recto"/>
          <p:cNvCxnSpPr/>
          <p:nvPr/>
        </p:nvCxnSpPr>
        <p:spPr>
          <a:xfrm rot="5400000">
            <a:off x="3255952" y="6482819"/>
            <a:ext cx="217719" cy="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934 Conector recto"/>
          <p:cNvCxnSpPr/>
          <p:nvPr/>
        </p:nvCxnSpPr>
        <p:spPr>
          <a:xfrm>
            <a:off x="5882845" y="5255135"/>
            <a:ext cx="668737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878 Conector recto"/>
          <p:cNvCxnSpPr/>
          <p:nvPr/>
        </p:nvCxnSpPr>
        <p:spPr>
          <a:xfrm rot="5400000">
            <a:off x="3278293" y="5167661"/>
            <a:ext cx="20618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879 Conector recto"/>
          <p:cNvCxnSpPr/>
          <p:nvPr/>
        </p:nvCxnSpPr>
        <p:spPr>
          <a:xfrm rot="5400000">
            <a:off x="3279881" y="5395259"/>
            <a:ext cx="20618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880 Conector recto"/>
          <p:cNvCxnSpPr/>
          <p:nvPr/>
        </p:nvCxnSpPr>
        <p:spPr>
          <a:xfrm rot="5400000">
            <a:off x="3764103" y="5162882"/>
            <a:ext cx="20618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881 Conector recto"/>
          <p:cNvCxnSpPr/>
          <p:nvPr/>
        </p:nvCxnSpPr>
        <p:spPr>
          <a:xfrm rot="5400000">
            <a:off x="3768072" y="5395243"/>
            <a:ext cx="20618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854 Conector recto"/>
          <p:cNvCxnSpPr/>
          <p:nvPr/>
        </p:nvCxnSpPr>
        <p:spPr>
          <a:xfrm rot="5400000">
            <a:off x="3438036" y="5292590"/>
            <a:ext cx="410770" cy="2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852 Conector recto"/>
          <p:cNvCxnSpPr/>
          <p:nvPr/>
        </p:nvCxnSpPr>
        <p:spPr>
          <a:xfrm flipV="1">
            <a:off x="3279976" y="5059172"/>
            <a:ext cx="728015" cy="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423 Conector recto"/>
          <p:cNvCxnSpPr/>
          <p:nvPr/>
        </p:nvCxnSpPr>
        <p:spPr>
          <a:xfrm rot="5400000">
            <a:off x="1651464" y="3888941"/>
            <a:ext cx="67739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616 Conector recto"/>
          <p:cNvCxnSpPr/>
          <p:nvPr/>
        </p:nvCxnSpPr>
        <p:spPr>
          <a:xfrm rot="5400000">
            <a:off x="2219794" y="3569013"/>
            <a:ext cx="1627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498 Conector recto"/>
          <p:cNvCxnSpPr/>
          <p:nvPr/>
        </p:nvCxnSpPr>
        <p:spPr>
          <a:xfrm rot="5400000">
            <a:off x="859352" y="6114106"/>
            <a:ext cx="1114153" cy="2161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581 Conector recto"/>
          <p:cNvCxnSpPr/>
          <p:nvPr/>
        </p:nvCxnSpPr>
        <p:spPr>
          <a:xfrm>
            <a:off x="822299" y="6038505"/>
            <a:ext cx="813486" cy="1588"/>
          </a:xfrm>
          <a:prstGeom prst="line">
            <a:avLst/>
          </a:prstGeom>
          <a:ln w="127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590 Conector recto"/>
          <p:cNvCxnSpPr/>
          <p:nvPr/>
        </p:nvCxnSpPr>
        <p:spPr>
          <a:xfrm rot="16200000" flipV="1">
            <a:off x="1662257" y="6098827"/>
            <a:ext cx="140646" cy="1588"/>
          </a:xfrm>
          <a:prstGeom prst="line">
            <a:avLst/>
          </a:prstGeom>
          <a:ln w="127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545 Conector recto"/>
          <p:cNvCxnSpPr/>
          <p:nvPr/>
        </p:nvCxnSpPr>
        <p:spPr>
          <a:xfrm rot="16200000" flipV="1">
            <a:off x="1648407" y="6222012"/>
            <a:ext cx="398131" cy="3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532 Conector recto"/>
          <p:cNvCxnSpPr/>
          <p:nvPr/>
        </p:nvCxnSpPr>
        <p:spPr>
          <a:xfrm rot="5400000" flipH="1" flipV="1">
            <a:off x="1485571" y="6386039"/>
            <a:ext cx="374089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535 Conector recto"/>
          <p:cNvCxnSpPr/>
          <p:nvPr/>
        </p:nvCxnSpPr>
        <p:spPr>
          <a:xfrm rot="5400000" flipH="1" flipV="1">
            <a:off x="1934354" y="6521322"/>
            <a:ext cx="201209" cy="1588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521 Conector recto"/>
          <p:cNvCxnSpPr/>
          <p:nvPr/>
        </p:nvCxnSpPr>
        <p:spPr>
          <a:xfrm flipH="1" flipV="1">
            <a:off x="1415342" y="6385518"/>
            <a:ext cx="403389" cy="317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503 Conector recto"/>
          <p:cNvCxnSpPr/>
          <p:nvPr/>
        </p:nvCxnSpPr>
        <p:spPr>
          <a:xfrm rot="10800000" flipV="1">
            <a:off x="1415347" y="6669084"/>
            <a:ext cx="982299" cy="4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496 Conector recto"/>
          <p:cNvCxnSpPr/>
          <p:nvPr/>
        </p:nvCxnSpPr>
        <p:spPr>
          <a:xfrm flipV="1">
            <a:off x="896912" y="5129220"/>
            <a:ext cx="1070737" cy="2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Rectángulo"/>
          <p:cNvSpPr/>
          <p:nvPr/>
        </p:nvSpPr>
        <p:spPr>
          <a:xfrm>
            <a:off x="785786" y="1291509"/>
            <a:ext cx="6042717" cy="31777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3" name="392 Conector recto"/>
          <p:cNvCxnSpPr/>
          <p:nvPr/>
        </p:nvCxnSpPr>
        <p:spPr>
          <a:xfrm rot="16200000" flipH="1">
            <a:off x="2183091" y="3265844"/>
            <a:ext cx="220188" cy="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381 Conector recto"/>
          <p:cNvCxnSpPr/>
          <p:nvPr/>
        </p:nvCxnSpPr>
        <p:spPr>
          <a:xfrm rot="16200000" flipH="1">
            <a:off x="2812947" y="2814075"/>
            <a:ext cx="67525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337 Conector recto"/>
          <p:cNvCxnSpPr/>
          <p:nvPr/>
        </p:nvCxnSpPr>
        <p:spPr>
          <a:xfrm flipV="1">
            <a:off x="1985801" y="3648056"/>
            <a:ext cx="317761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327 Conector recto"/>
          <p:cNvCxnSpPr/>
          <p:nvPr/>
        </p:nvCxnSpPr>
        <p:spPr>
          <a:xfrm rot="16200000" flipV="1">
            <a:off x="1446431" y="2667293"/>
            <a:ext cx="13454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20 Grupo"/>
          <p:cNvGrpSpPr/>
          <p:nvPr/>
        </p:nvGrpSpPr>
        <p:grpSpPr>
          <a:xfrm>
            <a:off x="3231464" y="1924789"/>
            <a:ext cx="250028" cy="136208"/>
            <a:chOff x="2482992" y="2463746"/>
            <a:chExt cx="250028" cy="136208"/>
          </a:xfrm>
        </p:grpSpPr>
        <p:cxnSp>
          <p:nvCxnSpPr>
            <p:cNvPr id="122" name="121 Conector recto"/>
            <p:cNvCxnSpPr/>
            <p:nvPr/>
          </p:nvCxnSpPr>
          <p:spPr>
            <a:xfrm flipV="1">
              <a:off x="2482992" y="2599160"/>
              <a:ext cx="250028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122 Conector recto"/>
            <p:cNvCxnSpPr/>
            <p:nvPr/>
          </p:nvCxnSpPr>
          <p:spPr>
            <a:xfrm>
              <a:off x="2482992" y="2465334"/>
              <a:ext cx="2500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123 Conector recto"/>
            <p:cNvCxnSpPr/>
            <p:nvPr/>
          </p:nvCxnSpPr>
          <p:spPr>
            <a:xfrm rot="5400000">
              <a:off x="2421080" y="2528040"/>
              <a:ext cx="13017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117 Grupo"/>
          <p:cNvGrpSpPr/>
          <p:nvPr/>
        </p:nvGrpSpPr>
        <p:grpSpPr>
          <a:xfrm>
            <a:off x="3230276" y="1483179"/>
            <a:ext cx="250028" cy="136207"/>
            <a:chOff x="2482992" y="2457714"/>
            <a:chExt cx="250028" cy="136207"/>
          </a:xfrm>
        </p:grpSpPr>
        <p:cxnSp>
          <p:nvCxnSpPr>
            <p:cNvPr id="107" name="106 Conector recto"/>
            <p:cNvCxnSpPr/>
            <p:nvPr/>
          </p:nvCxnSpPr>
          <p:spPr>
            <a:xfrm flipV="1">
              <a:off x="2482992" y="2591540"/>
              <a:ext cx="250028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108 Conector recto"/>
            <p:cNvCxnSpPr/>
            <p:nvPr/>
          </p:nvCxnSpPr>
          <p:spPr>
            <a:xfrm>
              <a:off x="2482992" y="2457714"/>
              <a:ext cx="2500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09 Conector recto"/>
            <p:cNvCxnSpPr/>
            <p:nvPr/>
          </p:nvCxnSpPr>
          <p:spPr>
            <a:xfrm rot="5400000">
              <a:off x="2421080" y="2528040"/>
              <a:ext cx="13017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101 Conector recto"/>
          <p:cNvCxnSpPr/>
          <p:nvPr/>
        </p:nvCxnSpPr>
        <p:spPr>
          <a:xfrm rot="5400000">
            <a:off x="5718536" y="1804612"/>
            <a:ext cx="32703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Conector recto"/>
          <p:cNvCxnSpPr/>
          <p:nvPr/>
        </p:nvCxnSpPr>
        <p:spPr>
          <a:xfrm rot="5400000">
            <a:off x="5665402" y="2269004"/>
            <a:ext cx="4548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87 Grupo"/>
          <p:cNvGrpSpPr/>
          <p:nvPr/>
        </p:nvGrpSpPr>
        <p:grpSpPr>
          <a:xfrm>
            <a:off x="4691192" y="2237144"/>
            <a:ext cx="262728" cy="264478"/>
            <a:chOff x="3267872" y="860405"/>
            <a:chExt cx="262728" cy="264478"/>
          </a:xfrm>
        </p:grpSpPr>
        <p:cxnSp>
          <p:nvCxnSpPr>
            <p:cNvPr id="84" name="83 Conector recto"/>
            <p:cNvCxnSpPr/>
            <p:nvPr/>
          </p:nvCxnSpPr>
          <p:spPr>
            <a:xfrm>
              <a:off x="3267872" y="988675"/>
              <a:ext cx="25637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"/>
            <p:cNvCxnSpPr/>
            <p:nvPr/>
          </p:nvCxnSpPr>
          <p:spPr>
            <a:xfrm>
              <a:off x="3274222" y="1123295"/>
              <a:ext cx="25637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>
              <a:off x="3274222" y="860405"/>
              <a:ext cx="25637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 rot="5400000">
              <a:off x="3401617" y="990658"/>
              <a:ext cx="25637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71 Conector recto"/>
          <p:cNvCxnSpPr/>
          <p:nvPr/>
        </p:nvCxnSpPr>
        <p:spPr>
          <a:xfrm>
            <a:off x="5609444" y="1638401"/>
            <a:ext cx="7992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>
            <a:off x="4970984" y="1554299"/>
            <a:ext cx="336550" cy="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5124178" y="1746351"/>
            <a:ext cx="18335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4708256" y="1628872"/>
            <a:ext cx="25637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4714606" y="1763492"/>
            <a:ext cx="25637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4714606" y="1500602"/>
            <a:ext cx="25637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Elipse"/>
          <p:cNvSpPr/>
          <p:nvPr/>
        </p:nvSpPr>
        <p:spPr>
          <a:xfrm>
            <a:off x="890562" y="1494253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5 Elipse"/>
          <p:cNvSpPr/>
          <p:nvPr/>
        </p:nvSpPr>
        <p:spPr>
          <a:xfrm>
            <a:off x="898182" y="2312773"/>
            <a:ext cx="142876" cy="1428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34 Grupo"/>
          <p:cNvGrpSpPr/>
          <p:nvPr/>
        </p:nvGrpSpPr>
        <p:grpSpPr>
          <a:xfrm>
            <a:off x="3337428" y="1435515"/>
            <a:ext cx="1525598" cy="1214446"/>
            <a:chOff x="1909744" y="642918"/>
            <a:chExt cx="1525598" cy="1214446"/>
          </a:xfrm>
        </p:grpSpPr>
        <p:sp>
          <p:nvSpPr>
            <p:cNvPr id="7" name="6 Rectángulo"/>
            <p:cNvSpPr/>
            <p:nvPr/>
          </p:nvSpPr>
          <p:spPr>
            <a:xfrm>
              <a:off x="2071670" y="642918"/>
              <a:ext cx="1214446" cy="12144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i="1" dirty="0" err="1" smtClean="0">
                  <a:solidFill>
                    <a:schemeClr val="tx1"/>
                  </a:solidFill>
                </a:rPr>
                <a:t>Coilcraft</a:t>
              </a:r>
              <a:endParaRPr lang="es-ES" i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i="1" dirty="0" smtClean="0">
                  <a:solidFill>
                    <a:schemeClr val="tx1"/>
                  </a:solidFill>
                </a:rPr>
                <a:t>FA2901</a:t>
              </a:r>
              <a:endParaRPr lang="en-GB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7 Elipse"/>
            <p:cNvSpPr/>
            <p:nvPr/>
          </p:nvSpPr>
          <p:spPr>
            <a:xfrm>
              <a:off x="2143108" y="714356"/>
              <a:ext cx="71438" cy="7143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1909744" y="684194"/>
              <a:ext cx="142876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1909744" y="811514"/>
              <a:ext cx="142876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1909744" y="1112822"/>
              <a:ext cx="142876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1909744" y="1240142"/>
              <a:ext cx="142876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1909744" y="1554150"/>
              <a:ext cx="142876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1909744" y="1722745"/>
              <a:ext cx="142876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3292466" y="684194"/>
              <a:ext cx="142876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3292466" y="814689"/>
              <a:ext cx="142876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3292466" y="947722"/>
              <a:ext cx="142876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3292466" y="1414444"/>
              <a:ext cx="142876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3292466" y="1544939"/>
              <a:ext cx="142876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3292466" y="1677972"/>
              <a:ext cx="142876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33 Grupo"/>
          <p:cNvGrpSpPr/>
          <p:nvPr/>
        </p:nvGrpSpPr>
        <p:grpSpPr>
          <a:xfrm>
            <a:off x="5307534" y="1449646"/>
            <a:ext cx="285750" cy="432117"/>
            <a:chOff x="5791200" y="1112822"/>
            <a:chExt cx="285750" cy="432117"/>
          </a:xfrm>
        </p:grpSpPr>
        <p:sp>
          <p:nvSpPr>
            <p:cNvPr id="21" name="20 Rectángulo"/>
            <p:cNvSpPr/>
            <p:nvPr/>
          </p:nvSpPr>
          <p:spPr>
            <a:xfrm>
              <a:off x="5791200" y="1112822"/>
              <a:ext cx="285750" cy="4321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" name="28 Grupo"/>
            <p:cNvGrpSpPr/>
            <p:nvPr/>
          </p:nvGrpSpPr>
          <p:grpSpPr>
            <a:xfrm>
              <a:off x="5816600" y="1158541"/>
              <a:ext cx="226222" cy="130495"/>
              <a:chOff x="6173392" y="928193"/>
              <a:chExt cx="226222" cy="130495"/>
            </a:xfrm>
          </p:grpSpPr>
          <p:cxnSp>
            <p:nvCxnSpPr>
              <p:cNvPr id="24" name="23 Conector recto"/>
              <p:cNvCxnSpPr/>
              <p:nvPr/>
            </p:nvCxnSpPr>
            <p:spPr>
              <a:xfrm>
                <a:off x="6173392" y="993441"/>
                <a:ext cx="22622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25 Triángulo isósceles"/>
              <p:cNvSpPr/>
              <p:nvPr/>
            </p:nvSpPr>
            <p:spPr>
              <a:xfrm rot="5400000">
                <a:off x="6198479" y="940419"/>
                <a:ext cx="119458" cy="96521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8" name="27 Conector recto"/>
              <p:cNvCxnSpPr/>
              <p:nvPr/>
            </p:nvCxnSpPr>
            <p:spPr>
              <a:xfrm rot="5400000">
                <a:off x="6255788" y="992647"/>
                <a:ext cx="130495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29 Grupo"/>
            <p:cNvGrpSpPr/>
            <p:nvPr/>
          </p:nvGrpSpPr>
          <p:grpSpPr>
            <a:xfrm>
              <a:off x="5822950" y="1342691"/>
              <a:ext cx="226222" cy="130495"/>
              <a:chOff x="6173392" y="928193"/>
              <a:chExt cx="226222" cy="130495"/>
            </a:xfrm>
          </p:grpSpPr>
          <p:cxnSp>
            <p:nvCxnSpPr>
              <p:cNvPr id="31" name="30 Conector recto"/>
              <p:cNvCxnSpPr/>
              <p:nvPr/>
            </p:nvCxnSpPr>
            <p:spPr>
              <a:xfrm>
                <a:off x="6173392" y="993441"/>
                <a:ext cx="22622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31 Triángulo isósceles"/>
              <p:cNvSpPr/>
              <p:nvPr/>
            </p:nvSpPr>
            <p:spPr>
              <a:xfrm rot="5400000">
                <a:off x="6198479" y="940419"/>
                <a:ext cx="119458" cy="96521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3" name="32 Conector recto"/>
              <p:cNvCxnSpPr/>
              <p:nvPr/>
            </p:nvCxnSpPr>
            <p:spPr>
              <a:xfrm rot="5400000">
                <a:off x="6255788" y="992647"/>
                <a:ext cx="130495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4" name="43 Conector recto"/>
          <p:cNvCxnSpPr/>
          <p:nvPr/>
        </p:nvCxnSpPr>
        <p:spPr>
          <a:xfrm rot="5400000">
            <a:off x="4842001" y="1630855"/>
            <a:ext cx="25637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rot="5400000">
            <a:off x="5026549" y="1652686"/>
            <a:ext cx="19684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/>
          <p:nvPr/>
        </p:nvCxnSpPr>
        <p:spPr>
          <a:xfrm rot="16200000" flipH="1">
            <a:off x="5466288" y="1651894"/>
            <a:ext cx="184149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"/>
          <p:cNvCxnSpPr/>
          <p:nvPr/>
        </p:nvCxnSpPr>
        <p:spPr>
          <a:xfrm>
            <a:off x="4953920" y="2494861"/>
            <a:ext cx="1454786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95 Elipse"/>
          <p:cNvSpPr/>
          <p:nvPr/>
        </p:nvSpPr>
        <p:spPr>
          <a:xfrm>
            <a:off x="6408706" y="1547949"/>
            <a:ext cx="142876" cy="1428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96 Elipse"/>
          <p:cNvSpPr/>
          <p:nvPr/>
        </p:nvSpPr>
        <p:spPr>
          <a:xfrm>
            <a:off x="6408706" y="2411834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124 Grupo"/>
          <p:cNvGrpSpPr/>
          <p:nvPr/>
        </p:nvGrpSpPr>
        <p:grpSpPr>
          <a:xfrm>
            <a:off x="5726265" y="1858903"/>
            <a:ext cx="335280" cy="215112"/>
            <a:chOff x="4133481" y="1066306"/>
            <a:chExt cx="335280" cy="215112"/>
          </a:xfrm>
        </p:grpSpPr>
        <p:grpSp>
          <p:nvGrpSpPr>
            <p:cNvPr id="34" name="92 Grupo"/>
            <p:cNvGrpSpPr/>
            <p:nvPr/>
          </p:nvGrpSpPr>
          <p:grpSpPr>
            <a:xfrm>
              <a:off x="4133481" y="1159498"/>
              <a:ext cx="335280" cy="121920"/>
              <a:chOff x="4000500" y="1414444"/>
              <a:chExt cx="335280" cy="167639"/>
            </a:xfrm>
          </p:grpSpPr>
          <p:sp>
            <p:nvSpPr>
              <p:cNvPr id="91" name="90 Rectángulo"/>
              <p:cNvSpPr/>
              <p:nvPr/>
            </p:nvSpPr>
            <p:spPr>
              <a:xfrm>
                <a:off x="4000500" y="1414444"/>
                <a:ext cx="335280" cy="4571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91 Rectángulo"/>
              <p:cNvSpPr/>
              <p:nvPr/>
            </p:nvSpPr>
            <p:spPr>
              <a:xfrm>
                <a:off x="4000500" y="1536364"/>
                <a:ext cx="335280" cy="4571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0" name="99 Elipse"/>
            <p:cNvSpPr/>
            <p:nvPr/>
          </p:nvSpPr>
          <p:spPr>
            <a:xfrm>
              <a:off x="4194441" y="1066306"/>
              <a:ext cx="45719" cy="4571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20" name="119 Conector recto"/>
          <p:cNvCxnSpPr/>
          <p:nvPr/>
        </p:nvCxnSpPr>
        <p:spPr>
          <a:xfrm flipV="1">
            <a:off x="1041058" y="1554597"/>
            <a:ext cx="631553" cy="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125 Grupo"/>
          <p:cNvGrpSpPr/>
          <p:nvPr/>
        </p:nvGrpSpPr>
        <p:grpSpPr>
          <a:xfrm>
            <a:off x="1291774" y="1825653"/>
            <a:ext cx="335280" cy="215112"/>
            <a:chOff x="4133481" y="1066306"/>
            <a:chExt cx="335280" cy="215112"/>
          </a:xfrm>
        </p:grpSpPr>
        <p:grpSp>
          <p:nvGrpSpPr>
            <p:cNvPr id="36" name="92 Grupo"/>
            <p:cNvGrpSpPr/>
            <p:nvPr/>
          </p:nvGrpSpPr>
          <p:grpSpPr>
            <a:xfrm>
              <a:off x="4133481" y="1159489"/>
              <a:ext cx="335280" cy="121919"/>
              <a:chOff x="4000500" y="1414444"/>
              <a:chExt cx="335280" cy="167639"/>
            </a:xfrm>
          </p:grpSpPr>
          <p:sp>
            <p:nvSpPr>
              <p:cNvPr id="129" name="128 Rectángulo"/>
              <p:cNvSpPr/>
              <p:nvPr/>
            </p:nvSpPr>
            <p:spPr>
              <a:xfrm>
                <a:off x="4000500" y="1414444"/>
                <a:ext cx="335280" cy="4571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129 Rectángulo"/>
              <p:cNvSpPr/>
              <p:nvPr/>
            </p:nvSpPr>
            <p:spPr>
              <a:xfrm>
                <a:off x="4000500" y="1536364"/>
                <a:ext cx="335280" cy="4571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8" name="127 Elipse"/>
            <p:cNvSpPr/>
            <p:nvPr/>
          </p:nvSpPr>
          <p:spPr>
            <a:xfrm>
              <a:off x="4194441" y="1066306"/>
              <a:ext cx="45719" cy="4571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3" name="132 Conector recto"/>
          <p:cNvCxnSpPr/>
          <p:nvPr/>
        </p:nvCxnSpPr>
        <p:spPr>
          <a:xfrm>
            <a:off x="1043170" y="2367795"/>
            <a:ext cx="4176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recto"/>
          <p:cNvCxnSpPr/>
          <p:nvPr/>
        </p:nvCxnSpPr>
        <p:spPr>
          <a:xfrm rot="5400000">
            <a:off x="1295353" y="1725243"/>
            <a:ext cx="32926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Conector recto"/>
          <p:cNvCxnSpPr/>
          <p:nvPr/>
        </p:nvCxnSpPr>
        <p:spPr>
          <a:xfrm rot="16200000" flipH="1">
            <a:off x="917305" y="2590848"/>
            <a:ext cx="10853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"/>
          <p:cNvCxnSpPr/>
          <p:nvPr/>
        </p:nvCxnSpPr>
        <p:spPr>
          <a:xfrm rot="5400000">
            <a:off x="5816677" y="2067583"/>
            <a:ext cx="846620" cy="1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282 Grupo"/>
          <p:cNvGrpSpPr/>
          <p:nvPr/>
        </p:nvGrpSpPr>
        <p:grpSpPr>
          <a:xfrm>
            <a:off x="2133296" y="95535"/>
            <a:ext cx="1881045" cy="1144921"/>
            <a:chOff x="7307579" y="1544939"/>
            <a:chExt cx="1881045" cy="1144921"/>
          </a:xfrm>
        </p:grpSpPr>
        <p:cxnSp>
          <p:nvCxnSpPr>
            <p:cNvPr id="282" name="281 Conector recto"/>
            <p:cNvCxnSpPr/>
            <p:nvPr/>
          </p:nvCxnSpPr>
          <p:spPr>
            <a:xfrm rot="5400000">
              <a:off x="8148400" y="2464940"/>
              <a:ext cx="160021" cy="2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257 Conector recto"/>
            <p:cNvCxnSpPr/>
            <p:nvPr/>
          </p:nvCxnSpPr>
          <p:spPr>
            <a:xfrm rot="5400000" flipH="1" flipV="1">
              <a:off x="8389371" y="2331044"/>
              <a:ext cx="10399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260 Conector recto"/>
            <p:cNvCxnSpPr/>
            <p:nvPr/>
          </p:nvCxnSpPr>
          <p:spPr>
            <a:xfrm rot="5400000" flipH="1" flipV="1">
              <a:off x="8884046" y="2337158"/>
              <a:ext cx="10399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254 Conector recto"/>
            <p:cNvCxnSpPr/>
            <p:nvPr/>
          </p:nvCxnSpPr>
          <p:spPr>
            <a:xfrm rot="5400000" flipH="1" flipV="1">
              <a:off x="8300812" y="2102422"/>
              <a:ext cx="28270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249 Conector recto"/>
            <p:cNvCxnSpPr/>
            <p:nvPr/>
          </p:nvCxnSpPr>
          <p:spPr>
            <a:xfrm>
              <a:off x="8317238" y="1960072"/>
              <a:ext cx="6727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229 Conector recto"/>
            <p:cNvCxnSpPr/>
            <p:nvPr/>
          </p:nvCxnSpPr>
          <p:spPr>
            <a:xfrm rot="5400000">
              <a:off x="7643964" y="2476792"/>
              <a:ext cx="140075" cy="1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193 Conector recto"/>
            <p:cNvCxnSpPr/>
            <p:nvPr/>
          </p:nvCxnSpPr>
          <p:spPr>
            <a:xfrm>
              <a:off x="7976957" y="1961660"/>
              <a:ext cx="9540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216 Conector recto"/>
            <p:cNvCxnSpPr>
              <a:stCxn id="172" idx="1"/>
            </p:cNvCxnSpPr>
            <p:nvPr/>
          </p:nvCxnSpPr>
          <p:spPr>
            <a:xfrm rot="5400000">
              <a:off x="7505030" y="2525791"/>
              <a:ext cx="205722" cy="2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212 Conector recto"/>
            <p:cNvCxnSpPr/>
            <p:nvPr/>
          </p:nvCxnSpPr>
          <p:spPr>
            <a:xfrm>
              <a:off x="7380318" y="2514601"/>
              <a:ext cx="122932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214 Conector recto"/>
            <p:cNvCxnSpPr/>
            <p:nvPr/>
          </p:nvCxnSpPr>
          <p:spPr>
            <a:xfrm rot="5400000">
              <a:off x="7433213" y="2450694"/>
              <a:ext cx="138485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196 Conector recto"/>
            <p:cNvCxnSpPr/>
            <p:nvPr/>
          </p:nvCxnSpPr>
          <p:spPr>
            <a:xfrm rot="5400000">
              <a:off x="8230011" y="2183640"/>
              <a:ext cx="88893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164 Rectángulo"/>
            <p:cNvSpPr/>
            <p:nvPr/>
          </p:nvSpPr>
          <p:spPr>
            <a:xfrm>
              <a:off x="7473084" y="2354580"/>
              <a:ext cx="45719" cy="826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166 Rectángulo"/>
            <p:cNvSpPr/>
            <p:nvPr/>
          </p:nvSpPr>
          <p:spPr>
            <a:xfrm>
              <a:off x="7587384" y="2357755"/>
              <a:ext cx="45719" cy="826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168 Rectángulo"/>
            <p:cNvSpPr/>
            <p:nvPr/>
          </p:nvSpPr>
          <p:spPr>
            <a:xfrm>
              <a:off x="7692159" y="2358549"/>
              <a:ext cx="45719" cy="826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170 Rectángulo"/>
            <p:cNvSpPr/>
            <p:nvPr/>
          </p:nvSpPr>
          <p:spPr>
            <a:xfrm>
              <a:off x="7793759" y="2358549"/>
              <a:ext cx="45719" cy="826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151 Rectángulo"/>
            <p:cNvSpPr/>
            <p:nvPr/>
          </p:nvSpPr>
          <p:spPr>
            <a:xfrm>
              <a:off x="7307579" y="1544939"/>
              <a:ext cx="1881045" cy="114492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9" name="162 Grupo"/>
            <p:cNvGrpSpPr/>
            <p:nvPr/>
          </p:nvGrpSpPr>
          <p:grpSpPr>
            <a:xfrm>
              <a:off x="7439973" y="1663052"/>
              <a:ext cx="472440" cy="691528"/>
              <a:chOff x="7482840" y="1663052"/>
              <a:chExt cx="266700" cy="527696"/>
            </a:xfrm>
          </p:grpSpPr>
          <p:sp>
            <p:nvSpPr>
              <p:cNvPr id="153" name="152 Rectángulo"/>
              <p:cNvSpPr/>
              <p:nvPr/>
            </p:nvSpPr>
            <p:spPr>
              <a:xfrm>
                <a:off x="7482840" y="1663052"/>
                <a:ext cx="259080" cy="5276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5" name="154 Conector recto"/>
              <p:cNvCxnSpPr/>
              <p:nvPr/>
            </p:nvCxnSpPr>
            <p:spPr>
              <a:xfrm>
                <a:off x="7490460" y="1989913"/>
                <a:ext cx="259080" cy="1588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156 Conector recto"/>
              <p:cNvCxnSpPr/>
              <p:nvPr/>
            </p:nvCxnSpPr>
            <p:spPr>
              <a:xfrm>
                <a:off x="7482840" y="2058493"/>
                <a:ext cx="259080" cy="1588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157 Conector recto"/>
              <p:cNvCxnSpPr/>
              <p:nvPr/>
            </p:nvCxnSpPr>
            <p:spPr>
              <a:xfrm>
                <a:off x="7482840" y="1921333"/>
                <a:ext cx="259080" cy="1588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158 Conector recto"/>
              <p:cNvCxnSpPr/>
              <p:nvPr/>
            </p:nvCxnSpPr>
            <p:spPr>
              <a:xfrm>
                <a:off x="7482840" y="1845133"/>
                <a:ext cx="259080" cy="1588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159 Conector recto"/>
              <p:cNvCxnSpPr/>
              <p:nvPr/>
            </p:nvCxnSpPr>
            <p:spPr>
              <a:xfrm>
                <a:off x="7490460" y="1761313"/>
                <a:ext cx="259080" cy="1588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171 CuadroTexto"/>
            <p:cNvSpPr txBox="1"/>
            <p:nvPr/>
          </p:nvSpPr>
          <p:spPr>
            <a:xfrm rot="5400000" flipH="1" flipV="1">
              <a:off x="7455686" y="2186087"/>
              <a:ext cx="30649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00" b="1" dirty="0" smtClean="0"/>
                <a:t>GND</a:t>
              </a:r>
              <a:endParaRPr lang="en-GB" sz="800" b="1" dirty="0"/>
            </a:p>
          </p:txBody>
        </p:sp>
        <p:sp>
          <p:nvSpPr>
            <p:cNvPr id="173" name="172 CuadroTexto"/>
            <p:cNvSpPr txBox="1"/>
            <p:nvPr/>
          </p:nvSpPr>
          <p:spPr>
            <a:xfrm rot="5400000" flipH="1" flipV="1">
              <a:off x="7379858" y="2181494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700" b="1" dirty="0"/>
                <a:t>+</a:t>
              </a:r>
              <a:endParaRPr lang="en-GB" sz="1000" b="1" dirty="0"/>
            </a:p>
          </p:txBody>
        </p:sp>
        <p:sp>
          <p:nvSpPr>
            <p:cNvPr id="174" name="173 CuadroTexto"/>
            <p:cNvSpPr txBox="1"/>
            <p:nvPr/>
          </p:nvSpPr>
          <p:spPr>
            <a:xfrm rot="5400000" flipH="1" flipV="1">
              <a:off x="7553278" y="2189262"/>
              <a:ext cx="31451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00" b="1" dirty="0" err="1" smtClean="0"/>
                <a:t>Vout</a:t>
              </a:r>
              <a:endParaRPr lang="en-GB" sz="800" b="1" dirty="0"/>
            </a:p>
          </p:txBody>
        </p:sp>
        <p:sp>
          <p:nvSpPr>
            <p:cNvPr id="175" name="174 CuadroTexto"/>
            <p:cNvSpPr txBox="1"/>
            <p:nvPr/>
          </p:nvSpPr>
          <p:spPr>
            <a:xfrm rot="5400000" flipH="1" flipV="1">
              <a:off x="7659718" y="2189262"/>
              <a:ext cx="29848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00" b="1" dirty="0" err="1" smtClean="0"/>
                <a:t>Vref</a:t>
              </a:r>
              <a:endParaRPr lang="en-GB" sz="800" b="1" dirty="0"/>
            </a:p>
          </p:txBody>
        </p:sp>
        <p:grpSp>
          <p:nvGrpSpPr>
            <p:cNvPr id="40" name="185 Grupo"/>
            <p:cNvGrpSpPr/>
            <p:nvPr/>
          </p:nvGrpSpPr>
          <p:grpSpPr>
            <a:xfrm>
              <a:off x="8031488" y="1851486"/>
              <a:ext cx="285750" cy="236859"/>
              <a:chOff x="7197090" y="710863"/>
              <a:chExt cx="285750" cy="236859"/>
            </a:xfrm>
          </p:grpSpPr>
          <p:sp>
            <p:nvSpPr>
              <p:cNvPr id="177" name="176 Rectángulo"/>
              <p:cNvSpPr/>
              <p:nvPr/>
            </p:nvSpPr>
            <p:spPr>
              <a:xfrm>
                <a:off x="7197090" y="710863"/>
                <a:ext cx="285750" cy="2368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1" name="28 Grupo"/>
              <p:cNvGrpSpPr/>
              <p:nvPr/>
            </p:nvGrpSpPr>
            <p:grpSpPr>
              <a:xfrm>
                <a:off x="7222490" y="756582"/>
                <a:ext cx="226222" cy="130495"/>
                <a:chOff x="6173392" y="928193"/>
                <a:chExt cx="226222" cy="130495"/>
              </a:xfrm>
            </p:grpSpPr>
            <p:cxnSp>
              <p:nvCxnSpPr>
                <p:cNvPr id="183" name="182 Conector recto"/>
                <p:cNvCxnSpPr/>
                <p:nvPr/>
              </p:nvCxnSpPr>
              <p:spPr>
                <a:xfrm>
                  <a:off x="6173392" y="993441"/>
                  <a:ext cx="22622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183 Triángulo isósceles"/>
                <p:cNvSpPr/>
                <p:nvPr/>
              </p:nvSpPr>
              <p:spPr>
                <a:xfrm rot="5400000">
                  <a:off x="6198479" y="940419"/>
                  <a:ext cx="119458" cy="96521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85" name="184 Conector recto"/>
                <p:cNvCxnSpPr/>
                <p:nvPr/>
              </p:nvCxnSpPr>
              <p:spPr>
                <a:xfrm rot="5400000">
                  <a:off x="6255788" y="992647"/>
                  <a:ext cx="130495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8" name="187 Elipse"/>
            <p:cNvSpPr/>
            <p:nvPr/>
          </p:nvSpPr>
          <p:spPr>
            <a:xfrm>
              <a:off x="8620822" y="1627379"/>
              <a:ext cx="96522" cy="1011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0" name="189 Conector recto"/>
            <p:cNvCxnSpPr/>
            <p:nvPr/>
          </p:nvCxnSpPr>
          <p:spPr>
            <a:xfrm rot="5400000">
              <a:off x="7862811" y="1842676"/>
              <a:ext cx="23638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186 Elipse"/>
            <p:cNvSpPr/>
            <p:nvPr/>
          </p:nvSpPr>
          <p:spPr>
            <a:xfrm>
              <a:off x="7942103" y="1627379"/>
              <a:ext cx="96522" cy="10118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2" name="201 Conector recto"/>
            <p:cNvCxnSpPr/>
            <p:nvPr/>
          </p:nvCxnSpPr>
          <p:spPr>
            <a:xfrm rot="5400000">
              <a:off x="8795552" y="1769659"/>
              <a:ext cx="390509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203 Conector recto"/>
            <p:cNvCxnSpPr/>
            <p:nvPr/>
          </p:nvCxnSpPr>
          <p:spPr>
            <a:xfrm rot="10800000">
              <a:off x="7373964" y="1579169"/>
              <a:ext cx="1616048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205 Conector recto"/>
            <p:cNvCxnSpPr/>
            <p:nvPr/>
          </p:nvCxnSpPr>
          <p:spPr>
            <a:xfrm rot="5400000">
              <a:off x="6911807" y="2050852"/>
              <a:ext cx="935432" cy="15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218 Conector recto"/>
            <p:cNvCxnSpPr/>
            <p:nvPr/>
          </p:nvCxnSpPr>
          <p:spPr>
            <a:xfrm>
              <a:off x="7601387" y="2626519"/>
              <a:ext cx="10722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225 Conector recto"/>
            <p:cNvCxnSpPr/>
            <p:nvPr/>
          </p:nvCxnSpPr>
          <p:spPr>
            <a:xfrm>
              <a:off x="7710033" y="2543653"/>
              <a:ext cx="96365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223 Rectángulo"/>
            <p:cNvSpPr/>
            <p:nvPr/>
          </p:nvSpPr>
          <p:spPr>
            <a:xfrm>
              <a:off x="7946231" y="2522221"/>
              <a:ext cx="223404" cy="4571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224 Rectángulo"/>
            <p:cNvSpPr/>
            <p:nvPr/>
          </p:nvSpPr>
          <p:spPr>
            <a:xfrm>
              <a:off x="8279929" y="2522221"/>
              <a:ext cx="223404" cy="4571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5" name="239 Grupo"/>
            <p:cNvGrpSpPr/>
            <p:nvPr/>
          </p:nvGrpSpPr>
          <p:grpSpPr>
            <a:xfrm>
              <a:off x="8336124" y="2151697"/>
              <a:ext cx="194786" cy="135255"/>
              <a:chOff x="8198644" y="2219325"/>
              <a:chExt cx="194786" cy="135255"/>
            </a:xfrm>
          </p:grpSpPr>
          <p:cxnSp>
            <p:nvCxnSpPr>
              <p:cNvPr id="234" name="233 Conector recto"/>
              <p:cNvCxnSpPr/>
              <p:nvPr/>
            </p:nvCxnSpPr>
            <p:spPr>
              <a:xfrm>
                <a:off x="8198644" y="2312194"/>
                <a:ext cx="194786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235 Conector recto"/>
              <p:cNvCxnSpPr/>
              <p:nvPr/>
            </p:nvCxnSpPr>
            <p:spPr>
              <a:xfrm>
                <a:off x="8198644" y="2352992"/>
                <a:ext cx="194786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236 Elipse"/>
              <p:cNvSpPr/>
              <p:nvPr/>
            </p:nvSpPr>
            <p:spPr>
              <a:xfrm>
                <a:off x="8210549" y="2219325"/>
                <a:ext cx="45719" cy="45719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57" name="256 Conector recto"/>
            <p:cNvCxnSpPr/>
            <p:nvPr/>
          </p:nvCxnSpPr>
          <p:spPr>
            <a:xfrm rot="5400000" flipH="1" flipV="1">
              <a:off x="8793895" y="2100629"/>
              <a:ext cx="28270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240 Grupo"/>
            <p:cNvGrpSpPr/>
            <p:nvPr/>
          </p:nvGrpSpPr>
          <p:grpSpPr>
            <a:xfrm>
              <a:off x="8816655" y="2151697"/>
              <a:ext cx="194786" cy="135255"/>
              <a:chOff x="8198644" y="2219325"/>
              <a:chExt cx="194786" cy="135255"/>
            </a:xfrm>
          </p:grpSpPr>
          <p:cxnSp>
            <p:nvCxnSpPr>
              <p:cNvPr id="242" name="241 Conector recto"/>
              <p:cNvCxnSpPr/>
              <p:nvPr/>
            </p:nvCxnSpPr>
            <p:spPr>
              <a:xfrm>
                <a:off x="8198644" y="2312194"/>
                <a:ext cx="194786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242 Conector recto"/>
              <p:cNvCxnSpPr/>
              <p:nvPr/>
            </p:nvCxnSpPr>
            <p:spPr>
              <a:xfrm>
                <a:off x="8198644" y="2352992"/>
                <a:ext cx="194786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243 Elipse"/>
              <p:cNvSpPr/>
              <p:nvPr/>
            </p:nvSpPr>
            <p:spPr>
              <a:xfrm>
                <a:off x="8210549" y="2219325"/>
                <a:ext cx="45719" cy="45719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72" name="271 Conector recto"/>
            <p:cNvCxnSpPr/>
            <p:nvPr/>
          </p:nvCxnSpPr>
          <p:spPr>
            <a:xfrm>
              <a:off x="8437456" y="2382804"/>
              <a:ext cx="494677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278 Conector recto"/>
            <p:cNvCxnSpPr/>
            <p:nvPr/>
          </p:nvCxnSpPr>
          <p:spPr>
            <a:xfrm>
              <a:off x="8870625" y="1960276"/>
              <a:ext cx="119387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161 Rectángulo"/>
            <p:cNvSpPr/>
            <p:nvPr/>
          </p:nvSpPr>
          <p:spPr>
            <a:xfrm>
              <a:off x="8484552" y="1884534"/>
              <a:ext cx="417195" cy="116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279 Rectángulo redondeado"/>
            <p:cNvSpPr/>
            <p:nvPr/>
          </p:nvSpPr>
          <p:spPr>
            <a:xfrm>
              <a:off x="8169635" y="2286952"/>
              <a:ext cx="110294" cy="1093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87" name="286 Conector recto"/>
          <p:cNvCxnSpPr/>
          <p:nvPr/>
        </p:nvCxnSpPr>
        <p:spPr>
          <a:xfrm>
            <a:off x="2860441" y="1554298"/>
            <a:ext cx="37499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293 Rectángulo"/>
          <p:cNvSpPr/>
          <p:nvPr/>
        </p:nvSpPr>
        <p:spPr>
          <a:xfrm>
            <a:off x="1672614" y="568017"/>
            <a:ext cx="5702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294 Rectángulo"/>
          <p:cNvSpPr/>
          <p:nvPr/>
        </p:nvSpPr>
        <p:spPr>
          <a:xfrm rot="5400000">
            <a:off x="1254657" y="985972"/>
            <a:ext cx="881629" cy="45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297 Rectángulo redondeado"/>
          <p:cNvSpPr/>
          <p:nvPr/>
        </p:nvSpPr>
        <p:spPr>
          <a:xfrm>
            <a:off x="1627054" y="1473262"/>
            <a:ext cx="159134" cy="169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298 Rectángulo"/>
          <p:cNvSpPr/>
          <p:nvPr/>
        </p:nvSpPr>
        <p:spPr>
          <a:xfrm>
            <a:off x="2747673" y="578297"/>
            <a:ext cx="142552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299 Rectángulo"/>
          <p:cNvSpPr/>
          <p:nvPr/>
        </p:nvSpPr>
        <p:spPr>
          <a:xfrm rot="5400000">
            <a:off x="2379057" y="1054059"/>
            <a:ext cx="97056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304 Rectángulo redondeado"/>
          <p:cNvSpPr/>
          <p:nvPr/>
        </p:nvSpPr>
        <p:spPr>
          <a:xfrm>
            <a:off x="2782080" y="1475876"/>
            <a:ext cx="159134" cy="169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6" name="305 Flecha derecha"/>
          <p:cNvSpPr/>
          <p:nvPr/>
        </p:nvSpPr>
        <p:spPr>
          <a:xfrm>
            <a:off x="1697745" y="478241"/>
            <a:ext cx="220980" cy="45719"/>
          </a:xfrm>
          <a:prstGeom prst="rightArrow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1" name="570 Grupo"/>
          <p:cNvGrpSpPr/>
          <p:nvPr/>
        </p:nvGrpSpPr>
        <p:grpSpPr>
          <a:xfrm>
            <a:off x="6169344" y="2127881"/>
            <a:ext cx="142876" cy="321214"/>
            <a:chOff x="6167754" y="1722321"/>
            <a:chExt cx="142876" cy="321214"/>
          </a:xfrm>
        </p:grpSpPr>
        <p:sp>
          <p:nvSpPr>
            <p:cNvPr id="308" name="307 Rectángulo"/>
            <p:cNvSpPr/>
            <p:nvPr/>
          </p:nvSpPr>
          <p:spPr>
            <a:xfrm rot="5400000">
              <a:off x="6078585" y="1811490"/>
              <a:ext cx="321214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9" name="308 Elipse"/>
            <p:cNvSpPr/>
            <p:nvPr/>
          </p:nvSpPr>
          <p:spPr>
            <a:xfrm>
              <a:off x="6197282" y="1763492"/>
              <a:ext cx="83820" cy="9018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1" name="310 Conector recto"/>
            <p:cNvCxnSpPr/>
            <p:nvPr/>
          </p:nvCxnSpPr>
          <p:spPr>
            <a:xfrm rot="5400000">
              <a:off x="6197835" y="1796443"/>
              <a:ext cx="79540" cy="2222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4" name="313 Rectángulo"/>
          <p:cNvSpPr/>
          <p:nvPr/>
        </p:nvSpPr>
        <p:spPr>
          <a:xfrm>
            <a:off x="6200014" y="1751904"/>
            <a:ext cx="83820" cy="227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323 Grupo"/>
          <p:cNvGrpSpPr/>
          <p:nvPr/>
        </p:nvGrpSpPr>
        <p:grpSpPr>
          <a:xfrm>
            <a:off x="1819777" y="3269194"/>
            <a:ext cx="583798" cy="336001"/>
            <a:chOff x="2087328" y="3505297"/>
            <a:chExt cx="583798" cy="336001"/>
          </a:xfrm>
        </p:grpSpPr>
        <p:sp>
          <p:nvSpPr>
            <p:cNvPr id="316" name="315 Rectángulo"/>
            <p:cNvSpPr/>
            <p:nvPr/>
          </p:nvSpPr>
          <p:spPr>
            <a:xfrm>
              <a:off x="2197111" y="3505297"/>
              <a:ext cx="45719" cy="2818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7" name="316 Rectángulo"/>
            <p:cNvSpPr/>
            <p:nvPr/>
          </p:nvSpPr>
          <p:spPr>
            <a:xfrm>
              <a:off x="2372371" y="3505297"/>
              <a:ext cx="45719" cy="2818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8" name="317 Rectángulo"/>
            <p:cNvSpPr/>
            <p:nvPr/>
          </p:nvSpPr>
          <p:spPr>
            <a:xfrm>
              <a:off x="2532391" y="3505297"/>
              <a:ext cx="45719" cy="2818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314 Rectángulo"/>
            <p:cNvSpPr/>
            <p:nvPr/>
          </p:nvSpPr>
          <p:spPr>
            <a:xfrm>
              <a:off x="2087328" y="3619500"/>
              <a:ext cx="577868" cy="16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9" name="318 Rectángulo"/>
            <p:cNvSpPr/>
            <p:nvPr/>
          </p:nvSpPr>
          <p:spPr>
            <a:xfrm>
              <a:off x="2100278" y="3634740"/>
              <a:ext cx="564918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0" name="319 CuadroTexto"/>
            <p:cNvSpPr txBox="1"/>
            <p:nvPr/>
          </p:nvSpPr>
          <p:spPr>
            <a:xfrm>
              <a:off x="2100278" y="3625854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/>
                <a:t>b</a:t>
              </a:r>
              <a:endParaRPr lang="en-GB" sz="1200" dirty="0"/>
            </a:p>
          </p:txBody>
        </p:sp>
        <p:sp>
          <p:nvSpPr>
            <p:cNvPr id="322" name="321 CuadroTexto"/>
            <p:cNvSpPr txBox="1"/>
            <p:nvPr/>
          </p:nvSpPr>
          <p:spPr>
            <a:xfrm>
              <a:off x="2275538" y="3618234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e</a:t>
              </a:r>
              <a:endParaRPr lang="en-GB" sz="1200" dirty="0"/>
            </a:p>
          </p:txBody>
        </p:sp>
        <p:sp>
          <p:nvSpPr>
            <p:cNvPr id="323" name="322 CuadroTexto"/>
            <p:cNvSpPr txBox="1"/>
            <p:nvPr/>
          </p:nvSpPr>
          <p:spPr>
            <a:xfrm>
              <a:off x="2443178" y="3618234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c</a:t>
              </a:r>
              <a:endParaRPr lang="en-GB" sz="1200" dirty="0"/>
            </a:p>
          </p:txBody>
        </p:sp>
      </p:grpSp>
      <p:cxnSp>
        <p:nvCxnSpPr>
          <p:cNvPr id="326" name="325 Conector recto"/>
          <p:cNvCxnSpPr/>
          <p:nvPr/>
        </p:nvCxnSpPr>
        <p:spPr>
          <a:xfrm rot="10800000">
            <a:off x="2119171" y="1994555"/>
            <a:ext cx="11002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332 Rectángulo"/>
          <p:cNvSpPr/>
          <p:nvPr/>
        </p:nvSpPr>
        <p:spPr>
          <a:xfrm>
            <a:off x="1946384" y="3807189"/>
            <a:ext cx="83820" cy="227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4" name="333 Rectángulo"/>
          <p:cNvSpPr/>
          <p:nvPr/>
        </p:nvSpPr>
        <p:spPr>
          <a:xfrm rot="5400000">
            <a:off x="2102656" y="3525985"/>
            <a:ext cx="83820" cy="227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345 Grupo"/>
          <p:cNvGrpSpPr/>
          <p:nvPr/>
        </p:nvGrpSpPr>
        <p:grpSpPr>
          <a:xfrm>
            <a:off x="2251175" y="2288488"/>
            <a:ext cx="285750" cy="432117"/>
            <a:chOff x="5791200" y="1112822"/>
            <a:chExt cx="285750" cy="432117"/>
          </a:xfrm>
        </p:grpSpPr>
        <p:sp>
          <p:nvSpPr>
            <p:cNvPr id="347" name="346 Rectángulo"/>
            <p:cNvSpPr/>
            <p:nvPr/>
          </p:nvSpPr>
          <p:spPr>
            <a:xfrm>
              <a:off x="5791200" y="1112822"/>
              <a:ext cx="285750" cy="4321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0" name="28 Grupo"/>
            <p:cNvGrpSpPr/>
            <p:nvPr/>
          </p:nvGrpSpPr>
          <p:grpSpPr>
            <a:xfrm>
              <a:off x="5816600" y="1158541"/>
              <a:ext cx="226222" cy="130495"/>
              <a:chOff x="6173392" y="928193"/>
              <a:chExt cx="226222" cy="130495"/>
            </a:xfrm>
          </p:grpSpPr>
          <p:cxnSp>
            <p:nvCxnSpPr>
              <p:cNvPr id="353" name="352 Conector recto"/>
              <p:cNvCxnSpPr/>
              <p:nvPr/>
            </p:nvCxnSpPr>
            <p:spPr>
              <a:xfrm>
                <a:off x="6173392" y="993441"/>
                <a:ext cx="22622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353 Triángulo isósceles"/>
              <p:cNvSpPr/>
              <p:nvPr/>
            </p:nvSpPr>
            <p:spPr>
              <a:xfrm rot="5400000">
                <a:off x="6198479" y="940419"/>
                <a:ext cx="119458" cy="96521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55" name="354 Conector recto"/>
              <p:cNvCxnSpPr/>
              <p:nvPr/>
            </p:nvCxnSpPr>
            <p:spPr>
              <a:xfrm rot="5400000">
                <a:off x="6255788" y="992647"/>
                <a:ext cx="130495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29 Grupo"/>
            <p:cNvGrpSpPr/>
            <p:nvPr/>
          </p:nvGrpSpPr>
          <p:grpSpPr>
            <a:xfrm>
              <a:off x="5822950" y="1342691"/>
              <a:ext cx="226222" cy="130495"/>
              <a:chOff x="6173392" y="928193"/>
              <a:chExt cx="226222" cy="130495"/>
            </a:xfrm>
          </p:grpSpPr>
          <p:cxnSp>
            <p:nvCxnSpPr>
              <p:cNvPr id="350" name="349 Conector recto"/>
              <p:cNvCxnSpPr/>
              <p:nvPr/>
            </p:nvCxnSpPr>
            <p:spPr>
              <a:xfrm>
                <a:off x="6173392" y="993441"/>
                <a:ext cx="22622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350 Triángulo isósceles"/>
              <p:cNvSpPr/>
              <p:nvPr/>
            </p:nvSpPr>
            <p:spPr>
              <a:xfrm rot="5400000">
                <a:off x="6198479" y="940419"/>
                <a:ext cx="119458" cy="96521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52" name="351 Conector recto"/>
              <p:cNvCxnSpPr/>
              <p:nvPr/>
            </p:nvCxnSpPr>
            <p:spPr>
              <a:xfrm rot="5400000">
                <a:off x="6255788" y="992647"/>
                <a:ext cx="130495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362 Grupo"/>
          <p:cNvGrpSpPr/>
          <p:nvPr/>
        </p:nvGrpSpPr>
        <p:grpSpPr>
          <a:xfrm>
            <a:off x="2119168" y="2386757"/>
            <a:ext cx="127646" cy="196848"/>
            <a:chOff x="2927672" y="3169407"/>
            <a:chExt cx="127646" cy="196848"/>
          </a:xfrm>
        </p:grpSpPr>
        <p:cxnSp>
          <p:nvCxnSpPr>
            <p:cNvPr id="356" name="355 Conector recto"/>
            <p:cNvCxnSpPr/>
            <p:nvPr/>
          </p:nvCxnSpPr>
          <p:spPr>
            <a:xfrm>
              <a:off x="2927672" y="3169407"/>
              <a:ext cx="127646" cy="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356 Conector recto"/>
            <p:cNvCxnSpPr/>
            <p:nvPr/>
          </p:nvCxnSpPr>
          <p:spPr>
            <a:xfrm>
              <a:off x="3015962" y="3360702"/>
              <a:ext cx="3935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357 Conector recto"/>
            <p:cNvCxnSpPr/>
            <p:nvPr/>
          </p:nvCxnSpPr>
          <p:spPr>
            <a:xfrm rot="5400000">
              <a:off x="2918333" y="3267037"/>
              <a:ext cx="19684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6" name="365 Conector recto"/>
          <p:cNvCxnSpPr/>
          <p:nvPr/>
        </p:nvCxnSpPr>
        <p:spPr>
          <a:xfrm rot="5400000">
            <a:off x="2631341" y="2643135"/>
            <a:ext cx="32703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366 Conector recto"/>
          <p:cNvCxnSpPr/>
          <p:nvPr/>
        </p:nvCxnSpPr>
        <p:spPr>
          <a:xfrm rot="5400000">
            <a:off x="2665676" y="3021646"/>
            <a:ext cx="28154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367 Grupo"/>
          <p:cNvGrpSpPr/>
          <p:nvPr/>
        </p:nvGrpSpPr>
        <p:grpSpPr>
          <a:xfrm>
            <a:off x="2639070" y="2697426"/>
            <a:ext cx="335280" cy="215112"/>
            <a:chOff x="4133481" y="1066306"/>
            <a:chExt cx="335280" cy="215112"/>
          </a:xfrm>
        </p:grpSpPr>
        <p:grpSp>
          <p:nvGrpSpPr>
            <p:cNvPr id="54" name="92 Grupo"/>
            <p:cNvGrpSpPr/>
            <p:nvPr/>
          </p:nvGrpSpPr>
          <p:grpSpPr>
            <a:xfrm>
              <a:off x="4133481" y="1159489"/>
              <a:ext cx="335280" cy="121919"/>
              <a:chOff x="4000500" y="1414444"/>
              <a:chExt cx="335280" cy="167639"/>
            </a:xfrm>
          </p:grpSpPr>
          <p:sp>
            <p:nvSpPr>
              <p:cNvPr id="371" name="370 Rectángulo"/>
              <p:cNvSpPr/>
              <p:nvPr/>
            </p:nvSpPr>
            <p:spPr>
              <a:xfrm>
                <a:off x="4000500" y="1414444"/>
                <a:ext cx="335280" cy="4571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2" name="371 Rectángulo"/>
              <p:cNvSpPr/>
              <p:nvPr/>
            </p:nvSpPr>
            <p:spPr>
              <a:xfrm>
                <a:off x="4000500" y="1536364"/>
                <a:ext cx="335280" cy="4571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70" name="369 Elipse"/>
            <p:cNvSpPr/>
            <p:nvPr/>
          </p:nvSpPr>
          <p:spPr>
            <a:xfrm>
              <a:off x="4194441" y="1066306"/>
              <a:ext cx="45719" cy="4571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5" name="374 Rectángulo"/>
          <p:cNvSpPr/>
          <p:nvPr/>
        </p:nvSpPr>
        <p:spPr>
          <a:xfrm>
            <a:off x="3066755" y="2638573"/>
            <a:ext cx="160330" cy="41716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6" name="375 Conector recto"/>
          <p:cNvCxnSpPr/>
          <p:nvPr/>
        </p:nvCxnSpPr>
        <p:spPr>
          <a:xfrm rot="16200000" flipH="1">
            <a:off x="2417549" y="2495495"/>
            <a:ext cx="184149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376 Conector recto"/>
          <p:cNvCxnSpPr/>
          <p:nvPr/>
        </p:nvCxnSpPr>
        <p:spPr>
          <a:xfrm>
            <a:off x="2541583" y="2479620"/>
            <a:ext cx="60137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379 Arco"/>
          <p:cNvSpPr/>
          <p:nvPr/>
        </p:nvSpPr>
        <p:spPr>
          <a:xfrm rot="15345439">
            <a:off x="2022042" y="2994799"/>
            <a:ext cx="192945" cy="223958"/>
          </a:xfrm>
          <a:prstGeom prst="arc">
            <a:avLst>
              <a:gd name="adj1" fmla="val 16200000"/>
              <a:gd name="adj2" fmla="val 79192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5" name="384 Conector recto"/>
          <p:cNvCxnSpPr/>
          <p:nvPr/>
        </p:nvCxnSpPr>
        <p:spPr>
          <a:xfrm>
            <a:off x="2220322" y="3154260"/>
            <a:ext cx="9302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388 Conector recto"/>
          <p:cNvCxnSpPr/>
          <p:nvPr/>
        </p:nvCxnSpPr>
        <p:spPr>
          <a:xfrm>
            <a:off x="1453599" y="3132733"/>
            <a:ext cx="55438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398 Conector recto"/>
          <p:cNvCxnSpPr/>
          <p:nvPr/>
        </p:nvCxnSpPr>
        <p:spPr>
          <a:xfrm rot="10800000">
            <a:off x="6083774" y="2065753"/>
            <a:ext cx="15478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400 Conector recto"/>
          <p:cNvCxnSpPr/>
          <p:nvPr/>
        </p:nvCxnSpPr>
        <p:spPr>
          <a:xfrm rot="5400000">
            <a:off x="5010483" y="3135866"/>
            <a:ext cx="2144993" cy="476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402 Elipse"/>
          <p:cNvSpPr/>
          <p:nvPr/>
        </p:nvSpPr>
        <p:spPr>
          <a:xfrm>
            <a:off x="6222682" y="20279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5" name="404 Conector recto de flecha"/>
          <p:cNvCxnSpPr/>
          <p:nvPr/>
        </p:nvCxnSpPr>
        <p:spPr>
          <a:xfrm rot="5400000">
            <a:off x="5938072" y="3587673"/>
            <a:ext cx="28663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405 CuadroTexto"/>
          <p:cNvSpPr txBox="1"/>
          <p:nvPr/>
        </p:nvSpPr>
        <p:spPr>
          <a:xfrm>
            <a:off x="1677374" y="4015432"/>
            <a:ext cx="3882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smtClean="0"/>
              <a:t>PWM</a:t>
            </a:r>
            <a:endParaRPr lang="en-GB" sz="700" dirty="0"/>
          </a:p>
        </p:txBody>
      </p:sp>
      <p:sp>
        <p:nvSpPr>
          <p:cNvPr id="407" name="406 CuadroTexto"/>
          <p:cNvSpPr txBox="1"/>
          <p:nvPr/>
        </p:nvSpPr>
        <p:spPr>
          <a:xfrm>
            <a:off x="6084568" y="3527725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err="1" smtClean="0"/>
              <a:t>Vsensed</a:t>
            </a:r>
            <a:endParaRPr lang="en-GB" sz="1050" dirty="0"/>
          </a:p>
        </p:txBody>
      </p:sp>
      <p:sp>
        <p:nvSpPr>
          <p:cNvPr id="408" name="407 Rectángulo"/>
          <p:cNvSpPr/>
          <p:nvPr/>
        </p:nvSpPr>
        <p:spPr>
          <a:xfrm>
            <a:off x="785787" y="4809380"/>
            <a:ext cx="1996294" cy="20176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3" name="412 Rectángulo"/>
          <p:cNvSpPr/>
          <p:nvPr/>
        </p:nvSpPr>
        <p:spPr>
          <a:xfrm>
            <a:off x="3108827" y="4611693"/>
            <a:ext cx="3741066" cy="21227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5" name="424 Elipse"/>
          <p:cNvSpPr/>
          <p:nvPr/>
        </p:nvSpPr>
        <p:spPr>
          <a:xfrm>
            <a:off x="1153660" y="4921823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6" name="425 Elipse"/>
          <p:cNvSpPr/>
          <p:nvPr/>
        </p:nvSpPr>
        <p:spPr>
          <a:xfrm>
            <a:off x="831664" y="4921823"/>
            <a:ext cx="142876" cy="1428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7" name="426 Elipse"/>
          <p:cNvSpPr/>
          <p:nvPr/>
        </p:nvSpPr>
        <p:spPr>
          <a:xfrm>
            <a:off x="3144392" y="4984756"/>
            <a:ext cx="155065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8" name="427 Elipse"/>
          <p:cNvSpPr/>
          <p:nvPr/>
        </p:nvSpPr>
        <p:spPr>
          <a:xfrm>
            <a:off x="3137723" y="5421032"/>
            <a:ext cx="155065" cy="1428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" name="447 Grupo"/>
          <p:cNvGrpSpPr/>
          <p:nvPr/>
        </p:nvGrpSpPr>
        <p:grpSpPr>
          <a:xfrm>
            <a:off x="1559608" y="5569863"/>
            <a:ext cx="476144" cy="500376"/>
            <a:chOff x="1547703" y="5355064"/>
            <a:chExt cx="476144" cy="500376"/>
          </a:xfrm>
        </p:grpSpPr>
        <p:grpSp>
          <p:nvGrpSpPr>
            <p:cNvPr id="56" name="439 Grupo"/>
            <p:cNvGrpSpPr/>
            <p:nvPr/>
          </p:nvGrpSpPr>
          <p:grpSpPr>
            <a:xfrm>
              <a:off x="1571053" y="5385809"/>
              <a:ext cx="452794" cy="469631"/>
              <a:chOff x="1593380" y="5514865"/>
              <a:chExt cx="452794" cy="469631"/>
            </a:xfrm>
          </p:grpSpPr>
          <p:grpSp>
            <p:nvGrpSpPr>
              <p:cNvPr id="58" name="436 Grupo"/>
              <p:cNvGrpSpPr/>
              <p:nvPr/>
            </p:nvGrpSpPr>
            <p:grpSpPr>
              <a:xfrm>
                <a:off x="1593380" y="5514865"/>
                <a:ext cx="452794" cy="469631"/>
                <a:chOff x="1666374" y="5374331"/>
                <a:chExt cx="452794" cy="469631"/>
              </a:xfrm>
            </p:grpSpPr>
            <p:sp>
              <p:nvSpPr>
                <p:cNvPr id="434" name="433 Rectángulo"/>
                <p:cNvSpPr/>
                <p:nvPr/>
              </p:nvSpPr>
              <p:spPr>
                <a:xfrm>
                  <a:off x="1904950" y="5374331"/>
                  <a:ext cx="45719" cy="46488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2" name="431 Rectángulo"/>
                <p:cNvSpPr/>
                <p:nvPr/>
              </p:nvSpPr>
              <p:spPr>
                <a:xfrm>
                  <a:off x="1695394" y="5374347"/>
                  <a:ext cx="45719" cy="46488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3" name="432 Rectángulo"/>
                <p:cNvSpPr/>
                <p:nvPr/>
              </p:nvSpPr>
              <p:spPr>
                <a:xfrm>
                  <a:off x="1795401" y="5374331"/>
                  <a:ext cx="45719" cy="46488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5" name="434 Rectángulo"/>
                <p:cNvSpPr/>
                <p:nvPr/>
              </p:nvSpPr>
              <p:spPr>
                <a:xfrm>
                  <a:off x="2014483" y="5379078"/>
                  <a:ext cx="45719" cy="46488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1" name="430 Rectángulo"/>
                <p:cNvSpPr/>
                <p:nvPr/>
              </p:nvSpPr>
              <p:spPr>
                <a:xfrm>
                  <a:off x="1666374" y="5432420"/>
                  <a:ext cx="452794" cy="32200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38" name="437 Retraso"/>
              <p:cNvSpPr/>
              <p:nvPr/>
            </p:nvSpPr>
            <p:spPr>
              <a:xfrm>
                <a:off x="1595684" y="5694895"/>
                <a:ext cx="76930" cy="80963"/>
              </a:xfrm>
              <a:prstGeom prst="flowChartDelay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9" name="438 Elipse"/>
              <p:cNvSpPr/>
              <p:nvPr/>
            </p:nvSpPr>
            <p:spPr>
              <a:xfrm>
                <a:off x="1622400" y="5832576"/>
                <a:ext cx="45719" cy="4571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41" name="440 CuadroTexto"/>
            <p:cNvSpPr txBox="1"/>
            <p:nvPr/>
          </p:nvSpPr>
          <p:spPr>
            <a:xfrm rot="16200000">
              <a:off x="1806267" y="5656124"/>
              <a:ext cx="258404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00" b="1" dirty="0" err="1" smtClean="0">
                  <a:solidFill>
                    <a:schemeClr val="bg1"/>
                  </a:solidFill>
                </a:rPr>
                <a:t>RcTc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42" name="441 CuadroTexto"/>
            <p:cNvSpPr txBox="1"/>
            <p:nvPr/>
          </p:nvSpPr>
          <p:spPr>
            <a:xfrm rot="16200000">
              <a:off x="1663225" y="5618832"/>
              <a:ext cx="330062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00" b="1" dirty="0" err="1" smtClean="0">
                  <a:solidFill>
                    <a:schemeClr val="bg1"/>
                  </a:solidFill>
                </a:rPr>
                <a:t>Vramp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43" name="442 CuadroTexto"/>
            <p:cNvSpPr txBox="1"/>
            <p:nvPr/>
          </p:nvSpPr>
          <p:spPr>
            <a:xfrm rot="16200000">
              <a:off x="1815872" y="5415016"/>
              <a:ext cx="258404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00" b="1" dirty="0" smtClean="0">
                  <a:solidFill>
                    <a:schemeClr val="bg1"/>
                  </a:solidFill>
                </a:rPr>
                <a:t>GND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44" name="443 CuadroTexto"/>
            <p:cNvSpPr txBox="1"/>
            <p:nvPr/>
          </p:nvSpPr>
          <p:spPr>
            <a:xfrm rot="16200000">
              <a:off x="1676709" y="5475414"/>
              <a:ext cx="317711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300" b="1" dirty="0" smtClean="0">
                  <a:solidFill>
                    <a:schemeClr val="bg1"/>
                  </a:solidFill>
                </a:rPr>
                <a:t>PWM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45" name="444 CuadroTexto"/>
            <p:cNvSpPr txBox="1"/>
            <p:nvPr/>
          </p:nvSpPr>
          <p:spPr>
            <a:xfrm rot="16200000">
              <a:off x="1594903" y="5416525"/>
              <a:ext cx="253596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00" b="1" dirty="0" err="1" smtClean="0">
                  <a:solidFill>
                    <a:schemeClr val="bg1"/>
                  </a:solidFill>
                </a:rPr>
                <a:t>Vref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46" name="445 CuadroTexto"/>
            <p:cNvSpPr txBox="1"/>
            <p:nvPr/>
          </p:nvSpPr>
          <p:spPr>
            <a:xfrm rot="16200000">
              <a:off x="1497369" y="5416541"/>
              <a:ext cx="23916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00" b="1" dirty="0" err="1" smtClean="0">
                  <a:solidFill>
                    <a:schemeClr val="bg1"/>
                  </a:solidFill>
                </a:rPr>
                <a:t>Vcc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9" name="448 Elipse"/>
          <p:cNvSpPr/>
          <p:nvPr/>
        </p:nvSpPr>
        <p:spPr>
          <a:xfrm>
            <a:off x="2511351" y="4945062"/>
            <a:ext cx="142876" cy="142876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5" name="454 Conector recto"/>
          <p:cNvCxnSpPr/>
          <p:nvPr/>
        </p:nvCxnSpPr>
        <p:spPr>
          <a:xfrm rot="16200000" flipH="1">
            <a:off x="1710901" y="5363241"/>
            <a:ext cx="483920" cy="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460 Grupo"/>
          <p:cNvGrpSpPr/>
          <p:nvPr/>
        </p:nvGrpSpPr>
        <p:grpSpPr>
          <a:xfrm rot="5400000">
            <a:off x="948397" y="5282044"/>
            <a:ext cx="278607" cy="114299"/>
            <a:chOff x="2619476" y="5677329"/>
            <a:chExt cx="278607" cy="114299"/>
          </a:xfrm>
        </p:grpSpPr>
        <p:sp>
          <p:nvSpPr>
            <p:cNvPr id="459" name="458 Rectángulo"/>
            <p:cNvSpPr/>
            <p:nvPr/>
          </p:nvSpPr>
          <p:spPr>
            <a:xfrm>
              <a:off x="2619476" y="5677329"/>
              <a:ext cx="278607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0" name="459 Rectángulo"/>
            <p:cNvSpPr/>
            <p:nvPr/>
          </p:nvSpPr>
          <p:spPr>
            <a:xfrm>
              <a:off x="2619476" y="5745909"/>
              <a:ext cx="278607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461 Grupo"/>
          <p:cNvGrpSpPr/>
          <p:nvPr/>
        </p:nvGrpSpPr>
        <p:grpSpPr>
          <a:xfrm rot="5400000">
            <a:off x="1144850" y="5517518"/>
            <a:ext cx="278607" cy="114299"/>
            <a:chOff x="2619476" y="5677329"/>
            <a:chExt cx="278607" cy="114299"/>
          </a:xfrm>
        </p:grpSpPr>
        <p:sp>
          <p:nvSpPr>
            <p:cNvPr id="463" name="462 Rectángulo"/>
            <p:cNvSpPr/>
            <p:nvPr/>
          </p:nvSpPr>
          <p:spPr>
            <a:xfrm>
              <a:off x="2619476" y="5677329"/>
              <a:ext cx="278607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4" name="463 Rectángulo"/>
            <p:cNvSpPr/>
            <p:nvPr/>
          </p:nvSpPr>
          <p:spPr>
            <a:xfrm>
              <a:off x="2619476" y="5745909"/>
              <a:ext cx="278607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66" name="465 Conector recto"/>
          <p:cNvCxnSpPr/>
          <p:nvPr/>
        </p:nvCxnSpPr>
        <p:spPr>
          <a:xfrm rot="5400000">
            <a:off x="655601" y="5316805"/>
            <a:ext cx="490083" cy="4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466 Elipse"/>
          <p:cNvSpPr/>
          <p:nvPr/>
        </p:nvSpPr>
        <p:spPr>
          <a:xfrm>
            <a:off x="1166360" y="5209416"/>
            <a:ext cx="55881" cy="4571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8" name="467 Elipse"/>
          <p:cNvSpPr/>
          <p:nvPr/>
        </p:nvSpPr>
        <p:spPr>
          <a:xfrm>
            <a:off x="1361627" y="5452318"/>
            <a:ext cx="55881" cy="4571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0" name="469 Conector recto"/>
          <p:cNvCxnSpPr/>
          <p:nvPr/>
        </p:nvCxnSpPr>
        <p:spPr>
          <a:xfrm>
            <a:off x="903102" y="5319467"/>
            <a:ext cx="127449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474 Conector recto"/>
          <p:cNvCxnSpPr/>
          <p:nvPr/>
        </p:nvCxnSpPr>
        <p:spPr>
          <a:xfrm>
            <a:off x="898182" y="5562719"/>
            <a:ext cx="32644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483 Conector recto"/>
          <p:cNvCxnSpPr/>
          <p:nvPr/>
        </p:nvCxnSpPr>
        <p:spPr>
          <a:xfrm flipV="1">
            <a:off x="1148914" y="5319467"/>
            <a:ext cx="586881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485 Conector recto"/>
          <p:cNvCxnSpPr/>
          <p:nvPr/>
        </p:nvCxnSpPr>
        <p:spPr>
          <a:xfrm>
            <a:off x="1272723" y="5020468"/>
            <a:ext cx="469707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487 Conector recto"/>
          <p:cNvCxnSpPr/>
          <p:nvPr/>
        </p:nvCxnSpPr>
        <p:spPr>
          <a:xfrm rot="5400000">
            <a:off x="1444141" y="5310546"/>
            <a:ext cx="57856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491 Conector recto"/>
          <p:cNvCxnSpPr/>
          <p:nvPr/>
        </p:nvCxnSpPr>
        <p:spPr>
          <a:xfrm>
            <a:off x="1341303" y="5564307"/>
            <a:ext cx="297172" cy="1588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494 Conector recto"/>
          <p:cNvCxnSpPr/>
          <p:nvPr/>
        </p:nvCxnSpPr>
        <p:spPr>
          <a:xfrm rot="5400000">
            <a:off x="1609187" y="5591194"/>
            <a:ext cx="43670" cy="1588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508 Grupo"/>
          <p:cNvGrpSpPr/>
          <p:nvPr/>
        </p:nvGrpSpPr>
        <p:grpSpPr>
          <a:xfrm rot="16200000">
            <a:off x="2031418" y="6502430"/>
            <a:ext cx="142876" cy="321214"/>
            <a:chOff x="6320154" y="1904352"/>
            <a:chExt cx="142876" cy="321214"/>
          </a:xfrm>
        </p:grpSpPr>
        <p:sp>
          <p:nvSpPr>
            <p:cNvPr id="506" name="505 Rectángulo"/>
            <p:cNvSpPr/>
            <p:nvPr/>
          </p:nvSpPr>
          <p:spPr>
            <a:xfrm rot="5400000">
              <a:off x="6230985" y="1993521"/>
              <a:ext cx="321214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7" name="506 Elipse"/>
            <p:cNvSpPr/>
            <p:nvPr/>
          </p:nvSpPr>
          <p:spPr>
            <a:xfrm>
              <a:off x="6349682" y="1945523"/>
              <a:ext cx="83820" cy="9018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8" name="507 Conector recto"/>
            <p:cNvCxnSpPr/>
            <p:nvPr/>
          </p:nvCxnSpPr>
          <p:spPr>
            <a:xfrm rot="5400000">
              <a:off x="6350235" y="1978474"/>
              <a:ext cx="79540" cy="2222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2" name="511 Conector recto"/>
          <p:cNvCxnSpPr/>
          <p:nvPr/>
        </p:nvCxnSpPr>
        <p:spPr>
          <a:xfrm rot="5400000" flipH="1" flipV="1">
            <a:off x="1840567" y="6115184"/>
            <a:ext cx="1114148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513 Conector recto"/>
          <p:cNvCxnSpPr/>
          <p:nvPr/>
        </p:nvCxnSpPr>
        <p:spPr>
          <a:xfrm flipV="1">
            <a:off x="1940948" y="5558104"/>
            <a:ext cx="462627" cy="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515 Grupo"/>
          <p:cNvGrpSpPr/>
          <p:nvPr/>
        </p:nvGrpSpPr>
        <p:grpSpPr>
          <a:xfrm rot="16200000">
            <a:off x="1586686" y="6218561"/>
            <a:ext cx="142876" cy="321214"/>
            <a:chOff x="6320154" y="1904352"/>
            <a:chExt cx="142876" cy="321214"/>
          </a:xfrm>
        </p:grpSpPr>
        <p:sp>
          <p:nvSpPr>
            <p:cNvPr id="517" name="516 Rectángulo"/>
            <p:cNvSpPr/>
            <p:nvPr/>
          </p:nvSpPr>
          <p:spPr>
            <a:xfrm rot="5400000">
              <a:off x="6230985" y="1993521"/>
              <a:ext cx="321214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8" name="517 Elipse"/>
            <p:cNvSpPr/>
            <p:nvPr/>
          </p:nvSpPr>
          <p:spPr>
            <a:xfrm>
              <a:off x="6349682" y="1945523"/>
              <a:ext cx="83820" cy="9018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9" name="518 Conector recto"/>
            <p:cNvCxnSpPr/>
            <p:nvPr/>
          </p:nvCxnSpPr>
          <p:spPr>
            <a:xfrm rot="5400000">
              <a:off x="6350235" y="1978474"/>
              <a:ext cx="79540" cy="2222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522 Grupo"/>
          <p:cNvGrpSpPr/>
          <p:nvPr/>
        </p:nvGrpSpPr>
        <p:grpSpPr>
          <a:xfrm rot="16200000" flipH="1">
            <a:off x="2032407" y="6152155"/>
            <a:ext cx="278607" cy="114299"/>
            <a:chOff x="2619476" y="5677329"/>
            <a:chExt cx="278607" cy="114299"/>
          </a:xfrm>
        </p:grpSpPr>
        <p:sp>
          <p:nvSpPr>
            <p:cNvPr id="524" name="523 Rectángulo"/>
            <p:cNvSpPr/>
            <p:nvPr/>
          </p:nvSpPr>
          <p:spPr>
            <a:xfrm>
              <a:off x="2619476" y="5677329"/>
              <a:ext cx="278607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5" name="524 Rectángulo"/>
            <p:cNvSpPr/>
            <p:nvPr/>
          </p:nvSpPr>
          <p:spPr>
            <a:xfrm>
              <a:off x="2619476" y="5745909"/>
              <a:ext cx="278607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34" name="533 Conector recto"/>
          <p:cNvCxnSpPr/>
          <p:nvPr/>
        </p:nvCxnSpPr>
        <p:spPr>
          <a:xfrm rot="10800000" flipV="1">
            <a:off x="2222106" y="6209305"/>
            <a:ext cx="172436" cy="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541 Conector recto"/>
          <p:cNvCxnSpPr/>
          <p:nvPr/>
        </p:nvCxnSpPr>
        <p:spPr>
          <a:xfrm rot="10800000">
            <a:off x="1847474" y="6420717"/>
            <a:ext cx="193876" cy="362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552 Conector recto"/>
          <p:cNvCxnSpPr>
            <a:stCxn id="524" idx="0"/>
          </p:cNvCxnSpPr>
          <p:nvPr/>
        </p:nvCxnSpPr>
        <p:spPr>
          <a:xfrm rot="10800000" flipV="1">
            <a:off x="1671407" y="6209305"/>
            <a:ext cx="443155" cy="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555 Conector recto"/>
          <p:cNvCxnSpPr/>
          <p:nvPr/>
        </p:nvCxnSpPr>
        <p:spPr>
          <a:xfrm rot="16200000" flipV="1">
            <a:off x="1886290" y="6141371"/>
            <a:ext cx="140646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557 Conector recto"/>
          <p:cNvCxnSpPr/>
          <p:nvPr/>
        </p:nvCxnSpPr>
        <p:spPr>
          <a:xfrm rot="5400000">
            <a:off x="1727118" y="5934515"/>
            <a:ext cx="1711054" cy="1588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560 Conector recto"/>
          <p:cNvCxnSpPr/>
          <p:nvPr/>
        </p:nvCxnSpPr>
        <p:spPr>
          <a:xfrm rot="10800000">
            <a:off x="1300347" y="6775751"/>
            <a:ext cx="1289071" cy="1588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504 Grupo"/>
          <p:cNvGrpSpPr/>
          <p:nvPr/>
        </p:nvGrpSpPr>
        <p:grpSpPr>
          <a:xfrm rot="20440314">
            <a:off x="1548019" y="6513488"/>
            <a:ext cx="259387" cy="243682"/>
            <a:chOff x="1629435" y="6522244"/>
            <a:chExt cx="151129" cy="128588"/>
          </a:xfrm>
        </p:grpSpPr>
        <p:sp>
          <p:nvSpPr>
            <p:cNvPr id="503" name="502 Rectángulo"/>
            <p:cNvSpPr/>
            <p:nvPr/>
          </p:nvSpPr>
          <p:spPr>
            <a:xfrm rot="1528540">
              <a:off x="1734845" y="6593831"/>
              <a:ext cx="45719" cy="522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2" name="501 Elipse"/>
            <p:cNvSpPr/>
            <p:nvPr/>
          </p:nvSpPr>
          <p:spPr>
            <a:xfrm>
              <a:off x="1629435" y="6522244"/>
              <a:ext cx="144839" cy="1285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66" name="565 Conector recto"/>
          <p:cNvCxnSpPr/>
          <p:nvPr/>
        </p:nvCxnSpPr>
        <p:spPr>
          <a:xfrm rot="5400000" flipH="1" flipV="1">
            <a:off x="1115238" y="6575069"/>
            <a:ext cx="410852" cy="1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568 Conector recto"/>
          <p:cNvCxnSpPr/>
          <p:nvPr/>
        </p:nvCxnSpPr>
        <p:spPr>
          <a:xfrm>
            <a:off x="1249733" y="6385518"/>
            <a:ext cx="84081" cy="2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563 Rectángulo"/>
          <p:cNvSpPr/>
          <p:nvPr/>
        </p:nvSpPr>
        <p:spPr>
          <a:xfrm>
            <a:off x="887282" y="6284359"/>
            <a:ext cx="400267" cy="18596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8" name="577 Conector recto"/>
          <p:cNvCxnSpPr/>
          <p:nvPr/>
        </p:nvCxnSpPr>
        <p:spPr>
          <a:xfrm>
            <a:off x="815950" y="6364880"/>
            <a:ext cx="69850" cy="158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579 Conector recto"/>
          <p:cNvCxnSpPr/>
          <p:nvPr/>
        </p:nvCxnSpPr>
        <p:spPr>
          <a:xfrm rot="5400000">
            <a:off x="648965" y="6199483"/>
            <a:ext cx="337144" cy="3176"/>
          </a:xfrm>
          <a:prstGeom prst="line">
            <a:avLst/>
          </a:prstGeom>
          <a:ln w="127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457 Rectángulo"/>
          <p:cNvSpPr/>
          <p:nvPr/>
        </p:nvSpPr>
        <p:spPr>
          <a:xfrm>
            <a:off x="895543" y="5954513"/>
            <a:ext cx="385656" cy="18596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9" name="588 Conector recto"/>
          <p:cNvCxnSpPr/>
          <p:nvPr/>
        </p:nvCxnSpPr>
        <p:spPr>
          <a:xfrm>
            <a:off x="817880" y="6173443"/>
            <a:ext cx="917915" cy="1588"/>
          </a:xfrm>
          <a:prstGeom prst="line">
            <a:avLst/>
          </a:prstGeom>
          <a:ln w="127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592 Conector recto"/>
          <p:cNvCxnSpPr/>
          <p:nvPr/>
        </p:nvCxnSpPr>
        <p:spPr>
          <a:xfrm>
            <a:off x="2581851" y="4207572"/>
            <a:ext cx="4051455" cy="3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594 Conector recto"/>
          <p:cNvCxnSpPr/>
          <p:nvPr/>
        </p:nvCxnSpPr>
        <p:spPr>
          <a:xfrm rot="5400000">
            <a:off x="2214907" y="4572931"/>
            <a:ext cx="737488" cy="6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598 Conector recto"/>
          <p:cNvCxnSpPr/>
          <p:nvPr/>
        </p:nvCxnSpPr>
        <p:spPr>
          <a:xfrm rot="5400000">
            <a:off x="1172990" y="4928316"/>
            <a:ext cx="1354078" cy="1588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626 CuadroTexto"/>
          <p:cNvSpPr txBox="1"/>
          <p:nvPr/>
        </p:nvSpPr>
        <p:spPr>
          <a:xfrm>
            <a:off x="5797910" y="1770869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 smtClean="0"/>
              <a:t>330uF</a:t>
            </a:r>
            <a:endParaRPr lang="en-GB" b="1" dirty="0"/>
          </a:p>
        </p:txBody>
      </p:sp>
      <p:sp>
        <p:nvSpPr>
          <p:cNvPr id="629" name="628 CuadroTexto"/>
          <p:cNvSpPr txBox="1"/>
          <p:nvPr/>
        </p:nvSpPr>
        <p:spPr>
          <a:xfrm>
            <a:off x="1131204" y="5146685"/>
            <a:ext cx="3882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 smtClean="0"/>
              <a:t>10uF</a:t>
            </a:r>
            <a:endParaRPr lang="en-GB" b="1" dirty="0"/>
          </a:p>
        </p:txBody>
      </p:sp>
      <p:sp>
        <p:nvSpPr>
          <p:cNvPr id="631" name="630 CuadroTexto"/>
          <p:cNvSpPr txBox="1"/>
          <p:nvPr/>
        </p:nvSpPr>
        <p:spPr>
          <a:xfrm>
            <a:off x="2104851" y="5930963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 smtClean="0"/>
              <a:t>2nF</a:t>
            </a:r>
          </a:p>
          <a:p>
            <a:r>
              <a:rPr lang="es-ES" sz="800" b="1" dirty="0" smtClean="0"/>
              <a:t>2x1nF</a:t>
            </a:r>
            <a:endParaRPr lang="en-GB" b="1" dirty="0"/>
          </a:p>
        </p:txBody>
      </p:sp>
      <p:sp>
        <p:nvSpPr>
          <p:cNvPr id="632" name="631 CuadroTexto"/>
          <p:cNvSpPr txBox="1"/>
          <p:nvPr/>
        </p:nvSpPr>
        <p:spPr>
          <a:xfrm>
            <a:off x="2264981" y="194522"/>
            <a:ext cx="4667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00" b="1" dirty="0" smtClean="0"/>
              <a:t>LTSR 6 -NP</a:t>
            </a:r>
            <a:endParaRPr lang="en-GB" b="1" dirty="0"/>
          </a:p>
        </p:txBody>
      </p:sp>
      <p:sp>
        <p:nvSpPr>
          <p:cNvPr id="633" name="632 CuadroTexto"/>
          <p:cNvSpPr txBox="1"/>
          <p:nvPr/>
        </p:nvSpPr>
        <p:spPr>
          <a:xfrm>
            <a:off x="3277595" y="403175"/>
            <a:ext cx="4892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00" b="1" dirty="0" err="1" smtClean="0"/>
              <a:t>Regu</a:t>
            </a:r>
            <a:r>
              <a:rPr lang="es-ES" sz="500" b="1" dirty="0" smtClean="0"/>
              <a:t>   7805</a:t>
            </a:r>
            <a:endParaRPr lang="en-GB" b="1" dirty="0"/>
          </a:p>
        </p:txBody>
      </p:sp>
      <p:sp>
        <p:nvSpPr>
          <p:cNvPr id="634" name="633 CuadroTexto"/>
          <p:cNvSpPr txBox="1"/>
          <p:nvPr/>
        </p:nvSpPr>
        <p:spPr>
          <a:xfrm>
            <a:off x="2781245" y="270868"/>
            <a:ext cx="42351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00" b="1" dirty="0" smtClean="0"/>
              <a:t>MD 4007</a:t>
            </a:r>
            <a:endParaRPr lang="en-GB" b="1" dirty="0"/>
          </a:p>
        </p:txBody>
      </p:sp>
      <p:sp>
        <p:nvSpPr>
          <p:cNvPr id="635" name="634 CuadroTexto"/>
          <p:cNvSpPr txBox="1"/>
          <p:nvPr/>
        </p:nvSpPr>
        <p:spPr>
          <a:xfrm>
            <a:off x="3186448" y="610686"/>
            <a:ext cx="3882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 smtClean="0"/>
              <a:t>10uF</a:t>
            </a:r>
            <a:endParaRPr lang="en-GB" b="1" dirty="0"/>
          </a:p>
        </p:txBody>
      </p:sp>
      <p:sp>
        <p:nvSpPr>
          <p:cNvPr id="637" name="636 CuadroTexto"/>
          <p:cNvSpPr txBox="1"/>
          <p:nvPr/>
        </p:nvSpPr>
        <p:spPr>
          <a:xfrm>
            <a:off x="2851738" y="722439"/>
            <a:ext cx="37382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00" b="1" dirty="0" err="1" smtClean="0"/>
              <a:t>Oscilos</a:t>
            </a:r>
            <a:endParaRPr lang="en-GB" b="1" dirty="0"/>
          </a:p>
        </p:txBody>
      </p:sp>
      <p:sp>
        <p:nvSpPr>
          <p:cNvPr id="638" name="637 Elipse"/>
          <p:cNvSpPr/>
          <p:nvPr/>
        </p:nvSpPr>
        <p:spPr>
          <a:xfrm>
            <a:off x="3476494" y="91450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9" name="638 Elipse"/>
          <p:cNvSpPr/>
          <p:nvPr/>
        </p:nvSpPr>
        <p:spPr>
          <a:xfrm>
            <a:off x="3476494" y="106519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0" name="639 Elipse"/>
          <p:cNvSpPr/>
          <p:nvPr/>
        </p:nvSpPr>
        <p:spPr>
          <a:xfrm>
            <a:off x="3029454" y="107281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1" name="640 CuadroTexto"/>
          <p:cNvSpPr txBox="1"/>
          <p:nvPr/>
        </p:nvSpPr>
        <p:spPr>
          <a:xfrm>
            <a:off x="1496966" y="6560099"/>
            <a:ext cx="34817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" b="1" dirty="0" smtClean="0"/>
              <a:t>2Q2222</a:t>
            </a:r>
            <a:endParaRPr lang="en-GB" sz="2000" b="1" dirty="0"/>
          </a:p>
        </p:txBody>
      </p:sp>
      <p:sp>
        <p:nvSpPr>
          <p:cNvPr id="310" name="309 Rectángulo"/>
          <p:cNvSpPr/>
          <p:nvPr/>
        </p:nvSpPr>
        <p:spPr>
          <a:xfrm>
            <a:off x="1745319" y="4207572"/>
            <a:ext cx="483541" cy="1582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" name="340 Rectángulo"/>
          <p:cNvSpPr/>
          <p:nvPr/>
        </p:nvSpPr>
        <p:spPr>
          <a:xfrm>
            <a:off x="1786189" y="4263976"/>
            <a:ext cx="99222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341 Rectángulo"/>
          <p:cNvSpPr/>
          <p:nvPr/>
        </p:nvSpPr>
        <p:spPr>
          <a:xfrm>
            <a:off x="1936208" y="4263992"/>
            <a:ext cx="99222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6" name="551 Grupo"/>
          <p:cNvGrpSpPr/>
          <p:nvPr/>
        </p:nvGrpSpPr>
        <p:grpSpPr>
          <a:xfrm>
            <a:off x="4780371" y="4749034"/>
            <a:ext cx="1159936" cy="2080260"/>
            <a:chOff x="4780371" y="4749034"/>
            <a:chExt cx="1159936" cy="2080260"/>
          </a:xfrm>
        </p:grpSpPr>
        <p:sp>
          <p:nvSpPr>
            <p:cNvPr id="327" name="326 Rectángulo"/>
            <p:cNvSpPr/>
            <p:nvPr/>
          </p:nvSpPr>
          <p:spPr>
            <a:xfrm>
              <a:off x="4783199" y="4749034"/>
              <a:ext cx="1143603" cy="203146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4" name="343 Rectángulo"/>
            <p:cNvSpPr/>
            <p:nvPr/>
          </p:nvSpPr>
          <p:spPr>
            <a:xfrm>
              <a:off x="4963445" y="4810787"/>
              <a:ext cx="776452" cy="2408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5" name="344 Rectángulo"/>
            <p:cNvSpPr/>
            <p:nvPr/>
          </p:nvSpPr>
          <p:spPr>
            <a:xfrm>
              <a:off x="4937479" y="6057729"/>
              <a:ext cx="869589" cy="24084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9" name="358 Rectángulo"/>
            <p:cNvSpPr/>
            <p:nvPr/>
          </p:nvSpPr>
          <p:spPr>
            <a:xfrm>
              <a:off x="5242537" y="6691508"/>
              <a:ext cx="241300" cy="1377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0" name="359 Rectángulo"/>
            <p:cNvSpPr/>
            <p:nvPr/>
          </p:nvSpPr>
          <p:spPr>
            <a:xfrm>
              <a:off x="5204187" y="5595864"/>
              <a:ext cx="266700" cy="26165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1" name="360 Rectángulo"/>
            <p:cNvSpPr/>
            <p:nvPr/>
          </p:nvSpPr>
          <p:spPr>
            <a:xfrm>
              <a:off x="5291542" y="6371641"/>
              <a:ext cx="127000" cy="10925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5" name="364 Terminador"/>
            <p:cNvSpPr/>
            <p:nvPr/>
          </p:nvSpPr>
          <p:spPr>
            <a:xfrm>
              <a:off x="5570905" y="5615024"/>
              <a:ext cx="115918" cy="223333"/>
            </a:xfrm>
            <a:prstGeom prst="flowChartTerminator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7" name="519 Grupo"/>
            <p:cNvGrpSpPr/>
            <p:nvPr/>
          </p:nvGrpSpPr>
          <p:grpSpPr>
            <a:xfrm>
              <a:off x="5058366" y="5223591"/>
              <a:ext cx="177483" cy="180200"/>
              <a:chOff x="5028363" y="5420407"/>
              <a:chExt cx="177483" cy="180200"/>
            </a:xfrm>
          </p:grpSpPr>
          <p:sp>
            <p:nvSpPr>
              <p:cNvPr id="374" name="373 Rectángulo"/>
              <p:cNvSpPr/>
              <p:nvPr/>
            </p:nvSpPr>
            <p:spPr>
              <a:xfrm>
                <a:off x="5028363" y="5420407"/>
                <a:ext cx="177483" cy="1802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8" name="377 Elipse"/>
              <p:cNvSpPr/>
              <p:nvPr/>
            </p:nvSpPr>
            <p:spPr>
              <a:xfrm>
                <a:off x="5081316" y="5478497"/>
                <a:ext cx="66675" cy="668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8" name="514 Grupo"/>
            <p:cNvGrpSpPr/>
            <p:nvPr/>
          </p:nvGrpSpPr>
          <p:grpSpPr>
            <a:xfrm>
              <a:off x="5486925" y="5223591"/>
              <a:ext cx="177483" cy="180200"/>
              <a:chOff x="5456922" y="5420407"/>
              <a:chExt cx="177483" cy="180200"/>
            </a:xfrm>
          </p:grpSpPr>
          <p:sp>
            <p:nvSpPr>
              <p:cNvPr id="373" name="372 Rectángulo"/>
              <p:cNvSpPr/>
              <p:nvPr/>
            </p:nvSpPr>
            <p:spPr>
              <a:xfrm>
                <a:off x="5456922" y="5420407"/>
                <a:ext cx="177483" cy="1802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9" name="378 Elipse"/>
              <p:cNvSpPr/>
              <p:nvPr/>
            </p:nvSpPr>
            <p:spPr>
              <a:xfrm>
                <a:off x="5517088" y="5478497"/>
                <a:ext cx="66675" cy="66885"/>
              </a:xfrm>
              <a:prstGeom prst="ellipse">
                <a:avLst/>
              </a:prstGeom>
              <a:solidFill>
                <a:srgbClr val="0033CC"/>
              </a:solidFill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9" name="450 Grupo"/>
            <p:cNvGrpSpPr/>
            <p:nvPr/>
          </p:nvGrpSpPr>
          <p:grpSpPr>
            <a:xfrm>
              <a:off x="4806033" y="4983077"/>
              <a:ext cx="45895" cy="1617589"/>
              <a:chOff x="4817211" y="5117987"/>
              <a:chExt cx="45895" cy="1617589"/>
            </a:xfrm>
          </p:grpSpPr>
          <p:grpSp>
            <p:nvGrpSpPr>
              <p:cNvPr id="71" name="395 Grupo"/>
              <p:cNvGrpSpPr/>
              <p:nvPr/>
            </p:nvGrpSpPr>
            <p:grpSpPr>
              <a:xfrm>
                <a:off x="4817307" y="5236406"/>
                <a:ext cx="45783" cy="588651"/>
                <a:chOff x="4817307" y="5362599"/>
                <a:chExt cx="45783" cy="588651"/>
              </a:xfrm>
            </p:grpSpPr>
            <p:sp>
              <p:nvSpPr>
                <p:cNvPr id="383" name="382 Elipse"/>
                <p:cNvSpPr/>
                <p:nvPr/>
              </p:nvSpPr>
              <p:spPr>
                <a:xfrm>
                  <a:off x="4817307" y="5362599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4" name="383 Elipse"/>
                <p:cNvSpPr/>
                <p:nvPr/>
              </p:nvSpPr>
              <p:spPr>
                <a:xfrm>
                  <a:off x="4817323" y="5422140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" name="385 Elipse"/>
                <p:cNvSpPr/>
                <p:nvPr/>
              </p:nvSpPr>
              <p:spPr>
                <a:xfrm>
                  <a:off x="4817323" y="5484046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" name="386 Elipse"/>
                <p:cNvSpPr/>
                <p:nvPr/>
              </p:nvSpPr>
              <p:spPr>
                <a:xfrm>
                  <a:off x="4817339" y="5543587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8" name="387 Elipse"/>
                <p:cNvSpPr/>
                <p:nvPr/>
              </p:nvSpPr>
              <p:spPr>
                <a:xfrm>
                  <a:off x="4817323" y="5603096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0" name="389 Elipse"/>
                <p:cNvSpPr/>
                <p:nvPr/>
              </p:nvSpPr>
              <p:spPr>
                <a:xfrm>
                  <a:off x="4817339" y="5662637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1" name="390 Elipse"/>
                <p:cNvSpPr/>
                <p:nvPr/>
              </p:nvSpPr>
              <p:spPr>
                <a:xfrm>
                  <a:off x="4817339" y="5724543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2" name="391 Elipse"/>
                <p:cNvSpPr/>
                <p:nvPr/>
              </p:nvSpPr>
              <p:spPr>
                <a:xfrm>
                  <a:off x="4817355" y="5784084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4" name="393 Elipse"/>
                <p:cNvSpPr/>
                <p:nvPr/>
              </p:nvSpPr>
              <p:spPr>
                <a:xfrm>
                  <a:off x="4817355" y="5845990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5" name="394 Elipse"/>
                <p:cNvSpPr/>
                <p:nvPr/>
              </p:nvSpPr>
              <p:spPr>
                <a:xfrm>
                  <a:off x="4817371" y="5905531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3" name="396 Grupo"/>
              <p:cNvGrpSpPr/>
              <p:nvPr/>
            </p:nvGrpSpPr>
            <p:grpSpPr>
              <a:xfrm>
                <a:off x="4817243" y="5841175"/>
                <a:ext cx="45783" cy="588651"/>
                <a:chOff x="4817307" y="5362599"/>
                <a:chExt cx="45783" cy="588651"/>
              </a:xfrm>
            </p:grpSpPr>
            <p:sp>
              <p:nvSpPr>
                <p:cNvPr id="398" name="397 Elipse"/>
                <p:cNvSpPr/>
                <p:nvPr/>
              </p:nvSpPr>
              <p:spPr>
                <a:xfrm>
                  <a:off x="4817307" y="5362599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0" name="399 Elipse"/>
                <p:cNvSpPr/>
                <p:nvPr/>
              </p:nvSpPr>
              <p:spPr>
                <a:xfrm>
                  <a:off x="4817323" y="5422140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2" name="401 Elipse"/>
                <p:cNvSpPr/>
                <p:nvPr/>
              </p:nvSpPr>
              <p:spPr>
                <a:xfrm>
                  <a:off x="4817323" y="5484046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4" name="403 Elipse"/>
                <p:cNvSpPr/>
                <p:nvPr/>
              </p:nvSpPr>
              <p:spPr>
                <a:xfrm>
                  <a:off x="4817339" y="5543587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0" name="409 Elipse"/>
                <p:cNvSpPr/>
                <p:nvPr/>
              </p:nvSpPr>
              <p:spPr>
                <a:xfrm>
                  <a:off x="4817323" y="5603096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2" name="411 Elipse"/>
                <p:cNvSpPr/>
                <p:nvPr/>
              </p:nvSpPr>
              <p:spPr>
                <a:xfrm>
                  <a:off x="4817339" y="5662637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4" name="413 Elipse"/>
                <p:cNvSpPr/>
                <p:nvPr/>
              </p:nvSpPr>
              <p:spPr>
                <a:xfrm>
                  <a:off x="4817339" y="5724543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6" name="415 Elipse"/>
                <p:cNvSpPr/>
                <p:nvPr/>
              </p:nvSpPr>
              <p:spPr>
                <a:xfrm>
                  <a:off x="4817355" y="5784084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7" name="416 Elipse"/>
                <p:cNvSpPr/>
                <p:nvPr/>
              </p:nvSpPr>
              <p:spPr>
                <a:xfrm>
                  <a:off x="4817355" y="5845990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8" name="417 Elipse"/>
                <p:cNvSpPr/>
                <p:nvPr/>
              </p:nvSpPr>
              <p:spPr>
                <a:xfrm>
                  <a:off x="4817371" y="5905531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4" name="435 Grupo"/>
              <p:cNvGrpSpPr/>
              <p:nvPr/>
            </p:nvGrpSpPr>
            <p:grpSpPr>
              <a:xfrm>
                <a:off x="4817371" y="5117987"/>
                <a:ext cx="45735" cy="105260"/>
                <a:chOff x="4817371" y="5232275"/>
                <a:chExt cx="45735" cy="105260"/>
              </a:xfrm>
            </p:grpSpPr>
            <p:sp>
              <p:nvSpPr>
                <p:cNvPr id="419" name="418 Elipse"/>
                <p:cNvSpPr/>
                <p:nvPr/>
              </p:nvSpPr>
              <p:spPr>
                <a:xfrm>
                  <a:off x="4817371" y="5232275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0" name="419 Elipse"/>
                <p:cNvSpPr/>
                <p:nvPr/>
              </p:nvSpPr>
              <p:spPr>
                <a:xfrm>
                  <a:off x="4817387" y="5291816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5" name="446 Grupo"/>
              <p:cNvGrpSpPr/>
              <p:nvPr/>
            </p:nvGrpSpPr>
            <p:grpSpPr>
              <a:xfrm>
                <a:off x="4817211" y="6446963"/>
                <a:ext cx="45751" cy="288613"/>
                <a:chOff x="4817211" y="6446963"/>
                <a:chExt cx="45751" cy="288613"/>
              </a:xfrm>
            </p:grpSpPr>
            <p:sp>
              <p:nvSpPr>
                <p:cNvPr id="421" name="420 Elipse"/>
                <p:cNvSpPr/>
                <p:nvPr/>
              </p:nvSpPr>
              <p:spPr>
                <a:xfrm>
                  <a:off x="4817211" y="6446963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2" name="421 Elipse"/>
                <p:cNvSpPr/>
                <p:nvPr/>
              </p:nvSpPr>
              <p:spPr>
                <a:xfrm>
                  <a:off x="4817211" y="6508869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3" name="422 Elipse"/>
                <p:cNvSpPr/>
                <p:nvPr/>
              </p:nvSpPr>
              <p:spPr>
                <a:xfrm>
                  <a:off x="4817227" y="6568410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9" name="428 Elipse"/>
                <p:cNvSpPr/>
                <p:nvPr/>
              </p:nvSpPr>
              <p:spPr>
                <a:xfrm>
                  <a:off x="4817227" y="6630316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0" name="429 Elipse"/>
                <p:cNvSpPr/>
                <p:nvPr/>
              </p:nvSpPr>
              <p:spPr>
                <a:xfrm>
                  <a:off x="4817243" y="6689857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76" name="452 Grupo"/>
            <p:cNvGrpSpPr/>
            <p:nvPr/>
          </p:nvGrpSpPr>
          <p:grpSpPr>
            <a:xfrm>
              <a:off x="5858343" y="4988790"/>
              <a:ext cx="45895" cy="1617589"/>
              <a:chOff x="4817211" y="5117987"/>
              <a:chExt cx="45895" cy="1617589"/>
            </a:xfrm>
          </p:grpSpPr>
          <p:grpSp>
            <p:nvGrpSpPr>
              <p:cNvPr id="77" name="395 Grupo"/>
              <p:cNvGrpSpPr/>
              <p:nvPr/>
            </p:nvGrpSpPr>
            <p:grpSpPr>
              <a:xfrm>
                <a:off x="4817307" y="5236406"/>
                <a:ext cx="45783" cy="588651"/>
                <a:chOff x="4817307" y="5362599"/>
                <a:chExt cx="45783" cy="588651"/>
              </a:xfrm>
            </p:grpSpPr>
            <p:sp>
              <p:nvSpPr>
                <p:cNvPr id="491" name="490 Elipse"/>
                <p:cNvSpPr/>
                <p:nvPr/>
              </p:nvSpPr>
              <p:spPr>
                <a:xfrm>
                  <a:off x="4817307" y="5362599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3" name="492 Elipse"/>
                <p:cNvSpPr/>
                <p:nvPr/>
              </p:nvSpPr>
              <p:spPr>
                <a:xfrm>
                  <a:off x="4817323" y="5422140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4" name="493 Elipse"/>
                <p:cNvSpPr/>
                <p:nvPr/>
              </p:nvSpPr>
              <p:spPr>
                <a:xfrm>
                  <a:off x="4817323" y="5484046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6" name="495 Elipse"/>
                <p:cNvSpPr/>
                <p:nvPr/>
              </p:nvSpPr>
              <p:spPr>
                <a:xfrm>
                  <a:off x="4817339" y="5543587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8" name="497 Elipse"/>
                <p:cNvSpPr/>
                <p:nvPr/>
              </p:nvSpPr>
              <p:spPr>
                <a:xfrm>
                  <a:off x="4817323" y="5603096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0" name="499 Elipse"/>
                <p:cNvSpPr/>
                <p:nvPr/>
              </p:nvSpPr>
              <p:spPr>
                <a:xfrm>
                  <a:off x="4817339" y="5662637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1" name="500 Elipse"/>
                <p:cNvSpPr/>
                <p:nvPr/>
              </p:nvSpPr>
              <p:spPr>
                <a:xfrm>
                  <a:off x="4817339" y="5724543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0" name="509 Elipse"/>
                <p:cNvSpPr/>
                <p:nvPr/>
              </p:nvSpPr>
              <p:spPr>
                <a:xfrm>
                  <a:off x="4817355" y="5784084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1" name="510 Elipse"/>
                <p:cNvSpPr/>
                <p:nvPr/>
              </p:nvSpPr>
              <p:spPr>
                <a:xfrm>
                  <a:off x="4817355" y="5845990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3" name="512 Elipse"/>
                <p:cNvSpPr/>
                <p:nvPr/>
              </p:nvSpPr>
              <p:spPr>
                <a:xfrm>
                  <a:off x="4817371" y="5905531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8" name="396 Grupo"/>
              <p:cNvGrpSpPr/>
              <p:nvPr/>
            </p:nvGrpSpPr>
            <p:grpSpPr>
              <a:xfrm>
                <a:off x="4817243" y="5841175"/>
                <a:ext cx="45783" cy="588651"/>
                <a:chOff x="4817307" y="5362599"/>
                <a:chExt cx="45783" cy="588651"/>
              </a:xfrm>
            </p:grpSpPr>
            <p:sp>
              <p:nvSpPr>
                <p:cNvPr id="478" name="477 Elipse"/>
                <p:cNvSpPr/>
                <p:nvPr/>
              </p:nvSpPr>
              <p:spPr>
                <a:xfrm>
                  <a:off x="4817307" y="5362599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9" name="478 Elipse"/>
                <p:cNvSpPr/>
                <p:nvPr/>
              </p:nvSpPr>
              <p:spPr>
                <a:xfrm>
                  <a:off x="4817323" y="5422140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0" name="479 Elipse"/>
                <p:cNvSpPr/>
                <p:nvPr/>
              </p:nvSpPr>
              <p:spPr>
                <a:xfrm>
                  <a:off x="4817323" y="5484046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1" name="480 Elipse"/>
                <p:cNvSpPr/>
                <p:nvPr/>
              </p:nvSpPr>
              <p:spPr>
                <a:xfrm>
                  <a:off x="4817339" y="5543587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2" name="481 Elipse"/>
                <p:cNvSpPr/>
                <p:nvPr/>
              </p:nvSpPr>
              <p:spPr>
                <a:xfrm>
                  <a:off x="4817323" y="5603096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3" name="482 Elipse"/>
                <p:cNvSpPr/>
                <p:nvPr/>
              </p:nvSpPr>
              <p:spPr>
                <a:xfrm>
                  <a:off x="4817339" y="5662637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5" name="484 Elipse"/>
                <p:cNvSpPr/>
                <p:nvPr/>
              </p:nvSpPr>
              <p:spPr>
                <a:xfrm>
                  <a:off x="4817339" y="5724543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7" name="486 Elipse"/>
                <p:cNvSpPr/>
                <p:nvPr/>
              </p:nvSpPr>
              <p:spPr>
                <a:xfrm>
                  <a:off x="4817355" y="5784084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9" name="488 Elipse"/>
                <p:cNvSpPr/>
                <p:nvPr/>
              </p:nvSpPr>
              <p:spPr>
                <a:xfrm>
                  <a:off x="4817355" y="5845990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0" name="489 Elipse"/>
                <p:cNvSpPr/>
                <p:nvPr/>
              </p:nvSpPr>
              <p:spPr>
                <a:xfrm>
                  <a:off x="4817371" y="5905531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9" name="435 Grupo"/>
              <p:cNvGrpSpPr/>
              <p:nvPr/>
            </p:nvGrpSpPr>
            <p:grpSpPr>
              <a:xfrm>
                <a:off x="4817371" y="5117987"/>
                <a:ext cx="45735" cy="105260"/>
                <a:chOff x="4817371" y="5232275"/>
                <a:chExt cx="45735" cy="105260"/>
              </a:xfrm>
            </p:grpSpPr>
            <p:sp>
              <p:nvSpPr>
                <p:cNvPr id="476" name="475 Elipse"/>
                <p:cNvSpPr/>
                <p:nvPr/>
              </p:nvSpPr>
              <p:spPr>
                <a:xfrm>
                  <a:off x="4817371" y="5232275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7" name="476 Elipse"/>
                <p:cNvSpPr/>
                <p:nvPr/>
              </p:nvSpPr>
              <p:spPr>
                <a:xfrm>
                  <a:off x="4817387" y="5291816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0" name="446 Grupo"/>
              <p:cNvGrpSpPr/>
              <p:nvPr/>
            </p:nvGrpSpPr>
            <p:grpSpPr>
              <a:xfrm>
                <a:off x="4817211" y="6446963"/>
                <a:ext cx="45751" cy="288613"/>
                <a:chOff x="4817211" y="6446963"/>
                <a:chExt cx="45751" cy="288613"/>
              </a:xfrm>
            </p:grpSpPr>
            <p:sp>
              <p:nvSpPr>
                <p:cNvPr id="469" name="468 Elipse"/>
                <p:cNvSpPr/>
                <p:nvPr/>
              </p:nvSpPr>
              <p:spPr>
                <a:xfrm>
                  <a:off x="4817211" y="6446963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1" name="470 Elipse"/>
                <p:cNvSpPr/>
                <p:nvPr/>
              </p:nvSpPr>
              <p:spPr>
                <a:xfrm>
                  <a:off x="4817211" y="6508869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2" name="471 Elipse"/>
                <p:cNvSpPr/>
                <p:nvPr/>
              </p:nvSpPr>
              <p:spPr>
                <a:xfrm>
                  <a:off x="4817227" y="6568410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3" name="472 Elipse"/>
                <p:cNvSpPr/>
                <p:nvPr/>
              </p:nvSpPr>
              <p:spPr>
                <a:xfrm>
                  <a:off x="4817227" y="6630316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4" name="473 Elipse"/>
                <p:cNvSpPr/>
                <p:nvPr/>
              </p:nvSpPr>
              <p:spPr>
                <a:xfrm>
                  <a:off x="4817243" y="6689857"/>
                  <a:ext cx="45719" cy="457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81" name="540 Grupo"/>
            <p:cNvGrpSpPr/>
            <p:nvPr/>
          </p:nvGrpSpPr>
          <p:grpSpPr>
            <a:xfrm>
              <a:off x="4994637" y="5108288"/>
              <a:ext cx="799" cy="102266"/>
              <a:chOff x="4502927" y="5315694"/>
              <a:chExt cx="799" cy="102266"/>
            </a:xfrm>
          </p:grpSpPr>
          <p:cxnSp>
            <p:nvCxnSpPr>
              <p:cNvPr id="527" name="526 Conector recto"/>
              <p:cNvCxnSpPr/>
              <p:nvPr/>
            </p:nvCxnSpPr>
            <p:spPr>
              <a:xfrm rot="5400000">
                <a:off x="4462462" y="5363169"/>
                <a:ext cx="81723" cy="794"/>
              </a:xfrm>
              <a:prstGeom prst="line">
                <a:avLst/>
              </a:prstGeom>
              <a:ln w="3810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536 Conector recto"/>
              <p:cNvCxnSpPr/>
              <p:nvPr/>
            </p:nvCxnSpPr>
            <p:spPr>
              <a:xfrm rot="16200000" flipH="1">
                <a:off x="4488044" y="5403074"/>
                <a:ext cx="29769" cy="4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539 Conector recto"/>
              <p:cNvCxnSpPr/>
              <p:nvPr/>
            </p:nvCxnSpPr>
            <p:spPr>
              <a:xfrm rot="16200000" flipH="1">
                <a:off x="4488839" y="5330577"/>
                <a:ext cx="29769" cy="4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542 Grupo"/>
            <p:cNvGrpSpPr/>
            <p:nvPr/>
          </p:nvGrpSpPr>
          <p:grpSpPr>
            <a:xfrm>
              <a:off x="5729573" y="5107523"/>
              <a:ext cx="799" cy="102266"/>
              <a:chOff x="4502927" y="5315694"/>
              <a:chExt cx="799" cy="102266"/>
            </a:xfrm>
          </p:grpSpPr>
          <p:cxnSp>
            <p:nvCxnSpPr>
              <p:cNvPr id="544" name="543 Conector recto"/>
              <p:cNvCxnSpPr/>
              <p:nvPr/>
            </p:nvCxnSpPr>
            <p:spPr>
              <a:xfrm rot="5400000">
                <a:off x="4462462" y="5363169"/>
                <a:ext cx="81723" cy="794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544 Conector recto"/>
              <p:cNvCxnSpPr/>
              <p:nvPr/>
            </p:nvCxnSpPr>
            <p:spPr>
              <a:xfrm rot="16200000" flipH="1">
                <a:off x="4488044" y="5403074"/>
                <a:ext cx="29769" cy="4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546 Conector recto"/>
              <p:cNvCxnSpPr/>
              <p:nvPr/>
            </p:nvCxnSpPr>
            <p:spPr>
              <a:xfrm rot="16200000" flipH="1">
                <a:off x="4488839" y="5330577"/>
                <a:ext cx="29769" cy="4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9" name="548 CuadroTexto"/>
            <p:cNvSpPr txBox="1"/>
            <p:nvPr/>
          </p:nvSpPr>
          <p:spPr>
            <a:xfrm>
              <a:off x="4780371" y="6451594"/>
              <a:ext cx="258404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00" b="1" dirty="0" smtClean="0"/>
                <a:t>GND</a:t>
              </a:r>
              <a:endParaRPr lang="en-GB" sz="2000" b="1" dirty="0"/>
            </a:p>
          </p:txBody>
        </p:sp>
        <p:sp>
          <p:nvSpPr>
            <p:cNvPr id="550" name="549 CuadroTexto"/>
            <p:cNvSpPr txBox="1"/>
            <p:nvPr/>
          </p:nvSpPr>
          <p:spPr>
            <a:xfrm>
              <a:off x="4780387" y="6507960"/>
              <a:ext cx="30489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00" b="1" dirty="0" smtClean="0"/>
                <a:t>EXT_5V</a:t>
              </a:r>
              <a:endParaRPr lang="en-GB" sz="2000" b="1" dirty="0"/>
            </a:p>
          </p:txBody>
        </p:sp>
        <p:sp>
          <p:nvSpPr>
            <p:cNvPr id="551" name="550 CuadroTexto"/>
            <p:cNvSpPr txBox="1"/>
            <p:nvPr/>
          </p:nvSpPr>
          <p:spPr>
            <a:xfrm>
              <a:off x="5635415" y="6521453"/>
              <a:ext cx="30489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00" b="1" dirty="0" smtClean="0"/>
                <a:t>EXT_3V</a:t>
              </a:r>
              <a:endParaRPr lang="en-GB" sz="2000" b="1" dirty="0"/>
            </a:p>
          </p:txBody>
        </p:sp>
      </p:grpSp>
      <p:sp>
        <p:nvSpPr>
          <p:cNvPr id="554" name="553 CuadroTexto"/>
          <p:cNvSpPr txBox="1"/>
          <p:nvPr/>
        </p:nvSpPr>
        <p:spPr>
          <a:xfrm>
            <a:off x="5680088" y="6458992"/>
            <a:ext cx="258404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" b="1" dirty="0" smtClean="0"/>
              <a:t>GND</a:t>
            </a:r>
            <a:endParaRPr lang="en-GB" sz="2000" b="1" dirty="0"/>
          </a:p>
        </p:txBody>
      </p:sp>
      <p:sp>
        <p:nvSpPr>
          <p:cNvPr id="555" name="554 CuadroTexto"/>
          <p:cNvSpPr txBox="1"/>
          <p:nvPr/>
        </p:nvSpPr>
        <p:spPr>
          <a:xfrm>
            <a:off x="4772330" y="4935537"/>
            <a:ext cx="258404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" b="1" dirty="0" smtClean="0"/>
              <a:t>GND</a:t>
            </a:r>
            <a:endParaRPr lang="en-GB" sz="2000" b="1" dirty="0"/>
          </a:p>
        </p:txBody>
      </p:sp>
      <p:sp>
        <p:nvSpPr>
          <p:cNvPr id="557" name="556 CuadroTexto"/>
          <p:cNvSpPr txBox="1"/>
          <p:nvPr/>
        </p:nvSpPr>
        <p:spPr>
          <a:xfrm>
            <a:off x="5681041" y="4948237"/>
            <a:ext cx="258404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" b="1" dirty="0" smtClean="0"/>
              <a:t>GND</a:t>
            </a:r>
            <a:endParaRPr lang="en-GB" sz="2000" b="1" dirty="0"/>
          </a:p>
        </p:txBody>
      </p:sp>
      <p:sp>
        <p:nvSpPr>
          <p:cNvPr id="559" name="558 CuadroTexto"/>
          <p:cNvSpPr txBox="1"/>
          <p:nvPr/>
        </p:nvSpPr>
        <p:spPr>
          <a:xfrm>
            <a:off x="4780371" y="6394444"/>
            <a:ext cx="245580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" b="1" dirty="0" smtClean="0"/>
              <a:t>PB9</a:t>
            </a:r>
            <a:endParaRPr lang="en-GB" sz="2000" b="1" dirty="0"/>
          </a:p>
        </p:txBody>
      </p:sp>
      <p:sp>
        <p:nvSpPr>
          <p:cNvPr id="560" name="559 CuadroTexto"/>
          <p:cNvSpPr txBox="1"/>
          <p:nvPr/>
        </p:nvSpPr>
        <p:spPr>
          <a:xfrm>
            <a:off x="5684645" y="6397896"/>
            <a:ext cx="255198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" b="1" dirty="0" smtClean="0"/>
              <a:t>VDD</a:t>
            </a:r>
            <a:endParaRPr lang="en-GB" sz="2000" b="1" dirty="0"/>
          </a:p>
        </p:txBody>
      </p:sp>
      <p:sp>
        <p:nvSpPr>
          <p:cNvPr id="562" name="561 CuadroTexto"/>
          <p:cNvSpPr txBox="1"/>
          <p:nvPr/>
        </p:nvSpPr>
        <p:spPr>
          <a:xfrm>
            <a:off x="5677108" y="5189545"/>
            <a:ext cx="26481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" b="1" dirty="0" smtClean="0"/>
              <a:t>PB12</a:t>
            </a:r>
            <a:endParaRPr lang="en-GB" sz="2000" b="1" dirty="0"/>
          </a:p>
        </p:txBody>
      </p:sp>
      <p:sp>
        <p:nvSpPr>
          <p:cNvPr id="563" name="562 CuadroTexto"/>
          <p:cNvSpPr txBox="1"/>
          <p:nvPr/>
        </p:nvSpPr>
        <p:spPr>
          <a:xfrm>
            <a:off x="5692983" y="5548320"/>
            <a:ext cx="24878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" b="1" dirty="0" smtClean="0"/>
              <a:t>PA3</a:t>
            </a:r>
            <a:endParaRPr lang="en-GB" sz="2000" b="1" dirty="0"/>
          </a:p>
        </p:txBody>
      </p:sp>
      <p:cxnSp>
        <p:nvCxnSpPr>
          <p:cNvPr id="587" name="586 Conector recto"/>
          <p:cNvCxnSpPr/>
          <p:nvPr/>
        </p:nvCxnSpPr>
        <p:spPr>
          <a:xfrm>
            <a:off x="5882633" y="5012600"/>
            <a:ext cx="127604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595 Conector recto"/>
          <p:cNvCxnSpPr/>
          <p:nvPr/>
        </p:nvCxnSpPr>
        <p:spPr>
          <a:xfrm rot="5400000">
            <a:off x="5706088" y="5311197"/>
            <a:ext cx="605128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599 Conector recto"/>
          <p:cNvCxnSpPr/>
          <p:nvPr/>
        </p:nvCxnSpPr>
        <p:spPr>
          <a:xfrm>
            <a:off x="5882633" y="5616139"/>
            <a:ext cx="737549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619 CuadroTexto"/>
          <p:cNvSpPr txBox="1"/>
          <p:nvPr/>
        </p:nvSpPr>
        <p:spPr>
          <a:xfrm>
            <a:off x="5994369" y="5357317"/>
            <a:ext cx="3802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" b="1" dirty="0" smtClean="0"/>
              <a:t>Diodo </a:t>
            </a:r>
            <a:r>
              <a:rPr lang="es-ES" sz="300" b="1" dirty="0" err="1" smtClean="0"/>
              <a:t>Zener</a:t>
            </a:r>
            <a:endParaRPr lang="es-ES" sz="300" b="1" dirty="0" smtClean="0"/>
          </a:p>
          <a:p>
            <a:r>
              <a:rPr lang="es-ES" sz="300" b="1" dirty="0" smtClean="0"/>
              <a:t>3,6V</a:t>
            </a:r>
            <a:endParaRPr lang="en-GB" sz="2000" b="1" dirty="0"/>
          </a:p>
        </p:txBody>
      </p:sp>
      <p:grpSp>
        <p:nvGrpSpPr>
          <p:cNvPr id="83" name="644 Grupo"/>
          <p:cNvGrpSpPr/>
          <p:nvPr/>
        </p:nvGrpSpPr>
        <p:grpSpPr>
          <a:xfrm>
            <a:off x="5962417" y="5395477"/>
            <a:ext cx="99129" cy="136949"/>
            <a:chOff x="5962417" y="5243093"/>
            <a:chExt cx="99129" cy="136949"/>
          </a:xfrm>
        </p:grpSpPr>
        <p:sp>
          <p:nvSpPr>
            <p:cNvPr id="602" name="601 Triángulo isósceles"/>
            <p:cNvSpPr/>
            <p:nvPr/>
          </p:nvSpPr>
          <p:spPr>
            <a:xfrm flipV="1">
              <a:off x="5973723" y="5243093"/>
              <a:ext cx="73028" cy="7878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7" name="606 Conector recto"/>
            <p:cNvCxnSpPr/>
            <p:nvPr/>
          </p:nvCxnSpPr>
          <p:spPr>
            <a:xfrm flipV="1">
              <a:off x="5972449" y="5341423"/>
              <a:ext cx="79064" cy="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611 Conector recto"/>
            <p:cNvCxnSpPr/>
            <p:nvPr/>
          </p:nvCxnSpPr>
          <p:spPr>
            <a:xfrm rot="5400000">
              <a:off x="6033467" y="5315725"/>
              <a:ext cx="43745" cy="12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624 Conector recto"/>
            <p:cNvCxnSpPr/>
            <p:nvPr/>
          </p:nvCxnSpPr>
          <p:spPr>
            <a:xfrm rot="5400000">
              <a:off x="5946751" y="5351963"/>
              <a:ext cx="43745" cy="12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3" name="642 Rectángulo"/>
          <p:cNvSpPr/>
          <p:nvPr/>
        </p:nvSpPr>
        <p:spPr>
          <a:xfrm rot="5400000">
            <a:off x="6210935" y="5520033"/>
            <a:ext cx="45719" cy="17733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7" name="646 Conector recto"/>
          <p:cNvCxnSpPr/>
          <p:nvPr/>
        </p:nvCxnSpPr>
        <p:spPr>
          <a:xfrm rot="5400000">
            <a:off x="6254825" y="4576001"/>
            <a:ext cx="737488" cy="6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645 Elipse"/>
          <p:cNvSpPr/>
          <p:nvPr/>
        </p:nvSpPr>
        <p:spPr>
          <a:xfrm>
            <a:off x="6574442" y="4933662"/>
            <a:ext cx="142876" cy="142876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9" name="648 Conector recto"/>
          <p:cNvCxnSpPr/>
          <p:nvPr/>
        </p:nvCxnSpPr>
        <p:spPr>
          <a:xfrm rot="5400000">
            <a:off x="6297799" y="5286188"/>
            <a:ext cx="659903" cy="1588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847 Grupo"/>
          <p:cNvGrpSpPr/>
          <p:nvPr/>
        </p:nvGrpSpPr>
        <p:grpSpPr>
          <a:xfrm>
            <a:off x="3372654" y="4968781"/>
            <a:ext cx="455299" cy="169277"/>
            <a:chOff x="3553648" y="4973544"/>
            <a:chExt cx="455299" cy="169277"/>
          </a:xfrm>
        </p:grpSpPr>
        <p:sp>
          <p:nvSpPr>
            <p:cNvPr id="847" name="846 Rectángulo"/>
            <p:cNvSpPr/>
            <p:nvPr/>
          </p:nvSpPr>
          <p:spPr>
            <a:xfrm>
              <a:off x="3591752" y="5001518"/>
              <a:ext cx="417195" cy="116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4" name="843 CuadroTexto"/>
            <p:cNvSpPr txBox="1"/>
            <p:nvPr/>
          </p:nvSpPr>
          <p:spPr>
            <a:xfrm>
              <a:off x="3553648" y="4973544"/>
              <a:ext cx="452368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00" b="1" dirty="0" smtClean="0"/>
                <a:t>LM78M15</a:t>
              </a:r>
              <a:endParaRPr lang="en-GB" b="1" dirty="0"/>
            </a:p>
          </p:txBody>
        </p:sp>
      </p:grpSp>
      <p:cxnSp>
        <p:nvCxnSpPr>
          <p:cNvPr id="858" name="857 Conector recto"/>
          <p:cNvCxnSpPr/>
          <p:nvPr/>
        </p:nvCxnSpPr>
        <p:spPr>
          <a:xfrm rot="10800000">
            <a:off x="3308986" y="5497246"/>
            <a:ext cx="56138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868 Grupo"/>
          <p:cNvGrpSpPr/>
          <p:nvPr/>
        </p:nvGrpSpPr>
        <p:grpSpPr>
          <a:xfrm>
            <a:off x="3284883" y="5169923"/>
            <a:ext cx="194786" cy="135255"/>
            <a:chOff x="3794772" y="854693"/>
            <a:chExt cx="194786" cy="135255"/>
          </a:xfrm>
        </p:grpSpPr>
        <p:cxnSp>
          <p:nvCxnSpPr>
            <p:cNvPr id="866" name="865 Conector recto"/>
            <p:cNvCxnSpPr/>
            <p:nvPr/>
          </p:nvCxnSpPr>
          <p:spPr>
            <a:xfrm>
              <a:off x="3794772" y="947562"/>
              <a:ext cx="19478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866 Conector recto"/>
            <p:cNvCxnSpPr/>
            <p:nvPr/>
          </p:nvCxnSpPr>
          <p:spPr>
            <a:xfrm>
              <a:off x="3794772" y="988360"/>
              <a:ext cx="19478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8" name="867 Elipse"/>
            <p:cNvSpPr/>
            <p:nvPr/>
          </p:nvSpPr>
          <p:spPr>
            <a:xfrm>
              <a:off x="3806677" y="854693"/>
              <a:ext cx="45719" cy="457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0" name="869 Grupo"/>
          <p:cNvGrpSpPr/>
          <p:nvPr/>
        </p:nvGrpSpPr>
        <p:grpSpPr>
          <a:xfrm>
            <a:off x="3773725" y="5166750"/>
            <a:ext cx="194786" cy="135255"/>
            <a:chOff x="3794772" y="854693"/>
            <a:chExt cx="194786" cy="135255"/>
          </a:xfrm>
        </p:grpSpPr>
        <p:cxnSp>
          <p:nvCxnSpPr>
            <p:cNvPr id="871" name="870 Conector recto"/>
            <p:cNvCxnSpPr/>
            <p:nvPr/>
          </p:nvCxnSpPr>
          <p:spPr>
            <a:xfrm>
              <a:off x="3794772" y="947562"/>
              <a:ext cx="19478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871 Conector recto"/>
            <p:cNvCxnSpPr/>
            <p:nvPr/>
          </p:nvCxnSpPr>
          <p:spPr>
            <a:xfrm>
              <a:off x="3794772" y="988360"/>
              <a:ext cx="19478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3" name="872 Elipse"/>
            <p:cNvSpPr/>
            <p:nvPr/>
          </p:nvSpPr>
          <p:spPr>
            <a:xfrm>
              <a:off x="3806677" y="854693"/>
              <a:ext cx="45719" cy="457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3" name="439 Grupo"/>
          <p:cNvGrpSpPr/>
          <p:nvPr/>
        </p:nvGrpSpPr>
        <p:grpSpPr>
          <a:xfrm rot="16200000">
            <a:off x="3582864" y="6173633"/>
            <a:ext cx="452794" cy="469631"/>
            <a:chOff x="1593380" y="5514865"/>
            <a:chExt cx="452794" cy="469631"/>
          </a:xfrm>
        </p:grpSpPr>
        <p:grpSp>
          <p:nvGrpSpPr>
            <p:cNvPr id="95" name="436 Grupo"/>
            <p:cNvGrpSpPr/>
            <p:nvPr/>
          </p:nvGrpSpPr>
          <p:grpSpPr>
            <a:xfrm>
              <a:off x="1593380" y="5514865"/>
              <a:ext cx="452794" cy="469631"/>
              <a:chOff x="1666374" y="5374331"/>
              <a:chExt cx="452794" cy="469631"/>
            </a:xfrm>
          </p:grpSpPr>
          <p:sp>
            <p:nvSpPr>
              <p:cNvPr id="913" name="912 Rectángulo"/>
              <p:cNvSpPr/>
              <p:nvPr/>
            </p:nvSpPr>
            <p:spPr>
              <a:xfrm>
                <a:off x="1904950" y="5374331"/>
                <a:ext cx="45719" cy="4648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4" name="913 Rectángulo"/>
              <p:cNvSpPr/>
              <p:nvPr/>
            </p:nvSpPr>
            <p:spPr>
              <a:xfrm>
                <a:off x="1695394" y="5374347"/>
                <a:ext cx="45719" cy="4648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5" name="914 Rectángulo"/>
              <p:cNvSpPr/>
              <p:nvPr/>
            </p:nvSpPr>
            <p:spPr>
              <a:xfrm>
                <a:off x="1795401" y="5374331"/>
                <a:ext cx="45719" cy="4648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6" name="915 Rectángulo"/>
              <p:cNvSpPr/>
              <p:nvPr/>
            </p:nvSpPr>
            <p:spPr>
              <a:xfrm>
                <a:off x="2014483" y="5379078"/>
                <a:ext cx="45719" cy="4648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7" name="916 Rectángulo"/>
              <p:cNvSpPr/>
              <p:nvPr/>
            </p:nvSpPr>
            <p:spPr>
              <a:xfrm>
                <a:off x="1666374" y="5446710"/>
                <a:ext cx="452794" cy="3220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11" name="910 Retraso"/>
            <p:cNvSpPr/>
            <p:nvPr/>
          </p:nvSpPr>
          <p:spPr>
            <a:xfrm>
              <a:off x="1595684" y="5709184"/>
              <a:ext cx="76930" cy="80963"/>
            </a:xfrm>
            <a:prstGeom prst="flowChartDelay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2" name="911 Elipse"/>
            <p:cNvSpPr/>
            <p:nvPr/>
          </p:nvSpPr>
          <p:spPr>
            <a:xfrm>
              <a:off x="1622400" y="5846866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8" name="921 Grupo"/>
          <p:cNvGrpSpPr/>
          <p:nvPr/>
        </p:nvGrpSpPr>
        <p:grpSpPr>
          <a:xfrm>
            <a:off x="3259234" y="6324439"/>
            <a:ext cx="194786" cy="42386"/>
            <a:chOff x="3794772" y="947562"/>
            <a:chExt cx="194786" cy="42386"/>
          </a:xfrm>
        </p:grpSpPr>
        <p:cxnSp>
          <p:nvCxnSpPr>
            <p:cNvPr id="923" name="922 Conector recto"/>
            <p:cNvCxnSpPr/>
            <p:nvPr/>
          </p:nvCxnSpPr>
          <p:spPr>
            <a:xfrm>
              <a:off x="3794772" y="947562"/>
              <a:ext cx="19478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923 Conector recto"/>
            <p:cNvCxnSpPr/>
            <p:nvPr/>
          </p:nvCxnSpPr>
          <p:spPr>
            <a:xfrm>
              <a:off x="3794772" y="988360"/>
              <a:ext cx="19478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7" name="926 CuadroTexto"/>
          <p:cNvSpPr txBox="1"/>
          <p:nvPr/>
        </p:nvSpPr>
        <p:spPr>
          <a:xfrm rot="16200000">
            <a:off x="3466664" y="6282717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00" b="1" dirty="0" err="1" smtClean="0">
                <a:solidFill>
                  <a:schemeClr val="bg1"/>
                </a:solidFill>
              </a:rPr>
              <a:t>Optoacoplador</a:t>
            </a:r>
            <a:endParaRPr lang="es-ES" sz="500" b="1" dirty="0" smtClean="0">
              <a:solidFill>
                <a:schemeClr val="bg1"/>
              </a:solidFill>
            </a:endParaRPr>
          </a:p>
          <a:p>
            <a:pPr algn="ctr"/>
            <a:r>
              <a:rPr lang="es-ES" sz="500" b="1" dirty="0" smtClean="0">
                <a:solidFill>
                  <a:schemeClr val="bg1"/>
                </a:solidFill>
              </a:rPr>
              <a:t>PWM</a:t>
            </a:r>
            <a:endParaRPr lang="en-GB" sz="2400" b="1" dirty="0">
              <a:solidFill>
                <a:schemeClr val="bg1"/>
              </a:solidFill>
            </a:endParaRPr>
          </a:p>
        </p:txBody>
      </p:sp>
      <p:grpSp>
        <p:nvGrpSpPr>
          <p:cNvPr id="99" name="931 Grupo"/>
          <p:cNvGrpSpPr/>
          <p:nvPr/>
        </p:nvGrpSpPr>
        <p:grpSpPr>
          <a:xfrm>
            <a:off x="4056272" y="5522981"/>
            <a:ext cx="469631" cy="587019"/>
            <a:chOff x="3832411" y="5522981"/>
            <a:chExt cx="469631" cy="587019"/>
          </a:xfrm>
        </p:grpSpPr>
        <p:grpSp>
          <p:nvGrpSpPr>
            <p:cNvPr id="101" name="439 Grupo"/>
            <p:cNvGrpSpPr/>
            <p:nvPr/>
          </p:nvGrpSpPr>
          <p:grpSpPr>
            <a:xfrm rot="16200000">
              <a:off x="3840830" y="5561735"/>
              <a:ext cx="452794" cy="469631"/>
              <a:chOff x="1593380" y="5514865"/>
              <a:chExt cx="452794" cy="469631"/>
            </a:xfrm>
          </p:grpSpPr>
          <p:grpSp>
            <p:nvGrpSpPr>
              <p:cNvPr id="103" name="436 Grupo"/>
              <p:cNvGrpSpPr/>
              <p:nvPr/>
            </p:nvGrpSpPr>
            <p:grpSpPr>
              <a:xfrm>
                <a:off x="1593380" y="5514865"/>
                <a:ext cx="452794" cy="469631"/>
                <a:chOff x="1666374" y="5374331"/>
                <a:chExt cx="452794" cy="469631"/>
              </a:xfrm>
            </p:grpSpPr>
            <p:sp>
              <p:nvSpPr>
                <p:cNvPr id="904" name="903 Rectángulo"/>
                <p:cNvSpPr/>
                <p:nvPr/>
              </p:nvSpPr>
              <p:spPr>
                <a:xfrm>
                  <a:off x="1904950" y="5374331"/>
                  <a:ext cx="45719" cy="46488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5" name="904 Rectángulo"/>
                <p:cNvSpPr/>
                <p:nvPr/>
              </p:nvSpPr>
              <p:spPr>
                <a:xfrm>
                  <a:off x="1695394" y="5374347"/>
                  <a:ext cx="45719" cy="46488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6" name="905 Rectángulo"/>
                <p:cNvSpPr/>
                <p:nvPr/>
              </p:nvSpPr>
              <p:spPr>
                <a:xfrm>
                  <a:off x="1795401" y="5374331"/>
                  <a:ext cx="45719" cy="46488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7" name="906 Rectángulo"/>
                <p:cNvSpPr/>
                <p:nvPr/>
              </p:nvSpPr>
              <p:spPr>
                <a:xfrm>
                  <a:off x="2014483" y="5379078"/>
                  <a:ext cx="45719" cy="46488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8" name="907 Rectángulo"/>
                <p:cNvSpPr/>
                <p:nvPr/>
              </p:nvSpPr>
              <p:spPr>
                <a:xfrm>
                  <a:off x="1666374" y="5441947"/>
                  <a:ext cx="452794" cy="32200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02" name="901 Retraso"/>
              <p:cNvSpPr/>
              <p:nvPr/>
            </p:nvSpPr>
            <p:spPr>
              <a:xfrm>
                <a:off x="1595684" y="5704421"/>
                <a:ext cx="76930" cy="80963"/>
              </a:xfrm>
              <a:prstGeom prst="flowChartDelay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3" name="902 Elipse"/>
              <p:cNvSpPr/>
              <p:nvPr/>
            </p:nvSpPr>
            <p:spPr>
              <a:xfrm>
                <a:off x="1622400" y="5842103"/>
                <a:ext cx="45719" cy="4571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8" name="927 CuadroTexto"/>
            <p:cNvSpPr txBox="1"/>
            <p:nvPr/>
          </p:nvSpPr>
          <p:spPr>
            <a:xfrm rot="16200000">
              <a:off x="3752553" y="5654908"/>
              <a:ext cx="58701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500" b="1" dirty="0" err="1" smtClean="0">
                  <a:solidFill>
                    <a:schemeClr val="bg1"/>
                  </a:solidFill>
                </a:rPr>
                <a:t>Optoacoplador</a:t>
              </a:r>
              <a:endParaRPr lang="es-ES" sz="5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s-ES" sz="500" b="1" dirty="0" smtClean="0">
                  <a:solidFill>
                    <a:schemeClr val="bg1"/>
                  </a:solidFill>
                </a:rPr>
                <a:t>Escalón</a:t>
              </a:r>
            </a:p>
            <a:p>
              <a:pPr algn="ctr"/>
              <a:r>
                <a:rPr lang="es-ES" sz="500" b="1" dirty="0" smtClean="0">
                  <a:solidFill>
                    <a:schemeClr val="bg1"/>
                  </a:solidFill>
                </a:rPr>
                <a:t>Carga</a:t>
              </a:r>
              <a:endParaRPr lang="en-GB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29" name="928 Rectángulo"/>
          <p:cNvSpPr/>
          <p:nvPr/>
        </p:nvSpPr>
        <p:spPr>
          <a:xfrm>
            <a:off x="2088608" y="4266492"/>
            <a:ext cx="99222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3" name="932 Rectángulo"/>
          <p:cNvSpPr/>
          <p:nvPr/>
        </p:nvSpPr>
        <p:spPr>
          <a:xfrm rot="5400000">
            <a:off x="6137193" y="5167779"/>
            <a:ext cx="45719" cy="17733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4" name="933 Rectángulo"/>
          <p:cNvSpPr/>
          <p:nvPr/>
        </p:nvSpPr>
        <p:spPr>
          <a:xfrm rot="5400000">
            <a:off x="6384869" y="5165146"/>
            <a:ext cx="45719" cy="17733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7" name="936 Conector recto"/>
          <p:cNvCxnSpPr/>
          <p:nvPr/>
        </p:nvCxnSpPr>
        <p:spPr>
          <a:xfrm rot="5400000">
            <a:off x="6248224" y="4948935"/>
            <a:ext cx="605128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937 Conector recto"/>
          <p:cNvCxnSpPr/>
          <p:nvPr/>
        </p:nvCxnSpPr>
        <p:spPr>
          <a:xfrm rot="10800000" flipV="1">
            <a:off x="4600576" y="4651927"/>
            <a:ext cx="1949419" cy="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940 Conector recto"/>
          <p:cNvCxnSpPr/>
          <p:nvPr/>
        </p:nvCxnSpPr>
        <p:spPr>
          <a:xfrm rot="16200000" flipV="1">
            <a:off x="3993889" y="5264660"/>
            <a:ext cx="1213371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943 Conector recto"/>
          <p:cNvCxnSpPr/>
          <p:nvPr/>
        </p:nvCxnSpPr>
        <p:spPr>
          <a:xfrm flipV="1">
            <a:off x="4502606" y="5871050"/>
            <a:ext cx="100349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946 Conector recto"/>
          <p:cNvCxnSpPr/>
          <p:nvPr/>
        </p:nvCxnSpPr>
        <p:spPr>
          <a:xfrm>
            <a:off x="4710037" y="4998661"/>
            <a:ext cx="127604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947 Conector recto"/>
          <p:cNvCxnSpPr/>
          <p:nvPr/>
        </p:nvCxnSpPr>
        <p:spPr>
          <a:xfrm rot="5400000" flipH="1" flipV="1">
            <a:off x="4027480" y="5685691"/>
            <a:ext cx="1367905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956 Conector recto"/>
          <p:cNvCxnSpPr/>
          <p:nvPr/>
        </p:nvCxnSpPr>
        <p:spPr>
          <a:xfrm flipV="1">
            <a:off x="4007992" y="6366971"/>
            <a:ext cx="705808" cy="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960 Conector recto"/>
          <p:cNvCxnSpPr/>
          <p:nvPr/>
        </p:nvCxnSpPr>
        <p:spPr>
          <a:xfrm flipV="1">
            <a:off x="4475729" y="5759845"/>
            <a:ext cx="100349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5" name="964 Forma libre"/>
          <p:cNvSpPr/>
          <p:nvPr/>
        </p:nvSpPr>
        <p:spPr>
          <a:xfrm rot="478895">
            <a:off x="4585334" y="5686803"/>
            <a:ext cx="46544" cy="79081"/>
          </a:xfrm>
          <a:custGeom>
            <a:avLst/>
            <a:gdLst>
              <a:gd name="connsiteX0" fmla="*/ 0 w 97631"/>
              <a:gd name="connsiteY0" fmla="*/ 86519 h 86519"/>
              <a:gd name="connsiteX1" fmla="*/ 30956 w 97631"/>
              <a:gd name="connsiteY1" fmla="*/ 3175 h 86519"/>
              <a:gd name="connsiteX2" fmla="*/ 97631 w 97631"/>
              <a:gd name="connsiteY2" fmla="*/ 67469 h 8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631" h="86519">
                <a:moveTo>
                  <a:pt x="0" y="86519"/>
                </a:moveTo>
                <a:cubicBezTo>
                  <a:pt x="7342" y="46434"/>
                  <a:pt x="14684" y="6350"/>
                  <a:pt x="30956" y="3175"/>
                </a:cubicBezTo>
                <a:cubicBezTo>
                  <a:pt x="47228" y="0"/>
                  <a:pt x="87312" y="52785"/>
                  <a:pt x="97631" y="67469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6" name="965 Conector recto"/>
          <p:cNvCxnSpPr/>
          <p:nvPr/>
        </p:nvCxnSpPr>
        <p:spPr>
          <a:xfrm flipV="1">
            <a:off x="4626944" y="5749603"/>
            <a:ext cx="87662" cy="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967 Conector recto"/>
          <p:cNvCxnSpPr/>
          <p:nvPr/>
        </p:nvCxnSpPr>
        <p:spPr>
          <a:xfrm flipV="1">
            <a:off x="4014342" y="6484932"/>
            <a:ext cx="705808" cy="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" name="924 Rectángulo"/>
          <p:cNvSpPr/>
          <p:nvPr/>
        </p:nvSpPr>
        <p:spPr>
          <a:xfrm rot="5400000">
            <a:off x="4202568" y="6393187"/>
            <a:ext cx="45719" cy="17733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6" name="925 Rectángulo"/>
          <p:cNvSpPr/>
          <p:nvPr/>
        </p:nvSpPr>
        <p:spPr>
          <a:xfrm rot="5400000">
            <a:off x="4450244" y="6392935"/>
            <a:ext cx="45719" cy="17733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1" name="970 Conector recto"/>
          <p:cNvCxnSpPr/>
          <p:nvPr/>
        </p:nvCxnSpPr>
        <p:spPr>
          <a:xfrm rot="16200000" flipH="1">
            <a:off x="4700131" y="6468243"/>
            <a:ext cx="35276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974 Conector recto"/>
          <p:cNvCxnSpPr/>
          <p:nvPr/>
        </p:nvCxnSpPr>
        <p:spPr>
          <a:xfrm rot="10800000">
            <a:off x="4713800" y="6453975"/>
            <a:ext cx="125301" cy="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978 Conector recto"/>
          <p:cNvCxnSpPr/>
          <p:nvPr/>
        </p:nvCxnSpPr>
        <p:spPr>
          <a:xfrm rot="5400000" flipH="1" flipV="1">
            <a:off x="3548415" y="5513986"/>
            <a:ext cx="919153" cy="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985 Conector recto"/>
          <p:cNvCxnSpPr/>
          <p:nvPr/>
        </p:nvCxnSpPr>
        <p:spPr>
          <a:xfrm>
            <a:off x="3519491" y="5977531"/>
            <a:ext cx="577806" cy="158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995 Conector recto"/>
          <p:cNvCxnSpPr/>
          <p:nvPr/>
        </p:nvCxnSpPr>
        <p:spPr>
          <a:xfrm rot="5400000" flipH="1" flipV="1">
            <a:off x="3210004" y="6280607"/>
            <a:ext cx="618973" cy="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1003 Conector recto"/>
          <p:cNvCxnSpPr/>
          <p:nvPr/>
        </p:nvCxnSpPr>
        <p:spPr>
          <a:xfrm>
            <a:off x="3362340" y="6591681"/>
            <a:ext cx="24385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1009 Conector recto"/>
          <p:cNvCxnSpPr/>
          <p:nvPr/>
        </p:nvCxnSpPr>
        <p:spPr>
          <a:xfrm flipV="1">
            <a:off x="3359509" y="6133461"/>
            <a:ext cx="1350528" cy="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1011 Conector recto"/>
          <p:cNvCxnSpPr/>
          <p:nvPr/>
        </p:nvCxnSpPr>
        <p:spPr>
          <a:xfrm flipV="1">
            <a:off x="3849728" y="5530076"/>
            <a:ext cx="868040" cy="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5" name="1014 Elipse"/>
          <p:cNvSpPr/>
          <p:nvPr/>
        </p:nvSpPr>
        <p:spPr>
          <a:xfrm>
            <a:off x="4685396" y="55148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6" name="1015 Elipse"/>
          <p:cNvSpPr/>
          <p:nvPr/>
        </p:nvSpPr>
        <p:spPr>
          <a:xfrm>
            <a:off x="4688572" y="57267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7" name="1016 Elipse"/>
          <p:cNvSpPr/>
          <p:nvPr/>
        </p:nvSpPr>
        <p:spPr>
          <a:xfrm>
            <a:off x="4683954" y="610489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9" name="1018 Conector recto"/>
          <p:cNvCxnSpPr/>
          <p:nvPr/>
        </p:nvCxnSpPr>
        <p:spPr>
          <a:xfrm rot="5400000">
            <a:off x="3755618" y="5627410"/>
            <a:ext cx="191393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917 Grupo"/>
          <p:cNvGrpSpPr/>
          <p:nvPr/>
        </p:nvGrpSpPr>
        <p:grpSpPr>
          <a:xfrm>
            <a:off x="3752335" y="5713956"/>
            <a:ext cx="194786" cy="42386"/>
            <a:chOff x="3794772" y="947562"/>
            <a:chExt cx="194786" cy="42386"/>
          </a:xfrm>
        </p:grpSpPr>
        <p:cxnSp>
          <p:nvCxnSpPr>
            <p:cNvPr id="919" name="918 Conector recto"/>
            <p:cNvCxnSpPr/>
            <p:nvPr/>
          </p:nvCxnSpPr>
          <p:spPr>
            <a:xfrm>
              <a:off x="3794772" y="947562"/>
              <a:ext cx="19478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919 Conector recto"/>
            <p:cNvCxnSpPr/>
            <p:nvPr/>
          </p:nvCxnSpPr>
          <p:spPr>
            <a:xfrm>
              <a:off x="3794772" y="988360"/>
              <a:ext cx="19478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0" name="1019 Conector recto"/>
          <p:cNvCxnSpPr/>
          <p:nvPr/>
        </p:nvCxnSpPr>
        <p:spPr>
          <a:xfrm rot="16200000" flipH="1">
            <a:off x="3745657" y="5875844"/>
            <a:ext cx="209188" cy="5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1024 Conector recto"/>
          <p:cNvCxnSpPr/>
          <p:nvPr/>
        </p:nvCxnSpPr>
        <p:spPr>
          <a:xfrm flipV="1">
            <a:off x="3847551" y="5650141"/>
            <a:ext cx="241919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1028 Elipse"/>
          <p:cNvSpPr/>
          <p:nvPr/>
        </p:nvSpPr>
        <p:spPr>
          <a:xfrm>
            <a:off x="3825279" y="56169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3" name="1032 Conector recto"/>
          <p:cNvCxnSpPr/>
          <p:nvPr/>
        </p:nvCxnSpPr>
        <p:spPr>
          <a:xfrm flipV="1">
            <a:off x="3363683" y="6258185"/>
            <a:ext cx="241919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1033 Elipse"/>
          <p:cNvSpPr/>
          <p:nvPr/>
        </p:nvSpPr>
        <p:spPr>
          <a:xfrm>
            <a:off x="3341411" y="62249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8" name="1037 Conector recto"/>
          <p:cNvCxnSpPr/>
          <p:nvPr/>
        </p:nvCxnSpPr>
        <p:spPr>
          <a:xfrm rot="5400000">
            <a:off x="1886736" y="5526806"/>
            <a:ext cx="1906081" cy="1588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1039 Conector recto"/>
          <p:cNvCxnSpPr/>
          <p:nvPr/>
        </p:nvCxnSpPr>
        <p:spPr>
          <a:xfrm rot="10800000" flipV="1">
            <a:off x="2820278" y="6480893"/>
            <a:ext cx="811076" cy="955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1042 Conector recto"/>
          <p:cNvCxnSpPr/>
          <p:nvPr/>
        </p:nvCxnSpPr>
        <p:spPr>
          <a:xfrm rot="10800000">
            <a:off x="2131235" y="4563445"/>
            <a:ext cx="720503" cy="1588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1066 Grupo"/>
          <p:cNvGrpSpPr/>
          <p:nvPr/>
        </p:nvGrpSpPr>
        <p:grpSpPr>
          <a:xfrm>
            <a:off x="3175802" y="5733976"/>
            <a:ext cx="226489" cy="322457"/>
            <a:chOff x="3256773" y="5633965"/>
            <a:chExt cx="226489" cy="322457"/>
          </a:xfrm>
        </p:grpSpPr>
        <p:sp>
          <p:nvSpPr>
            <p:cNvPr id="1065" name="1064 Rectángulo"/>
            <p:cNvSpPr/>
            <p:nvPr/>
          </p:nvSpPr>
          <p:spPr>
            <a:xfrm>
              <a:off x="3391705" y="5777230"/>
              <a:ext cx="893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6" name="1065 Rectángulo"/>
            <p:cNvSpPr/>
            <p:nvPr/>
          </p:nvSpPr>
          <p:spPr>
            <a:xfrm>
              <a:off x="3390369" y="5674839"/>
              <a:ext cx="893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4" name="1063 Rectángulo"/>
            <p:cNvSpPr/>
            <p:nvPr/>
          </p:nvSpPr>
          <p:spPr>
            <a:xfrm>
              <a:off x="3393962" y="5887253"/>
              <a:ext cx="893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2" name="1061 Rectángulo"/>
            <p:cNvSpPr/>
            <p:nvPr/>
          </p:nvSpPr>
          <p:spPr>
            <a:xfrm>
              <a:off x="3256773" y="5633968"/>
              <a:ext cx="133987" cy="3224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3" name="1062 Rectángulo"/>
            <p:cNvSpPr/>
            <p:nvPr/>
          </p:nvSpPr>
          <p:spPr>
            <a:xfrm>
              <a:off x="3342606" y="5633965"/>
              <a:ext cx="48154" cy="3224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068" name="1067 Conector recto"/>
          <p:cNvCxnSpPr/>
          <p:nvPr/>
        </p:nvCxnSpPr>
        <p:spPr>
          <a:xfrm rot="5400000">
            <a:off x="3299263" y="6072264"/>
            <a:ext cx="120495" cy="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1" name="1070 Elipse"/>
          <p:cNvSpPr/>
          <p:nvPr/>
        </p:nvSpPr>
        <p:spPr>
          <a:xfrm>
            <a:off x="3336632" y="61154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4" name="1073 Conector recto"/>
          <p:cNvCxnSpPr/>
          <p:nvPr/>
        </p:nvCxnSpPr>
        <p:spPr>
          <a:xfrm flipV="1">
            <a:off x="3625004" y="5879144"/>
            <a:ext cx="455643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1092 Conector recto"/>
          <p:cNvCxnSpPr/>
          <p:nvPr/>
        </p:nvCxnSpPr>
        <p:spPr>
          <a:xfrm flipV="1">
            <a:off x="3471750" y="5879145"/>
            <a:ext cx="241919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1093 Conector recto"/>
          <p:cNvCxnSpPr/>
          <p:nvPr/>
        </p:nvCxnSpPr>
        <p:spPr>
          <a:xfrm rot="16200000" flipH="1">
            <a:off x="3279738" y="5685143"/>
            <a:ext cx="388003" cy="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1106 Conector recto"/>
          <p:cNvCxnSpPr/>
          <p:nvPr/>
        </p:nvCxnSpPr>
        <p:spPr>
          <a:xfrm flipV="1">
            <a:off x="3360749" y="5798658"/>
            <a:ext cx="118034" cy="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2" name="1071 Rectángulo"/>
          <p:cNvSpPr/>
          <p:nvPr/>
        </p:nvSpPr>
        <p:spPr>
          <a:xfrm rot="5400000">
            <a:off x="3625954" y="5785062"/>
            <a:ext cx="45719" cy="17733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3" name="1072 Rectángulo"/>
          <p:cNvSpPr/>
          <p:nvPr/>
        </p:nvSpPr>
        <p:spPr>
          <a:xfrm rot="10800000">
            <a:off x="3453259" y="5550701"/>
            <a:ext cx="45719" cy="17733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8" name="1107 Rectángulo"/>
          <p:cNvSpPr/>
          <p:nvPr/>
        </p:nvSpPr>
        <p:spPr>
          <a:xfrm>
            <a:off x="6979919" y="1291509"/>
            <a:ext cx="1846425" cy="22099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13" name="1112 Conector recto"/>
          <p:cNvCxnSpPr/>
          <p:nvPr/>
        </p:nvCxnSpPr>
        <p:spPr>
          <a:xfrm rot="10800000">
            <a:off x="2971207" y="5891529"/>
            <a:ext cx="190634" cy="2392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1115 Conector recto"/>
          <p:cNvCxnSpPr/>
          <p:nvPr/>
        </p:nvCxnSpPr>
        <p:spPr>
          <a:xfrm rot="5400000">
            <a:off x="2320454" y="5235964"/>
            <a:ext cx="1346623" cy="1588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1117 Conector recto"/>
          <p:cNvCxnSpPr/>
          <p:nvPr/>
        </p:nvCxnSpPr>
        <p:spPr>
          <a:xfrm rot="10800000">
            <a:off x="2968804" y="4547404"/>
            <a:ext cx="4347355" cy="1588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1123 Conector recto"/>
          <p:cNvCxnSpPr/>
          <p:nvPr/>
        </p:nvCxnSpPr>
        <p:spPr>
          <a:xfrm rot="5400000">
            <a:off x="6608028" y="3854514"/>
            <a:ext cx="1399433" cy="16826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1129 Conector recto"/>
          <p:cNvCxnSpPr/>
          <p:nvPr/>
        </p:nvCxnSpPr>
        <p:spPr>
          <a:xfrm flipV="1">
            <a:off x="6534494" y="1612405"/>
            <a:ext cx="2028538" cy="31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0" name="1119 Rectángulo"/>
          <p:cNvSpPr/>
          <p:nvPr/>
        </p:nvSpPr>
        <p:spPr>
          <a:xfrm rot="5400000">
            <a:off x="7744326" y="1208113"/>
            <a:ext cx="304800" cy="821226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7" name="1136 Conector recto"/>
          <p:cNvCxnSpPr/>
          <p:nvPr/>
        </p:nvCxnSpPr>
        <p:spPr>
          <a:xfrm flipV="1">
            <a:off x="6556345" y="2470569"/>
            <a:ext cx="576287" cy="3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1140 Conector recto"/>
          <p:cNvCxnSpPr/>
          <p:nvPr/>
        </p:nvCxnSpPr>
        <p:spPr>
          <a:xfrm rot="16200000" flipH="1">
            <a:off x="6662554" y="2931737"/>
            <a:ext cx="932216" cy="7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4" name="1143 Conector recto"/>
          <p:cNvCxnSpPr/>
          <p:nvPr/>
        </p:nvCxnSpPr>
        <p:spPr>
          <a:xfrm rot="10800000" flipV="1">
            <a:off x="7124692" y="3408166"/>
            <a:ext cx="1438340" cy="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1146 Conector recto"/>
          <p:cNvCxnSpPr/>
          <p:nvPr/>
        </p:nvCxnSpPr>
        <p:spPr>
          <a:xfrm rot="16200000" flipH="1">
            <a:off x="8264530" y="3114919"/>
            <a:ext cx="579541" cy="79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7" name="1156 Conector recto"/>
          <p:cNvCxnSpPr/>
          <p:nvPr/>
        </p:nvCxnSpPr>
        <p:spPr>
          <a:xfrm rot="10800000" flipV="1">
            <a:off x="7374737" y="2340396"/>
            <a:ext cx="1267672" cy="11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8" name="1157 Conector recto"/>
          <p:cNvCxnSpPr/>
          <p:nvPr/>
        </p:nvCxnSpPr>
        <p:spPr>
          <a:xfrm rot="10800000" flipV="1">
            <a:off x="7382676" y="1978994"/>
            <a:ext cx="1180362" cy="18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1158 Conector recto"/>
          <p:cNvCxnSpPr/>
          <p:nvPr/>
        </p:nvCxnSpPr>
        <p:spPr>
          <a:xfrm rot="5400000">
            <a:off x="8367815" y="1799331"/>
            <a:ext cx="39043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3" name="1162 Conector recto"/>
          <p:cNvCxnSpPr/>
          <p:nvPr/>
        </p:nvCxnSpPr>
        <p:spPr>
          <a:xfrm rot="5400000">
            <a:off x="7207911" y="2166743"/>
            <a:ext cx="360641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8" name="1167 Conector recto"/>
          <p:cNvCxnSpPr/>
          <p:nvPr/>
        </p:nvCxnSpPr>
        <p:spPr>
          <a:xfrm rot="16200000" flipH="1">
            <a:off x="8486495" y="2497225"/>
            <a:ext cx="315001" cy="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" name="1172 Conector recto"/>
          <p:cNvCxnSpPr/>
          <p:nvPr/>
        </p:nvCxnSpPr>
        <p:spPr>
          <a:xfrm rot="10800000">
            <a:off x="7297090" y="2659501"/>
            <a:ext cx="1356415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8" name="1177 Conector recto"/>
          <p:cNvCxnSpPr/>
          <p:nvPr/>
        </p:nvCxnSpPr>
        <p:spPr>
          <a:xfrm rot="10800000">
            <a:off x="7297090" y="3146942"/>
            <a:ext cx="1258002" cy="47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3" name="1182 Conector recto"/>
          <p:cNvCxnSpPr/>
          <p:nvPr/>
        </p:nvCxnSpPr>
        <p:spPr>
          <a:xfrm rot="16200000" flipH="1">
            <a:off x="7046918" y="2902061"/>
            <a:ext cx="514357" cy="7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9" name="1188 Elipse"/>
          <p:cNvSpPr/>
          <p:nvPr/>
        </p:nvSpPr>
        <p:spPr>
          <a:xfrm>
            <a:off x="7285201" y="3117769"/>
            <a:ext cx="61913" cy="583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1" name="1120 Rectángulo"/>
          <p:cNvSpPr/>
          <p:nvPr/>
        </p:nvSpPr>
        <p:spPr>
          <a:xfrm rot="5400000">
            <a:off x="7737508" y="1934043"/>
            <a:ext cx="304800" cy="821226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2" name="1121 Rectángulo"/>
          <p:cNvSpPr/>
          <p:nvPr/>
        </p:nvSpPr>
        <p:spPr>
          <a:xfrm rot="5400000">
            <a:off x="7760872" y="2725833"/>
            <a:ext cx="304800" cy="821226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4" name="1193 Conector recto"/>
          <p:cNvCxnSpPr/>
          <p:nvPr/>
        </p:nvCxnSpPr>
        <p:spPr>
          <a:xfrm rot="16200000" flipH="1">
            <a:off x="6686965" y="2043480"/>
            <a:ext cx="861165" cy="142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1189 Grupo"/>
          <p:cNvGrpSpPr/>
          <p:nvPr/>
        </p:nvGrpSpPr>
        <p:grpSpPr>
          <a:xfrm>
            <a:off x="7025713" y="2278967"/>
            <a:ext cx="194786" cy="42386"/>
            <a:chOff x="3794772" y="947562"/>
            <a:chExt cx="194786" cy="42386"/>
          </a:xfrm>
        </p:grpSpPr>
        <p:cxnSp>
          <p:nvCxnSpPr>
            <p:cNvPr id="1191" name="1190 Conector recto"/>
            <p:cNvCxnSpPr/>
            <p:nvPr/>
          </p:nvCxnSpPr>
          <p:spPr>
            <a:xfrm>
              <a:off x="3794772" y="947562"/>
              <a:ext cx="19478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2" name="1191 Conector recto"/>
            <p:cNvCxnSpPr/>
            <p:nvPr/>
          </p:nvCxnSpPr>
          <p:spPr>
            <a:xfrm>
              <a:off x="3794772" y="988360"/>
              <a:ext cx="19478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3" name="1192 Rectángulo"/>
          <p:cNvSpPr/>
          <p:nvPr/>
        </p:nvSpPr>
        <p:spPr>
          <a:xfrm>
            <a:off x="7074843" y="1735968"/>
            <a:ext cx="83820" cy="227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7" name="1196 Rectángulo redondeado"/>
          <p:cNvSpPr/>
          <p:nvPr/>
        </p:nvSpPr>
        <p:spPr>
          <a:xfrm>
            <a:off x="7068493" y="2052363"/>
            <a:ext cx="110294" cy="109345"/>
          </a:xfrm>
          <a:prstGeom prst="round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04" name="1203 Conector recto"/>
          <p:cNvCxnSpPr/>
          <p:nvPr/>
        </p:nvCxnSpPr>
        <p:spPr>
          <a:xfrm rot="10800000">
            <a:off x="7308067" y="2841817"/>
            <a:ext cx="124226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9" name="1198 Rectángulo"/>
          <p:cNvSpPr/>
          <p:nvPr/>
        </p:nvSpPr>
        <p:spPr>
          <a:xfrm rot="5400000">
            <a:off x="7550885" y="2729502"/>
            <a:ext cx="83820" cy="227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0" name="1199 Rectángulo redondeado"/>
          <p:cNvSpPr/>
          <p:nvPr/>
        </p:nvSpPr>
        <p:spPr>
          <a:xfrm>
            <a:off x="7889067" y="2788269"/>
            <a:ext cx="110294" cy="109345"/>
          </a:xfrm>
          <a:prstGeom prst="round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1" name="1200 Grupo"/>
          <p:cNvGrpSpPr/>
          <p:nvPr/>
        </p:nvGrpSpPr>
        <p:grpSpPr>
          <a:xfrm rot="5400000">
            <a:off x="8105735" y="2827625"/>
            <a:ext cx="194786" cy="42386"/>
            <a:chOff x="3794772" y="947562"/>
            <a:chExt cx="194786" cy="42386"/>
          </a:xfrm>
        </p:grpSpPr>
        <p:cxnSp>
          <p:nvCxnSpPr>
            <p:cNvPr id="1202" name="1201 Conector recto"/>
            <p:cNvCxnSpPr/>
            <p:nvPr/>
          </p:nvCxnSpPr>
          <p:spPr>
            <a:xfrm>
              <a:off x="3794772" y="947562"/>
              <a:ext cx="19478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1202 Conector recto"/>
            <p:cNvCxnSpPr/>
            <p:nvPr/>
          </p:nvCxnSpPr>
          <p:spPr>
            <a:xfrm>
              <a:off x="3794772" y="988360"/>
              <a:ext cx="19478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7" name="1206 CuadroTexto"/>
          <p:cNvSpPr txBox="1"/>
          <p:nvPr/>
        </p:nvSpPr>
        <p:spPr>
          <a:xfrm>
            <a:off x="7611276" y="1467786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/>
              <a:t>4.7 </a:t>
            </a:r>
            <a:r>
              <a:rPr lang="el-GR" sz="1400" b="1" dirty="0" smtClean="0"/>
              <a:t>Ω</a:t>
            </a:r>
            <a:endParaRPr lang="en-GB" sz="1400" b="1" dirty="0"/>
          </a:p>
        </p:txBody>
      </p:sp>
      <p:sp>
        <p:nvSpPr>
          <p:cNvPr id="1208" name="1207 CuadroTexto"/>
          <p:cNvSpPr txBox="1"/>
          <p:nvPr/>
        </p:nvSpPr>
        <p:spPr>
          <a:xfrm>
            <a:off x="7651166" y="2193969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/>
              <a:t>4.7 </a:t>
            </a:r>
            <a:r>
              <a:rPr lang="el-GR" sz="1400" b="1" dirty="0" smtClean="0"/>
              <a:t>Ω</a:t>
            </a:r>
            <a:endParaRPr lang="en-GB" sz="1400" b="1" dirty="0"/>
          </a:p>
        </p:txBody>
      </p:sp>
      <p:sp>
        <p:nvSpPr>
          <p:cNvPr id="1209" name="1208 CuadroTexto"/>
          <p:cNvSpPr txBox="1"/>
          <p:nvPr/>
        </p:nvSpPr>
        <p:spPr>
          <a:xfrm>
            <a:off x="7693826" y="297884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/>
              <a:t>20 </a:t>
            </a:r>
            <a:r>
              <a:rPr lang="el-GR" sz="1400" b="1" dirty="0" smtClean="0"/>
              <a:t>Ω</a:t>
            </a:r>
            <a:endParaRPr lang="en-GB" sz="1400" b="1" dirty="0"/>
          </a:p>
        </p:txBody>
      </p:sp>
      <p:sp>
        <p:nvSpPr>
          <p:cNvPr id="1210" name="1209 CuadroTexto"/>
          <p:cNvSpPr txBox="1"/>
          <p:nvPr/>
        </p:nvSpPr>
        <p:spPr>
          <a:xfrm>
            <a:off x="7085545" y="1677288"/>
            <a:ext cx="3401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b="1" dirty="0" smtClean="0"/>
              <a:t>1K</a:t>
            </a:r>
            <a:r>
              <a:rPr lang="el-GR" sz="700" b="1" dirty="0" smtClean="0"/>
              <a:t>Ω</a:t>
            </a:r>
            <a:endParaRPr lang="en-GB" sz="700" b="1" dirty="0"/>
          </a:p>
        </p:txBody>
      </p:sp>
      <p:sp>
        <p:nvSpPr>
          <p:cNvPr id="1211" name="1210 CuadroTexto"/>
          <p:cNvSpPr txBox="1"/>
          <p:nvPr/>
        </p:nvSpPr>
        <p:spPr>
          <a:xfrm>
            <a:off x="7416964" y="2648709"/>
            <a:ext cx="3401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b="1" dirty="0" smtClean="0"/>
              <a:t>1K</a:t>
            </a:r>
            <a:r>
              <a:rPr lang="el-GR" sz="700" b="1" dirty="0" smtClean="0"/>
              <a:t>Ω</a:t>
            </a:r>
            <a:endParaRPr lang="en-GB" sz="700" b="1" dirty="0"/>
          </a:p>
        </p:txBody>
      </p:sp>
      <p:sp>
        <p:nvSpPr>
          <p:cNvPr id="1212" name="1211 CuadroTexto"/>
          <p:cNvSpPr txBox="1"/>
          <p:nvPr/>
        </p:nvSpPr>
        <p:spPr>
          <a:xfrm>
            <a:off x="7073399" y="2121452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b="1" dirty="0" smtClean="0"/>
              <a:t>10nF</a:t>
            </a:r>
            <a:endParaRPr lang="en-GB" sz="700" b="1" dirty="0"/>
          </a:p>
        </p:txBody>
      </p:sp>
      <p:sp>
        <p:nvSpPr>
          <p:cNvPr id="1215" name="1214 CuadroTexto"/>
          <p:cNvSpPr txBox="1"/>
          <p:nvPr/>
        </p:nvSpPr>
        <p:spPr>
          <a:xfrm>
            <a:off x="8160834" y="2686489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b="1" dirty="0" smtClean="0"/>
              <a:t>10nF</a:t>
            </a:r>
            <a:endParaRPr lang="en-GB" sz="700" b="1" dirty="0"/>
          </a:p>
        </p:txBody>
      </p:sp>
      <p:sp>
        <p:nvSpPr>
          <p:cNvPr id="1216" name="1215 CuadroTexto"/>
          <p:cNvSpPr txBox="1"/>
          <p:nvPr/>
        </p:nvSpPr>
        <p:spPr>
          <a:xfrm>
            <a:off x="6234024" y="1760224"/>
            <a:ext cx="3802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b="1" dirty="0" smtClean="0"/>
              <a:t>100</a:t>
            </a:r>
            <a:r>
              <a:rPr lang="el-GR" sz="700" b="1" dirty="0" smtClean="0"/>
              <a:t>Ω</a:t>
            </a:r>
            <a:endParaRPr lang="en-GB" sz="700" b="1" dirty="0"/>
          </a:p>
        </p:txBody>
      </p:sp>
      <p:sp>
        <p:nvSpPr>
          <p:cNvPr id="1217" name="1216 CuadroTexto"/>
          <p:cNvSpPr txBox="1"/>
          <p:nvPr/>
        </p:nvSpPr>
        <p:spPr>
          <a:xfrm>
            <a:off x="6234901" y="2089605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b="1" dirty="0" smtClean="0"/>
              <a:t>  </a:t>
            </a:r>
            <a:r>
              <a:rPr lang="es-ES" sz="700" b="1" dirty="0" err="1" smtClean="0"/>
              <a:t>Pot</a:t>
            </a:r>
            <a:endParaRPr lang="es-ES" sz="700" b="1" dirty="0" smtClean="0"/>
          </a:p>
          <a:p>
            <a:r>
              <a:rPr lang="es-ES" sz="700" b="1" dirty="0" smtClean="0"/>
              <a:t>  1K</a:t>
            </a:r>
            <a:r>
              <a:rPr lang="el-GR" sz="700" b="1" dirty="0" smtClean="0"/>
              <a:t>Ω</a:t>
            </a:r>
            <a:endParaRPr lang="en-GB" sz="700" b="1" dirty="0"/>
          </a:p>
        </p:txBody>
      </p:sp>
      <p:sp>
        <p:nvSpPr>
          <p:cNvPr id="1218" name="1217 CuadroTexto"/>
          <p:cNvSpPr txBox="1"/>
          <p:nvPr/>
        </p:nvSpPr>
        <p:spPr>
          <a:xfrm>
            <a:off x="5026371" y="1266109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 smtClean="0"/>
              <a:t>STPS10L60CFP</a:t>
            </a:r>
            <a:endParaRPr lang="en-GB" b="1" dirty="0"/>
          </a:p>
        </p:txBody>
      </p:sp>
      <p:sp>
        <p:nvSpPr>
          <p:cNvPr id="1219" name="1218 CuadroTexto"/>
          <p:cNvSpPr txBox="1"/>
          <p:nvPr/>
        </p:nvSpPr>
        <p:spPr>
          <a:xfrm>
            <a:off x="2116224" y="2104172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 smtClean="0"/>
              <a:t>STPS10L60CFP</a:t>
            </a:r>
            <a:endParaRPr lang="en-GB" b="1" dirty="0"/>
          </a:p>
        </p:txBody>
      </p:sp>
      <p:sp>
        <p:nvSpPr>
          <p:cNvPr id="1220" name="1219 CuadroTexto"/>
          <p:cNvSpPr txBox="1"/>
          <p:nvPr/>
        </p:nvSpPr>
        <p:spPr>
          <a:xfrm>
            <a:off x="3175675" y="2676155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b="1" dirty="0" smtClean="0"/>
              <a:t>1K</a:t>
            </a:r>
            <a:r>
              <a:rPr lang="el-GR" sz="700" b="1" dirty="0" smtClean="0"/>
              <a:t>Ω</a:t>
            </a:r>
            <a:endParaRPr lang="es-ES" sz="700" b="1" dirty="0" smtClean="0"/>
          </a:p>
          <a:p>
            <a:r>
              <a:rPr lang="es-ES" sz="700" b="1" dirty="0" smtClean="0"/>
              <a:t>4W</a:t>
            </a:r>
            <a:endParaRPr lang="en-GB" sz="700" b="1" dirty="0"/>
          </a:p>
        </p:txBody>
      </p:sp>
      <p:sp>
        <p:nvSpPr>
          <p:cNvPr id="1221" name="1220 CuadroTexto"/>
          <p:cNvSpPr txBox="1"/>
          <p:nvPr/>
        </p:nvSpPr>
        <p:spPr>
          <a:xfrm>
            <a:off x="2717725" y="2607324"/>
            <a:ext cx="3882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 smtClean="0"/>
              <a:t>33uF</a:t>
            </a:r>
            <a:endParaRPr lang="en-GB" b="1" dirty="0"/>
          </a:p>
        </p:txBody>
      </p:sp>
      <p:sp>
        <p:nvSpPr>
          <p:cNvPr id="1222" name="1221 CuadroTexto"/>
          <p:cNvSpPr txBox="1"/>
          <p:nvPr/>
        </p:nvSpPr>
        <p:spPr>
          <a:xfrm>
            <a:off x="1387329" y="1741174"/>
            <a:ext cx="530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470uF</a:t>
            </a:r>
            <a:endParaRPr lang="en-GB" b="1" dirty="0"/>
          </a:p>
        </p:txBody>
      </p:sp>
      <p:sp>
        <p:nvSpPr>
          <p:cNvPr id="1223" name="1222 CuadroTexto"/>
          <p:cNvSpPr txBox="1"/>
          <p:nvPr/>
        </p:nvSpPr>
        <p:spPr>
          <a:xfrm>
            <a:off x="2336113" y="3350636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 smtClean="0"/>
              <a:t>IRF540N</a:t>
            </a:r>
            <a:endParaRPr lang="en-GB" b="1" dirty="0"/>
          </a:p>
        </p:txBody>
      </p:sp>
      <p:sp>
        <p:nvSpPr>
          <p:cNvPr id="1224" name="1223 CuadroTexto"/>
          <p:cNvSpPr txBox="1"/>
          <p:nvPr/>
        </p:nvSpPr>
        <p:spPr>
          <a:xfrm>
            <a:off x="1935442" y="3638517"/>
            <a:ext cx="4299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b="1" dirty="0" smtClean="0"/>
              <a:t>100K</a:t>
            </a:r>
            <a:r>
              <a:rPr lang="el-GR" sz="700" b="1" dirty="0" smtClean="0"/>
              <a:t>Ω</a:t>
            </a:r>
            <a:endParaRPr lang="es-ES" sz="700" b="1" dirty="0" smtClean="0"/>
          </a:p>
        </p:txBody>
      </p:sp>
      <p:sp>
        <p:nvSpPr>
          <p:cNvPr id="1225" name="1224 CuadroTexto"/>
          <p:cNvSpPr txBox="1"/>
          <p:nvPr/>
        </p:nvSpPr>
        <p:spPr>
          <a:xfrm>
            <a:off x="1967192" y="3829017"/>
            <a:ext cx="3802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b="1" dirty="0" smtClean="0"/>
              <a:t>330</a:t>
            </a:r>
            <a:r>
              <a:rPr lang="el-GR" sz="700" b="1" dirty="0" smtClean="0"/>
              <a:t>Ω</a:t>
            </a:r>
            <a:endParaRPr lang="es-ES" sz="700" b="1" dirty="0" smtClean="0"/>
          </a:p>
        </p:txBody>
      </p:sp>
      <p:sp>
        <p:nvSpPr>
          <p:cNvPr id="1226" name="1225 CuadroTexto"/>
          <p:cNvSpPr txBox="1"/>
          <p:nvPr/>
        </p:nvSpPr>
        <p:spPr>
          <a:xfrm>
            <a:off x="3789744" y="5117882"/>
            <a:ext cx="2792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00" b="1" dirty="0" smtClean="0"/>
              <a:t>1uF</a:t>
            </a:r>
            <a:endParaRPr lang="en-GB" b="1" dirty="0"/>
          </a:p>
        </p:txBody>
      </p:sp>
      <p:sp>
        <p:nvSpPr>
          <p:cNvPr id="1227" name="1226 CuadroTexto"/>
          <p:cNvSpPr txBox="1"/>
          <p:nvPr/>
        </p:nvSpPr>
        <p:spPr>
          <a:xfrm>
            <a:off x="3300595" y="5131317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00" b="1" dirty="0" smtClean="0"/>
              <a:t>4.7uF</a:t>
            </a:r>
            <a:endParaRPr lang="en-GB" b="1" dirty="0"/>
          </a:p>
        </p:txBody>
      </p:sp>
      <p:sp>
        <p:nvSpPr>
          <p:cNvPr id="1228" name="1227 CuadroTexto"/>
          <p:cNvSpPr txBox="1"/>
          <p:nvPr/>
        </p:nvSpPr>
        <p:spPr>
          <a:xfrm>
            <a:off x="3131514" y="6196006"/>
            <a:ext cx="2792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00" b="1" dirty="0" smtClean="0"/>
              <a:t>1nF</a:t>
            </a:r>
            <a:endParaRPr lang="en-GB" b="1" dirty="0"/>
          </a:p>
        </p:txBody>
      </p:sp>
      <p:sp>
        <p:nvSpPr>
          <p:cNvPr id="1229" name="1228 CuadroTexto"/>
          <p:cNvSpPr txBox="1"/>
          <p:nvPr/>
        </p:nvSpPr>
        <p:spPr>
          <a:xfrm>
            <a:off x="3617077" y="5580763"/>
            <a:ext cx="2792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00" b="1" dirty="0" smtClean="0"/>
              <a:t>1nF</a:t>
            </a:r>
            <a:endParaRPr lang="en-GB" b="1" dirty="0"/>
          </a:p>
        </p:txBody>
      </p:sp>
      <p:sp>
        <p:nvSpPr>
          <p:cNvPr id="1230" name="1229 CuadroTexto"/>
          <p:cNvSpPr txBox="1"/>
          <p:nvPr/>
        </p:nvSpPr>
        <p:spPr>
          <a:xfrm>
            <a:off x="3043771" y="5595262"/>
            <a:ext cx="40359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b="1" dirty="0" smtClean="0"/>
              <a:t>IRF540N</a:t>
            </a:r>
            <a:endParaRPr lang="en-GB" sz="1200" b="1" dirty="0"/>
          </a:p>
        </p:txBody>
      </p:sp>
      <p:sp>
        <p:nvSpPr>
          <p:cNvPr id="1231" name="1230 CuadroTexto"/>
          <p:cNvSpPr txBox="1"/>
          <p:nvPr/>
        </p:nvSpPr>
        <p:spPr>
          <a:xfrm>
            <a:off x="3414568" y="5551929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00" b="1" dirty="0" smtClean="0"/>
              <a:t>100K</a:t>
            </a:r>
            <a:r>
              <a:rPr lang="el-GR" sz="500" b="1" dirty="0" smtClean="0"/>
              <a:t>Ω</a:t>
            </a:r>
            <a:endParaRPr lang="es-ES" sz="500" b="1" dirty="0" smtClean="0"/>
          </a:p>
        </p:txBody>
      </p:sp>
      <p:sp>
        <p:nvSpPr>
          <p:cNvPr id="1232" name="1231 CuadroTexto"/>
          <p:cNvSpPr txBox="1"/>
          <p:nvPr/>
        </p:nvSpPr>
        <p:spPr>
          <a:xfrm>
            <a:off x="3485770" y="5724613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00" b="1" dirty="0" smtClean="0"/>
              <a:t>220</a:t>
            </a:r>
            <a:r>
              <a:rPr lang="el-GR" sz="500" b="1" dirty="0" smtClean="0"/>
              <a:t>Ω</a:t>
            </a:r>
            <a:endParaRPr lang="es-ES" sz="500" b="1" dirty="0" smtClean="0"/>
          </a:p>
        </p:txBody>
      </p:sp>
      <p:sp>
        <p:nvSpPr>
          <p:cNvPr id="1233" name="1232 CuadroTexto"/>
          <p:cNvSpPr txBox="1"/>
          <p:nvPr/>
        </p:nvSpPr>
        <p:spPr>
          <a:xfrm>
            <a:off x="6072195" y="5452966"/>
            <a:ext cx="32733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00" b="1" dirty="0" smtClean="0"/>
              <a:t>10K</a:t>
            </a:r>
            <a:r>
              <a:rPr lang="el-GR" sz="500" b="1" dirty="0" smtClean="0"/>
              <a:t>Ω</a:t>
            </a:r>
            <a:endParaRPr lang="es-ES" sz="500" b="1" dirty="0" smtClean="0"/>
          </a:p>
        </p:txBody>
      </p:sp>
      <p:sp>
        <p:nvSpPr>
          <p:cNvPr id="1234" name="1233 CuadroTexto"/>
          <p:cNvSpPr txBox="1"/>
          <p:nvPr/>
        </p:nvSpPr>
        <p:spPr>
          <a:xfrm>
            <a:off x="4057720" y="6337139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00" b="1" dirty="0" smtClean="0"/>
              <a:t>100</a:t>
            </a:r>
            <a:r>
              <a:rPr lang="el-GR" sz="500" b="1" dirty="0" smtClean="0"/>
              <a:t>Ω</a:t>
            </a:r>
            <a:endParaRPr lang="es-ES" sz="500" b="1" dirty="0" smtClean="0"/>
          </a:p>
        </p:txBody>
      </p:sp>
      <p:sp>
        <p:nvSpPr>
          <p:cNvPr id="1235" name="1234 CuadroTexto"/>
          <p:cNvSpPr txBox="1"/>
          <p:nvPr/>
        </p:nvSpPr>
        <p:spPr>
          <a:xfrm>
            <a:off x="6009973" y="5106496"/>
            <a:ext cx="29206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00" b="1" dirty="0" smtClean="0"/>
              <a:t>10</a:t>
            </a:r>
            <a:r>
              <a:rPr lang="el-GR" sz="500" b="1" dirty="0" smtClean="0"/>
              <a:t>Ω</a:t>
            </a:r>
            <a:endParaRPr lang="es-ES" sz="500" b="1" dirty="0" smtClean="0"/>
          </a:p>
        </p:txBody>
      </p:sp>
      <p:sp>
        <p:nvSpPr>
          <p:cNvPr id="1237" name="1236 CuadroTexto"/>
          <p:cNvSpPr txBox="1"/>
          <p:nvPr/>
        </p:nvSpPr>
        <p:spPr>
          <a:xfrm>
            <a:off x="4324420" y="6337139"/>
            <a:ext cx="29206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00" b="1" dirty="0" smtClean="0"/>
              <a:t>47</a:t>
            </a:r>
            <a:r>
              <a:rPr lang="el-GR" sz="500" b="1" dirty="0" smtClean="0"/>
              <a:t>Ω</a:t>
            </a:r>
            <a:endParaRPr lang="es-ES" sz="500" b="1" dirty="0" smtClean="0"/>
          </a:p>
        </p:txBody>
      </p:sp>
      <p:sp>
        <p:nvSpPr>
          <p:cNvPr id="1238" name="1237 CuadroTexto"/>
          <p:cNvSpPr txBox="1"/>
          <p:nvPr/>
        </p:nvSpPr>
        <p:spPr>
          <a:xfrm>
            <a:off x="6250154" y="5112404"/>
            <a:ext cx="29206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00" b="1" dirty="0" smtClean="0"/>
              <a:t>47</a:t>
            </a:r>
            <a:r>
              <a:rPr lang="el-GR" sz="500" b="1" dirty="0" smtClean="0"/>
              <a:t>Ω</a:t>
            </a:r>
            <a:endParaRPr lang="es-ES" sz="500" b="1" dirty="0" smtClean="0"/>
          </a:p>
        </p:txBody>
      </p:sp>
      <p:sp>
        <p:nvSpPr>
          <p:cNvPr id="1239" name="1238 CuadroTexto"/>
          <p:cNvSpPr txBox="1"/>
          <p:nvPr/>
        </p:nvSpPr>
        <p:spPr>
          <a:xfrm>
            <a:off x="4833328" y="5852798"/>
            <a:ext cx="1053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 smtClean="0"/>
              <a:t>STM32L </a:t>
            </a:r>
            <a:r>
              <a:rPr lang="es-ES" sz="900" b="1" dirty="0" err="1" smtClean="0"/>
              <a:t>Discovery</a:t>
            </a:r>
            <a:endParaRPr lang="en-GB" sz="900" b="1" dirty="0"/>
          </a:p>
        </p:txBody>
      </p:sp>
      <p:sp>
        <p:nvSpPr>
          <p:cNvPr id="1241" name="1240 CuadroTexto"/>
          <p:cNvSpPr txBox="1"/>
          <p:nvPr/>
        </p:nvSpPr>
        <p:spPr>
          <a:xfrm>
            <a:off x="1925845" y="6424699"/>
            <a:ext cx="5886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dirty="0" smtClean="0"/>
              <a:t>  </a:t>
            </a:r>
            <a:r>
              <a:rPr lang="es-ES" sz="700" b="1" dirty="0" err="1" smtClean="0"/>
              <a:t>Pot</a:t>
            </a:r>
            <a:r>
              <a:rPr lang="es-ES" sz="700" b="1" dirty="0" smtClean="0"/>
              <a:t> 5K</a:t>
            </a:r>
            <a:r>
              <a:rPr lang="el-GR" sz="700" b="1" dirty="0" smtClean="0"/>
              <a:t>Ω</a:t>
            </a:r>
            <a:endParaRPr lang="en-GB" sz="700" b="1" dirty="0"/>
          </a:p>
        </p:txBody>
      </p:sp>
      <p:sp>
        <p:nvSpPr>
          <p:cNvPr id="1242" name="1241 CuadroTexto"/>
          <p:cNvSpPr txBox="1"/>
          <p:nvPr/>
        </p:nvSpPr>
        <p:spPr>
          <a:xfrm>
            <a:off x="1298263" y="6156888"/>
            <a:ext cx="5886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dirty="0" smtClean="0"/>
              <a:t>  </a:t>
            </a:r>
            <a:r>
              <a:rPr lang="es-ES" sz="700" b="1" dirty="0" err="1" smtClean="0"/>
              <a:t>Pot</a:t>
            </a:r>
            <a:r>
              <a:rPr lang="es-ES" sz="700" b="1" dirty="0" smtClean="0"/>
              <a:t> 20K</a:t>
            </a:r>
            <a:r>
              <a:rPr lang="el-GR" sz="700" b="1" dirty="0" smtClean="0"/>
              <a:t>Ω</a:t>
            </a:r>
            <a:endParaRPr lang="en-GB" sz="700" b="1" dirty="0"/>
          </a:p>
        </p:txBody>
      </p:sp>
      <p:sp>
        <p:nvSpPr>
          <p:cNvPr id="1243" name="1242 CuadroTexto"/>
          <p:cNvSpPr txBox="1"/>
          <p:nvPr/>
        </p:nvSpPr>
        <p:spPr>
          <a:xfrm>
            <a:off x="1328054" y="5387985"/>
            <a:ext cx="3882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 smtClean="0"/>
              <a:t>10uF</a:t>
            </a:r>
            <a:endParaRPr lang="en-GB" b="1" dirty="0"/>
          </a:p>
        </p:txBody>
      </p:sp>
      <p:sp>
        <p:nvSpPr>
          <p:cNvPr id="1244" name="1243 CuadroTexto"/>
          <p:cNvSpPr txBox="1"/>
          <p:nvPr/>
        </p:nvSpPr>
        <p:spPr>
          <a:xfrm>
            <a:off x="3681748" y="610686"/>
            <a:ext cx="3882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 smtClean="0"/>
              <a:t>10uF</a:t>
            </a:r>
            <a:endParaRPr lang="en-GB" b="1" dirty="0"/>
          </a:p>
        </p:txBody>
      </p:sp>
      <p:sp>
        <p:nvSpPr>
          <p:cNvPr id="1246" name="1245 CuadroTexto"/>
          <p:cNvSpPr txBox="1"/>
          <p:nvPr/>
        </p:nvSpPr>
        <p:spPr>
          <a:xfrm>
            <a:off x="3036348" y="919824"/>
            <a:ext cx="3770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4.7K</a:t>
            </a:r>
            <a:r>
              <a:rPr lang="el-GR" sz="600" b="1" dirty="0" smtClean="0"/>
              <a:t>Ω</a:t>
            </a:r>
            <a:endParaRPr lang="en-GB" sz="600" b="1" dirty="0"/>
          </a:p>
        </p:txBody>
      </p:sp>
      <p:sp>
        <p:nvSpPr>
          <p:cNvPr id="1247" name="1246 CuadroTexto"/>
          <p:cNvSpPr txBox="1"/>
          <p:nvPr/>
        </p:nvSpPr>
        <p:spPr>
          <a:xfrm>
            <a:off x="2687098" y="919824"/>
            <a:ext cx="3770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4.7K</a:t>
            </a:r>
            <a:r>
              <a:rPr lang="el-GR" sz="600" b="1" dirty="0" smtClean="0"/>
              <a:t>Ω</a:t>
            </a:r>
            <a:endParaRPr lang="en-GB" sz="600" b="1" dirty="0"/>
          </a:p>
        </p:txBody>
      </p:sp>
      <p:sp>
        <p:nvSpPr>
          <p:cNvPr id="570" name="569 Rectángulo"/>
          <p:cNvSpPr/>
          <p:nvPr/>
        </p:nvSpPr>
        <p:spPr>
          <a:xfrm>
            <a:off x="895543" y="5735397"/>
            <a:ext cx="385656" cy="18596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3" name="572 Conector recto"/>
          <p:cNvCxnSpPr/>
          <p:nvPr/>
        </p:nvCxnSpPr>
        <p:spPr>
          <a:xfrm rot="5400000" flipH="1" flipV="1">
            <a:off x="718256" y="5942082"/>
            <a:ext cx="190304" cy="254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578 Conector recto"/>
          <p:cNvCxnSpPr/>
          <p:nvPr/>
        </p:nvCxnSpPr>
        <p:spPr>
          <a:xfrm rot="5400000" flipH="1" flipV="1">
            <a:off x="1237391" y="5946937"/>
            <a:ext cx="190304" cy="254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580 Elipse"/>
          <p:cNvSpPr/>
          <p:nvPr/>
        </p:nvSpPr>
        <p:spPr>
          <a:xfrm>
            <a:off x="966920" y="5765815"/>
            <a:ext cx="53340" cy="957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3" name="582 Elipse"/>
          <p:cNvSpPr/>
          <p:nvPr/>
        </p:nvSpPr>
        <p:spPr>
          <a:xfrm>
            <a:off x="1104080" y="5773435"/>
            <a:ext cx="53340" cy="957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4" name="583 Elipse"/>
          <p:cNvSpPr/>
          <p:nvPr/>
        </p:nvSpPr>
        <p:spPr>
          <a:xfrm>
            <a:off x="966920" y="6009655"/>
            <a:ext cx="53340" cy="957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5" name="584 Elipse"/>
          <p:cNvSpPr/>
          <p:nvPr/>
        </p:nvSpPr>
        <p:spPr>
          <a:xfrm>
            <a:off x="1104080" y="6017275"/>
            <a:ext cx="53340" cy="957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6" name="585 Elipse"/>
          <p:cNvSpPr/>
          <p:nvPr/>
        </p:nvSpPr>
        <p:spPr>
          <a:xfrm>
            <a:off x="982160" y="6337315"/>
            <a:ext cx="53340" cy="957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8" name="587 Elipse"/>
          <p:cNvSpPr/>
          <p:nvPr/>
        </p:nvSpPr>
        <p:spPr>
          <a:xfrm>
            <a:off x="1119320" y="6344935"/>
            <a:ext cx="53340" cy="957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2" name="591 CuadroTexto"/>
          <p:cNvSpPr txBox="1"/>
          <p:nvPr/>
        </p:nvSpPr>
        <p:spPr>
          <a:xfrm>
            <a:off x="5349946" y="256980"/>
            <a:ext cx="3721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 este dibujo falta el regulador para </a:t>
            </a:r>
          </a:p>
          <a:p>
            <a:r>
              <a:rPr lang="es-ES" dirty="0" smtClean="0"/>
              <a:t>el ventilador del disipador.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0640" y="4122802"/>
            <a:ext cx="729808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Cuestiones a definir:</a:t>
            </a:r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Colocación del sensor de corriente: a la entrada, antes de primario de </a:t>
            </a:r>
          </a:p>
          <a:p>
            <a:pPr lvl="1"/>
            <a:r>
              <a:rPr lang="es-ES" dirty="0" smtClean="0"/>
              <a:t>Transformador.</a:t>
            </a:r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 Puntos de medición a lo largo de la placa.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40640" y="721893"/>
            <a:ext cx="900445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Descripción:</a:t>
            </a:r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  Se va a utilizar como fuente de alimentación de la paca un cargador de </a:t>
            </a:r>
          </a:p>
          <a:p>
            <a:pPr lvl="1"/>
            <a:r>
              <a:rPr lang="es-ES" dirty="0" smtClean="0"/>
              <a:t>PC 18V.</a:t>
            </a:r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 Se podrá alternar entre control analógico con UC3843 y control digital con</a:t>
            </a:r>
          </a:p>
          <a:p>
            <a:pPr lvl="1"/>
            <a:r>
              <a:rPr lang="es-ES" dirty="0" smtClean="0"/>
              <a:t>Microprocesador, esta acción se realizará mediante </a:t>
            </a:r>
            <a:r>
              <a:rPr lang="es-ES" dirty="0" err="1" smtClean="0"/>
              <a:t>jumpers</a:t>
            </a:r>
            <a:r>
              <a:rPr lang="es-ES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  El escalón de carga se realizará desde el </a:t>
            </a:r>
            <a:r>
              <a:rPr lang="es-ES" dirty="0" err="1" smtClean="0"/>
              <a:t>microporocesador</a:t>
            </a:r>
            <a:r>
              <a:rPr lang="es-ES" dirty="0" smtClean="0"/>
              <a:t> aún cuando el </a:t>
            </a:r>
          </a:p>
          <a:p>
            <a:pPr lvl="1"/>
            <a:r>
              <a:rPr lang="es-ES" dirty="0" smtClean="0"/>
              <a:t>control  sea analógico, razón por la cual la placa de control digital deberá estar </a:t>
            </a:r>
          </a:p>
          <a:p>
            <a:pPr lvl="1"/>
            <a:r>
              <a:rPr lang="es-ES" dirty="0" smtClean="0"/>
              <a:t>alimentada.</a:t>
            </a:r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 En el caso del control analógico se podrá observar que hay definidos dos componentes</a:t>
            </a:r>
          </a:p>
          <a:p>
            <a:pPr lvl="1"/>
            <a:r>
              <a:rPr lang="es-ES" dirty="0" smtClean="0"/>
              <a:t>Z1 y Z2, se sugiere poner una especie de soporte universal a fin de poder probar distintos</a:t>
            </a:r>
          </a:p>
          <a:p>
            <a:pPr lvl="1"/>
            <a:r>
              <a:rPr lang="es-ES" dirty="0" smtClean="0"/>
              <a:t>tipos de reguladores.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0122" y="914400"/>
            <a:ext cx="661238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Especificaciones:</a:t>
            </a:r>
          </a:p>
          <a:p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Transformador cortocircuitar pines tal y como se muestra en figura.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Microprocesador utilizar  Tira de pines (total a cada lado 28 pines)</a:t>
            </a:r>
          </a:p>
          <a:p>
            <a:endParaRPr lang="es-ES" dirty="0" smtClean="0"/>
          </a:p>
          <a:p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Diodos, utilizar los dos diodos del mismo dispositivo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5185" y="1809248"/>
            <a:ext cx="2682039" cy="273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Elipse"/>
          <p:cNvSpPr/>
          <p:nvPr/>
        </p:nvSpPr>
        <p:spPr>
          <a:xfrm>
            <a:off x="2682240" y="1973580"/>
            <a:ext cx="190500" cy="3657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6 Elipse"/>
          <p:cNvSpPr/>
          <p:nvPr/>
        </p:nvSpPr>
        <p:spPr>
          <a:xfrm>
            <a:off x="2682240" y="2674620"/>
            <a:ext cx="190500" cy="3657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7 Elipse"/>
          <p:cNvSpPr/>
          <p:nvPr/>
        </p:nvSpPr>
        <p:spPr>
          <a:xfrm>
            <a:off x="4328160" y="1809248"/>
            <a:ext cx="190500" cy="5300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8 Elipse"/>
          <p:cNvSpPr/>
          <p:nvPr/>
        </p:nvSpPr>
        <p:spPr>
          <a:xfrm>
            <a:off x="4328160" y="2674620"/>
            <a:ext cx="190500" cy="5300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9 CuadroTexto"/>
          <p:cNvSpPr txBox="1"/>
          <p:nvPr/>
        </p:nvSpPr>
        <p:spPr>
          <a:xfrm>
            <a:off x="716280" y="2855714"/>
            <a:ext cx="144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No se utilizan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2" name="11 Conector recto de flecha"/>
          <p:cNvCxnSpPr>
            <a:stCxn id="10" idx="3"/>
          </p:cNvCxnSpPr>
          <p:nvPr/>
        </p:nvCxnSpPr>
        <p:spPr>
          <a:xfrm>
            <a:off x="2160265" y="3040380"/>
            <a:ext cx="521975" cy="16433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10" idx="3"/>
          </p:cNvCxnSpPr>
          <p:nvPr/>
        </p:nvCxnSpPr>
        <p:spPr>
          <a:xfrm>
            <a:off x="2160265" y="3040380"/>
            <a:ext cx="400055" cy="6019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4384" y="3987065"/>
            <a:ext cx="1268198" cy="1268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16 Conector recto de flecha"/>
          <p:cNvCxnSpPr/>
          <p:nvPr/>
        </p:nvCxnSpPr>
        <p:spPr>
          <a:xfrm>
            <a:off x="6677722" y="4700337"/>
            <a:ext cx="745827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1444" y="5348114"/>
            <a:ext cx="1722105" cy="1509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0122" y="914400"/>
            <a:ext cx="6772816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Especificaciones:</a:t>
            </a:r>
          </a:p>
          <a:p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Tipos de pines PCB Test </a:t>
            </a:r>
            <a:r>
              <a:rPr lang="es-ES" dirty="0" err="1" smtClean="0"/>
              <a:t>Contact</a:t>
            </a:r>
            <a:r>
              <a:rPr lang="es-ES" dirty="0" smtClean="0"/>
              <a:t> Pin. ¿Todos juntos en la misma área?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  <p:pic>
        <p:nvPicPr>
          <p:cNvPr id="15" name="14 Imagen" descr="photo 1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0122" y="1882635"/>
            <a:ext cx="3316484" cy="2477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143002"/>
            <a:ext cx="9144000" cy="335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CuadroTexto"/>
          <p:cNvSpPr txBox="1"/>
          <p:nvPr/>
        </p:nvSpPr>
        <p:spPr>
          <a:xfrm>
            <a:off x="256676" y="176100"/>
            <a:ext cx="2667590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2400" dirty="0" smtClean="0"/>
              <a:t>Convertidor </a:t>
            </a:r>
            <a:r>
              <a:rPr lang="es-ES" sz="2400" dirty="0" err="1" smtClean="0"/>
              <a:t>Flyback</a:t>
            </a:r>
            <a:endParaRPr lang="en-GB" sz="2400" dirty="0"/>
          </a:p>
        </p:txBody>
      </p:sp>
      <p:sp>
        <p:nvSpPr>
          <p:cNvPr id="5" name="4 Rectángulo"/>
          <p:cNvSpPr/>
          <p:nvPr/>
        </p:nvSpPr>
        <p:spPr>
          <a:xfrm>
            <a:off x="6112042" y="1283370"/>
            <a:ext cx="2839453" cy="3043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5 CuadroTexto"/>
          <p:cNvSpPr txBox="1"/>
          <p:nvPr/>
        </p:nvSpPr>
        <p:spPr>
          <a:xfrm>
            <a:off x="6657474" y="944816"/>
            <a:ext cx="1458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 smtClean="0"/>
              <a:t>Etapa de Carga</a:t>
            </a:r>
            <a:endParaRPr lang="en-GB" sz="1600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7885" t="8044" b="14769"/>
          <a:stretch>
            <a:fillRect/>
          </a:stretch>
        </p:blipFill>
        <p:spPr bwMode="auto">
          <a:xfrm>
            <a:off x="144380" y="4567605"/>
            <a:ext cx="3748402" cy="2137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56676" y="176100"/>
            <a:ext cx="2438040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2400" dirty="0" smtClean="0"/>
              <a:t>Circuito Analógico</a:t>
            </a:r>
            <a:endParaRPr lang="en-GB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1014413"/>
            <a:ext cx="7485063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" y="1221383"/>
            <a:ext cx="8628063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CuadroTexto"/>
          <p:cNvSpPr txBox="1"/>
          <p:nvPr/>
        </p:nvSpPr>
        <p:spPr>
          <a:xfrm>
            <a:off x="256676" y="176100"/>
            <a:ext cx="200561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2400" dirty="0" smtClean="0"/>
              <a:t>Circuito Digital</a:t>
            </a:r>
            <a:endParaRPr lang="en-GB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b="25739"/>
          <a:stretch>
            <a:fillRect/>
          </a:stretch>
        </p:blipFill>
        <p:spPr bwMode="auto">
          <a:xfrm>
            <a:off x="4950547" y="-18017"/>
            <a:ext cx="3934691" cy="97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6676" y="176100"/>
            <a:ext cx="865109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2400" dirty="0" smtClean="0"/>
              <a:t>Fotos</a:t>
            </a:r>
            <a:endParaRPr lang="en-GB" sz="2400" dirty="0"/>
          </a:p>
        </p:txBody>
      </p:sp>
      <p:pic>
        <p:nvPicPr>
          <p:cNvPr id="6" name="5 Imagen" descr="photo 2.JPG"/>
          <p:cNvPicPr>
            <a:picLocks noChangeAspect="1"/>
          </p:cNvPicPr>
          <p:nvPr/>
        </p:nvPicPr>
        <p:blipFill>
          <a:blip r:embed="rId2" cstate="print"/>
          <a:srcRect t="20992" r="23611" b="30289"/>
          <a:stretch>
            <a:fillRect/>
          </a:stretch>
        </p:blipFill>
        <p:spPr>
          <a:xfrm>
            <a:off x="294776" y="4114800"/>
            <a:ext cx="4953000" cy="2359429"/>
          </a:xfrm>
          <a:prstGeom prst="rect">
            <a:avLst/>
          </a:prstGeom>
        </p:spPr>
      </p:pic>
      <p:pic>
        <p:nvPicPr>
          <p:cNvPr id="8" name="7 Imagen" descr="photo 4.JPG"/>
          <p:cNvPicPr>
            <a:picLocks noChangeAspect="1"/>
          </p:cNvPicPr>
          <p:nvPr/>
        </p:nvPicPr>
        <p:blipFill>
          <a:blip r:embed="rId3" cstate="print"/>
          <a:srcRect l="12268" t="21922" r="1806" b="31033"/>
          <a:stretch>
            <a:fillRect/>
          </a:stretch>
        </p:blipFill>
        <p:spPr>
          <a:xfrm>
            <a:off x="256676" y="1016065"/>
            <a:ext cx="6472815" cy="2647002"/>
          </a:xfrm>
          <a:prstGeom prst="rect">
            <a:avLst/>
          </a:prstGeom>
        </p:spPr>
      </p:pic>
      <p:pic>
        <p:nvPicPr>
          <p:cNvPr id="9" name="8 Imagen" descr="photo 5.JPG"/>
          <p:cNvPicPr>
            <a:picLocks noChangeAspect="1"/>
          </p:cNvPicPr>
          <p:nvPr/>
        </p:nvPicPr>
        <p:blipFill>
          <a:blip r:embed="rId4" cstate="print"/>
          <a:srcRect l="35417" t="37913" r="15000" b="24153"/>
          <a:stretch>
            <a:fillRect/>
          </a:stretch>
        </p:blipFill>
        <p:spPr>
          <a:xfrm>
            <a:off x="5686425" y="4292600"/>
            <a:ext cx="2800350" cy="1600200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2857500" y="1016065"/>
            <a:ext cx="342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Sistema Control + </a:t>
            </a:r>
            <a:r>
              <a:rPr lang="es-ES" b="1" dirty="0" err="1" smtClean="0"/>
              <a:t>Flyback</a:t>
            </a:r>
            <a:r>
              <a:rPr lang="es-ES" b="1" dirty="0" smtClean="0"/>
              <a:t> +Cargas</a:t>
            </a:r>
            <a:endParaRPr lang="en-GB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827609" y="3803134"/>
            <a:ext cx="267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Sistema Control + </a:t>
            </a:r>
            <a:r>
              <a:rPr lang="es-ES" b="1" dirty="0" err="1" smtClean="0"/>
              <a:t>Flyback</a:t>
            </a:r>
            <a:r>
              <a:rPr lang="es-ES" b="1" dirty="0" smtClean="0"/>
              <a:t> </a:t>
            </a:r>
            <a:endParaRPr lang="en-GB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686425" y="3930134"/>
            <a:ext cx="328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Transductor I – V (No definitivo) </a:t>
            </a:r>
            <a:endParaRPr lang="en-GB" b="1" dirty="0"/>
          </a:p>
        </p:txBody>
      </p:sp>
      <p:sp>
        <p:nvSpPr>
          <p:cNvPr id="13" name="12 Elipse"/>
          <p:cNvSpPr/>
          <p:nvPr/>
        </p:nvSpPr>
        <p:spPr>
          <a:xfrm>
            <a:off x="3314700" y="4114800"/>
            <a:ext cx="1014945" cy="609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14 Conector recto de flecha"/>
          <p:cNvCxnSpPr/>
          <p:nvPr/>
        </p:nvCxnSpPr>
        <p:spPr>
          <a:xfrm rot="10800000">
            <a:off x="4329646" y="4483100"/>
            <a:ext cx="1753655" cy="2413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5247776" y="4203700"/>
            <a:ext cx="121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Colocación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741</Words>
  <Application>Microsoft Office PowerPoint</Application>
  <PresentationFormat>Presentación en pantalla (4:3)</PresentationFormat>
  <Paragraphs>252</Paragraphs>
  <Slides>15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Company>YV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Yeny</dc:creator>
  <cp:lastModifiedBy>Yeny</cp:lastModifiedBy>
  <cp:revision>84</cp:revision>
  <dcterms:created xsi:type="dcterms:W3CDTF">2014-02-20T11:02:32Z</dcterms:created>
  <dcterms:modified xsi:type="dcterms:W3CDTF">2014-03-04T14:15:00Z</dcterms:modified>
</cp:coreProperties>
</file>