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79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0705-A052-41D1-915E-8C458B73868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799E-28D2-4881-A7EB-949F5DCAE0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3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0705-A052-41D1-915E-8C458B73868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799E-28D2-4881-A7EB-949F5DCAE0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5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0705-A052-41D1-915E-8C458B73868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799E-28D2-4881-A7EB-949F5DCAE0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3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0705-A052-41D1-915E-8C458B73868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799E-28D2-4881-A7EB-949F5DCAE0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2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0705-A052-41D1-915E-8C458B73868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799E-28D2-4881-A7EB-949F5DCAE0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7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0705-A052-41D1-915E-8C458B73868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799E-28D2-4881-A7EB-949F5DCAE0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6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0705-A052-41D1-915E-8C458B73868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799E-28D2-4881-A7EB-949F5DCAE0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0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0705-A052-41D1-915E-8C458B73868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799E-28D2-4881-A7EB-949F5DCAE0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2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0705-A052-41D1-915E-8C458B73868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799E-28D2-4881-A7EB-949F5DCAE0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0705-A052-41D1-915E-8C458B73868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799E-28D2-4881-A7EB-949F5DCAE0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0705-A052-41D1-915E-8C458B73868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799E-28D2-4881-A7EB-949F5DCAE0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1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0705-A052-41D1-915E-8C458B73868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799E-28D2-4881-A7EB-949F5DCAE0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83" y="112572"/>
            <a:ext cx="7830369" cy="41842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817" y="4150672"/>
            <a:ext cx="6627379" cy="28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63" y="305890"/>
            <a:ext cx="4903848" cy="593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7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151247"/>
            <a:ext cx="11299876" cy="493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0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jN PbL .....</dc:creator>
  <cp:lastModifiedBy>jN PbL .....</cp:lastModifiedBy>
  <cp:revision>4</cp:revision>
  <dcterms:created xsi:type="dcterms:W3CDTF">2015-11-17T13:58:33Z</dcterms:created>
  <dcterms:modified xsi:type="dcterms:W3CDTF">2015-11-17T14:28:55Z</dcterms:modified>
</cp:coreProperties>
</file>