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Element/ma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uejs.org/api/built-in-directives.html#v-fo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zadante/Portafolio-Vuej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4732" y="1491083"/>
            <a:ext cx="9927771" cy="1398455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Capítulo 3:Portafolio Vue.js, creando una Barra de Navegación.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4732" y="3310321"/>
            <a:ext cx="9701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este tercer capítulo, vamos a repasaremos lo visto en el capítulo anterior y comenzaremos a crear una barra de navegación simple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utilizando este Framework, para que el usuario pueda acceder rápidamente al contenido, de nuestro portafolio, en este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les dejare lo realizado en este capítulo para que lo repasen y lo apliquen a su proyecto.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4732" y="1082634"/>
            <a:ext cx="8917577" cy="816898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Clase práctica: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4732" y="2013599"/>
            <a:ext cx="9701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Deberemos tener a mano el cv de borrador para crear las secciones del portafolio web, en este caso de ejemplo utilizaremos el siguiente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este mismo lo colocaremos dentro de una etiqueta &lt;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20092" y="3430788"/>
            <a:ext cx="7750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educacion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"&gt;&lt;h2&gt;</a:t>
            </a:r>
            <a:r>
              <a:rPr lang="es-E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Educación - Cursos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&lt;/h2&gt;&lt;/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id="experiencia"&gt;&lt;h2&gt;</a:t>
            </a:r>
            <a:r>
              <a:rPr lang="es-E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&lt;/h2&gt;&lt;/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id="proyectos"&gt;&lt;h2&gt;</a:t>
            </a:r>
            <a:r>
              <a:rPr lang="es-E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&lt;/h2&gt;&lt;/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id="habilidades"&gt;&lt;h2&gt;</a:t>
            </a:r>
            <a:r>
              <a:rPr lang="es-E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&lt;/h2&gt;&lt;/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id="intereses"&gt;&lt;h2&gt;</a:t>
            </a:r>
            <a:r>
              <a:rPr lang="es-E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&lt;/h2&gt;&lt;/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44732" y="5317757"/>
            <a:ext cx="9493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Repasar porque tenemos que colocarlo dentro de una etiqueta &lt;</a:t>
            </a:r>
            <a:r>
              <a:rPr lang="es-ES" dirty="0" err="1"/>
              <a:t>main</a:t>
            </a:r>
            <a:r>
              <a:rPr lang="es-ES" dirty="0"/>
              <a:t>&gt;, mirar documentación oficial: </a:t>
            </a:r>
          </a:p>
          <a:p>
            <a:r>
              <a:rPr lang="es-ES" dirty="0">
                <a:hlinkClick r:id="rId3"/>
              </a:rPr>
              <a:t>https://developer.mozilla.org/es/docs/Web/HTML/Element/main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07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4731" y="499585"/>
            <a:ext cx="8917577" cy="816898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Clase práctica: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4731" y="1430550"/>
            <a:ext cx="9701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es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utilizaremos para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44732" y="2762647"/>
            <a:ext cx="97013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&lt;!--EJEMPLO EN HTML 5 BASICO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&lt;div class="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-menu"&gt;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&lt;li&gt;&lt;a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educacion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class="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-item"&gt;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Educación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&lt;/a&gt;&lt;/li&gt;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&lt;li&gt;&lt;a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class="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-item"&gt;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&lt;/a&gt;&lt;/li&gt;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&lt;li&gt;&lt;a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="#proyectos"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navbar-item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"&gt;Proyectos&lt;/a&gt;&lt;/li&gt;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    &lt;li&gt;&lt;a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="#habilidades"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navbar-item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"&gt;Habilidades&lt;/a&gt;&lt;/li&gt;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  &lt;/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  &lt;/div&gt;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   &lt;/div&gt; --&gt;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7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064" y="115983"/>
            <a:ext cx="8917577" cy="816898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Clase práctica: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5064" y="1029418"/>
            <a:ext cx="9701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es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utilizaremos para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unirlo.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49234" y="1700201"/>
            <a:ext cx="38927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(Parte1)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scoped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background-color:var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(--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vt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-c-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indigo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color: #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fff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0.5rem 1rem;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center;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navbar-item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color: #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fff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margin-right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1rem;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navbar-menu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flex-end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nav-list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list-style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                                          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3817" y="1700201"/>
            <a:ext cx="52251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(Parte 2)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1px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-color: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hsla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(160, 100%, 37%, 0.2);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5px;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/* Elimina la subrayado de los enlaces y elementos con clase "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" */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/* Añade una transición suave para los cambios de estilo */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0.4s;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/* Añade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alrededor del contenido */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5px;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a:hover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/* Cambia el color de fondo al pasar el mouse sobre un enlace */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-color: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hsla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(160, 100%, 37%, 0.2);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@media 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768px)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navbar-menu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flex-end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100%;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17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7" y="603663"/>
            <a:ext cx="8917577" cy="816898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Clase práctica: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4767" y="1517098"/>
            <a:ext cx="9701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es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utilizaremos para el base.css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09898" y="2909616"/>
            <a:ext cx="97013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base.css colocaremos esta regla al final, para que sea tomada por este archivo y quede como una regla global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li{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list-style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09898" y="5133130"/>
            <a:ext cx="10337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Repasar en caso de no recordar algunas de las etiquetas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con la documentación oficial.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Ver el video de este capitulo, para ver como se modifica un poco 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cuando creamos el componente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89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7018" y="1021674"/>
            <a:ext cx="8917577" cy="816898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Clase práctica: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27018" y="1935109"/>
            <a:ext cx="10276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Este es el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utilizado en el componente que creamos en este capítulo, con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api, de todas maneras les recomiendo repasar documentación de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https://vuejs.org/api/built-in-directives.html#v-for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94263" y="3599379"/>
            <a:ext cx="94662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&lt;script setup&gt;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{ ref } from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navegacion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ref([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{id:1,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Educación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enlace:'#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educacion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'},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{id:2,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enlace:'#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'},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{id:3,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enlace:'#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'},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{id:4,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Habilidades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enlace:'#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habilidades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132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932" y="494657"/>
            <a:ext cx="8917577" cy="816898"/>
          </a:xfrm>
        </p:spPr>
        <p:txBody>
          <a:bodyPr/>
          <a:lstStyle/>
          <a:p>
            <a:r>
              <a:rPr lang="es-ES" sz="4000" b="1" dirty="0">
                <a:latin typeface="Arial Narrow" panose="020B0606020202030204" pitchFamily="34" charset="0"/>
              </a:rPr>
              <a:t>Clase práctica: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9932" y="1408092"/>
            <a:ext cx="102761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Asi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 como se representa dentro del &lt;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&gt; en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código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anterior: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52" y="0"/>
            <a:ext cx="1477711" cy="149108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11681" y="6304733"/>
            <a:ext cx="10511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Dirección</a:t>
            </a:r>
            <a:r>
              <a:rPr lang="en-US" dirty="0"/>
              <a:t> repo de GitHub = </a:t>
            </a:r>
            <a:r>
              <a:rPr lang="en-US" dirty="0">
                <a:hlinkClick r:id="rId3"/>
              </a:rPr>
              <a:t>https://github.com/mzadante/Portafolio-Vuejs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96685" y="2750228"/>
            <a:ext cx="104938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class="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&lt;div class="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-menu"&gt;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&lt;a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v-for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navegacion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:key="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nav.nombre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nav.enlace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class="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-item" &gt;{{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nav.nombre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}}&lt;/a&gt;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&lt;/div&gt;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70857" y="4921802"/>
            <a:ext cx="1014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V-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Representa el elemento o bloque de plantilla varias veces según los datos de origen.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2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918</Words>
  <Application>Microsoft Office PowerPoint</Application>
  <PresentationFormat>Panorámica</PresentationFormat>
  <Paragraphs>107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Century Gothic</vt:lpstr>
      <vt:lpstr>Wingdings 3</vt:lpstr>
      <vt:lpstr>Ion</vt:lpstr>
      <vt:lpstr>Capítulo 3:Portafolio Vue.js, creando una Barra de Navegación.</vt:lpstr>
      <vt:lpstr>Clase práctica:</vt:lpstr>
      <vt:lpstr>Clase práctica:</vt:lpstr>
      <vt:lpstr>Clase práctica:</vt:lpstr>
      <vt:lpstr>Clase práctica:</vt:lpstr>
      <vt:lpstr>Clase práctica:</vt:lpstr>
      <vt:lpstr>Clase práctica: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3:Portafolio Vuejs, creando una Barra de Navegación.</dc:title>
  <dc:creator>Nico</dc:creator>
  <cp:lastModifiedBy>Maria Atim</cp:lastModifiedBy>
  <cp:revision>10</cp:revision>
  <dcterms:created xsi:type="dcterms:W3CDTF">2024-08-12T15:16:53Z</dcterms:created>
  <dcterms:modified xsi:type="dcterms:W3CDTF">2024-09-11T06:48:21Z</dcterms:modified>
</cp:coreProperties>
</file>