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5FC5-7242-478E-95F9-361616B4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B151F-4892-49F5-97DC-A4284AB5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43DF-5B93-447A-A0F0-4F162309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7C42-1253-48E1-ACBC-3475102D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FDB0-8A60-46E6-BE05-05CD3090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242-90F4-4810-910D-0E4ACEB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1B82-6272-41EF-B419-3B1A8A1B9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FCBD-2A1F-4F9F-A705-849EAF1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B1CA-6D62-4006-92DC-112248D3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E680-A697-445E-A03A-06C4F4CA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E85AC-E73F-4F52-98FA-BEF58C785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56863-9FE7-4112-BAFD-71B760D26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B829-54D8-4B4C-84BA-2C0AB859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71D6-B676-4DC9-9784-F7084A31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7860-0A59-47E4-BBE0-9C935F14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FECF-0DE3-452E-95EB-115ACC9F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C9DA-84AA-46B6-AD80-3AA8AC3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EA09-BC61-4302-AFF8-BEA1FC4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2FD9-38FF-42E3-B764-4730B4DC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828A-E5B7-4E78-AA31-BDD2FE0E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B963-FEA6-4547-A4D2-F8EB15BF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E4A2-C3BC-4D6B-A1DB-D12C03F3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0346-C865-4075-AA50-2C3FEB16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960D-2CA4-48B7-B5E1-160B9DE0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933F-FB3C-40F5-BC25-488CB8D9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7C35-08CA-49C0-BC6D-72340429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43A0-2AE3-4A16-8A71-0A15F64EE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86B06-80F8-4757-8CA1-D73AF5D8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C25F-43D4-4721-86B8-622DB2AB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6339E-E069-4D49-B8F2-FBB4D76E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B38E-471C-46CF-AD3A-01A282F0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4007-3519-4A90-9F55-E787C02D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03CD-79FD-4024-80D4-B94FD8EA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4B527-B79C-4B40-A141-1FC632A23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6B2A9-EFFE-4F6C-A3B8-015040506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B7589-2782-4780-8338-DFA03CEB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CB02D-391D-4323-B5A5-E6A30F3F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81C99-5A4C-49EE-AA29-27115A8E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EB2B1-DBAA-4554-915C-408C58A3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5EDD-23D1-4D62-A16C-C5448452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CC745-68DB-465A-BCB8-6A93B1B3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810D-9E0C-48DC-BCD4-815DC159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1E1F2-6ADF-4B18-A136-E516B901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8E532-3F84-4BCD-AF5B-2E49925A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35C70-7249-4C55-9BA5-8BFEF466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56A52-CB51-4B0B-AFC9-585D09B2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EC8E-83C4-4E98-B0DB-A2BBE70C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6C48-058C-486B-ABA3-994F7DEB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CC86-2CCF-4F3B-97D8-18C55AD4C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F6690-0057-4DE2-947C-D0B53449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A448-42CB-4F1F-A7F9-DD5C97A6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AD3A-41D8-45B8-835A-809D73C1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FDBA-B816-4594-A022-0AD1287E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16E09-20B8-4867-A27C-27DDDD51F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FC0CD-76B9-4E19-8076-94E8D6E1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D0D4E-60D5-4B20-A80B-9DDF57B0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FAD1A-5245-4D0F-A172-C418DBE9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B4F97-11DC-4C73-9103-E1EA75DF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6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396AA-768F-41DF-8053-E18F55CC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C7078-550F-4E0D-A575-960C64E1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A2AF-74FF-4C0F-A291-4612CE27C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A790-4FF0-46A6-8B3D-CD5DAA9F5E6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E56F-A67A-49F1-882F-8C1ED6315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0EE40-A1BF-4019-9280-988921AD2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BC88-6997-40A5-8183-CC60799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488">
            <a:extLst>
              <a:ext uri="{FF2B5EF4-FFF2-40B4-BE49-F238E27FC236}">
                <a16:creationId xmlns:a16="http://schemas.microsoft.com/office/drawing/2014/main" id="{13480886-0577-4EC1-9900-96DE5D5A7670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3671888" y="132550"/>
            <a:ext cx="4857750" cy="6886575"/>
            <a:chOff x="2313" y="412"/>
            <a:chExt cx="3060" cy="4338"/>
          </a:xfrm>
        </p:grpSpPr>
        <p:sp>
          <p:nvSpPr>
            <p:cNvPr id="490" name="AutoShape 487">
              <a:extLst>
                <a:ext uri="{FF2B5EF4-FFF2-40B4-BE49-F238E27FC236}">
                  <a16:creationId xmlns:a16="http://schemas.microsoft.com/office/drawing/2014/main" id="{F730A222-6EA1-4CDE-B64A-8ACB6453E1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13" y="430"/>
              <a:ext cx="305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1" name="Group 689">
              <a:extLst>
                <a:ext uri="{FF2B5EF4-FFF2-40B4-BE49-F238E27FC236}">
                  <a16:creationId xmlns:a16="http://schemas.microsoft.com/office/drawing/2014/main" id="{632DF3C9-D6EF-4933-98B3-9F4E9C551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" y="2614"/>
              <a:ext cx="3005" cy="2118"/>
              <a:chOff x="2318" y="2614"/>
              <a:chExt cx="3005" cy="2118"/>
            </a:xfrm>
          </p:grpSpPr>
          <p:sp>
            <p:nvSpPr>
              <p:cNvPr id="772" name="Oval 489">
                <a:extLst>
                  <a:ext uri="{FF2B5EF4-FFF2-40B4-BE49-F238E27FC236}">
                    <a16:creationId xmlns:a16="http://schemas.microsoft.com/office/drawing/2014/main" id="{044FE341-8332-4FE8-B06E-56A3E7533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" y="4418"/>
                <a:ext cx="88" cy="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Line 490">
                <a:extLst>
                  <a:ext uri="{FF2B5EF4-FFF2-40B4-BE49-F238E27FC236}">
                    <a16:creationId xmlns:a16="http://schemas.microsoft.com/office/drawing/2014/main" id="{840C352C-0994-4F1E-A127-2F5687546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4467"/>
                <a:ext cx="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Line 491">
                <a:extLst>
                  <a:ext uri="{FF2B5EF4-FFF2-40B4-BE49-F238E27FC236}">
                    <a16:creationId xmlns:a16="http://schemas.microsoft.com/office/drawing/2014/main" id="{6F236B6F-F0A8-4B1E-8E1B-F5299E60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9" y="4415"/>
                <a:ext cx="0" cy="1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Line 492">
                <a:extLst>
                  <a:ext uri="{FF2B5EF4-FFF2-40B4-BE49-F238E27FC236}">
                    <a16:creationId xmlns:a16="http://schemas.microsoft.com/office/drawing/2014/main" id="{173E55E9-7D73-49BB-BBD9-DBA056A76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2" y="4473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Line 493">
                <a:extLst>
                  <a:ext uri="{FF2B5EF4-FFF2-40B4-BE49-F238E27FC236}">
                    <a16:creationId xmlns:a16="http://schemas.microsoft.com/office/drawing/2014/main" id="{EBA9DE13-F738-4841-971C-B1BEAD16F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2" y="4509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Line 494">
                <a:extLst>
                  <a:ext uri="{FF2B5EF4-FFF2-40B4-BE49-F238E27FC236}">
                    <a16:creationId xmlns:a16="http://schemas.microsoft.com/office/drawing/2014/main" id="{BA41D159-CB7B-44FE-B04B-0377ECC91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42" y="4438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Line 495">
                <a:extLst>
                  <a:ext uri="{FF2B5EF4-FFF2-40B4-BE49-F238E27FC236}">
                    <a16:creationId xmlns:a16="http://schemas.microsoft.com/office/drawing/2014/main" id="{9C11D52A-7FC4-46AC-B03B-8927A61D7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8" y="4409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Line 496">
                <a:extLst>
                  <a:ext uri="{FF2B5EF4-FFF2-40B4-BE49-F238E27FC236}">
                    <a16:creationId xmlns:a16="http://schemas.microsoft.com/office/drawing/2014/main" id="{C612D1DE-A9EF-4179-A6D8-93B50F797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3" y="4467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Line 497">
                <a:extLst>
                  <a:ext uri="{FF2B5EF4-FFF2-40B4-BE49-F238E27FC236}">
                    <a16:creationId xmlns:a16="http://schemas.microsoft.com/office/drawing/2014/main" id="{2FCDD476-20D8-45E6-8EE1-6F6CC64FB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0" y="4256"/>
                <a:ext cx="0" cy="3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Line 498">
                <a:extLst>
                  <a:ext uri="{FF2B5EF4-FFF2-40B4-BE49-F238E27FC236}">
                    <a16:creationId xmlns:a16="http://schemas.microsoft.com/office/drawing/2014/main" id="{81A7FCA3-AD10-48EE-8B29-B3E17FD71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4338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Line 499">
                <a:extLst>
                  <a:ext uri="{FF2B5EF4-FFF2-40B4-BE49-F238E27FC236}">
                    <a16:creationId xmlns:a16="http://schemas.microsoft.com/office/drawing/2014/main" id="{50AE2E30-C4D0-445B-B419-8D8039747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0" y="3991"/>
                <a:ext cx="0" cy="3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Line 500">
                <a:extLst>
                  <a:ext uri="{FF2B5EF4-FFF2-40B4-BE49-F238E27FC236}">
                    <a16:creationId xmlns:a16="http://schemas.microsoft.com/office/drawing/2014/main" id="{3775F598-7CCD-49E4-AE7E-947497F46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6" y="3808"/>
                <a:ext cx="0" cy="2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Line 501">
                <a:extLst>
                  <a:ext uri="{FF2B5EF4-FFF2-40B4-BE49-F238E27FC236}">
                    <a16:creationId xmlns:a16="http://schemas.microsoft.com/office/drawing/2014/main" id="{DC726EEF-9C0E-4F59-BD8F-9E245057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6" y="3991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Line 502">
                <a:extLst>
                  <a:ext uri="{FF2B5EF4-FFF2-40B4-BE49-F238E27FC236}">
                    <a16:creationId xmlns:a16="http://schemas.microsoft.com/office/drawing/2014/main" id="{EC6C0988-EC71-43EA-9CE5-1F61A83AB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6" y="3855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Line 503">
                <a:extLst>
                  <a:ext uri="{FF2B5EF4-FFF2-40B4-BE49-F238E27FC236}">
                    <a16:creationId xmlns:a16="http://schemas.microsoft.com/office/drawing/2014/main" id="{D2A3B82B-C27F-4E8B-9BEC-BBCE2EBF6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4" y="3532"/>
                <a:ext cx="0" cy="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Line 504">
                <a:extLst>
                  <a:ext uri="{FF2B5EF4-FFF2-40B4-BE49-F238E27FC236}">
                    <a16:creationId xmlns:a16="http://schemas.microsoft.com/office/drawing/2014/main" id="{5876D504-8C7B-4484-8CE6-B874B8FCD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6" y="3349"/>
                <a:ext cx="0" cy="2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Line 505">
                <a:extLst>
                  <a:ext uri="{FF2B5EF4-FFF2-40B4-BE49-F238E27FC236}">
                    <a16:creationId xmlns:a16="http://schemas.microsoft.com/office/drawing/2014/main" id="{C9DD2978-3E61-4D8C-BF25-C333F2FFC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6" y="3532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Line 506">
                <a:extLst>
                  <a:ext uri="{FF2B5EF4-FFF2-40B4-BE49-F238E27FC236}">
                    <a16:creationId xmlns:a16="http://schemas.microsoft.com/office/drawing/2014/main" id="{5CF65BF3-531C-4B27-999C-E502E4B4E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6" y="3396"/>
                <a:ext cx="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Line 507">
                <a:extLst>
                  <a:ext uri="{FF2B5EF4-FFF2-40B4-BE49-F238E27FC236}">
                    <a16:creationId xmlns:a16="http://schemas.microsoft.com/office/drawing/2014/main" id="{507EEA94-B63F-4B5C-B387-9FE4A7C79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7" y="3120"/>
                <a:ext cx="0" cy="2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Line 508">
                <a:extLst>
                  <a:ext uri="{FF2B5EF4-FFF2-40B4-BE49-F238E27FC236}">
                    <a16:creationId xmlns:a16="http://schemas.microsoft.com/office/drawing/2014/main" id="{F794F9AE-9388-4889-B390-B8C3D7EE5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6" y="2843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Line 509">
                <a:extLst>
                  <a:ext uri="{FF2B5EF4-FFF2-40B4-BE49-F238E27FC236}">
                    <a16:creationId xmlns:a16="http://schemas.microsoft.com/office/drawing/2014/main" id="{7546084B-7692-41A7-A6E0-6648A5A93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6" y="3438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Line 510">
                <a:extLst>
                  <a:ext uri="{FF2B5EF4-FFF2-40B4-BE49-F238E27FC236}">
                    <a16:creationId xmlns:a16="http://schemas.microsoft.com/office/drawing/2014/main" id="{47E9FF7D-D7DA-4B34-9DF9-3F7722D0A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4" y="3073"/>
                <a:ext cx="0" cy="3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Line 511">
                <a:extLst>
                  <a:ext uri="{FF2B5EF4-FFF2-40B4-BE49-F238E27FC236}">
                    <a16:creationId xmlns:a16="http://schemas.microsoft.com/office/drawing/2014/main" id="{264860D4-B40C-4D83-973D-BE8808984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6" y="3120"/>
                <a:ext cx="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Line 512">
                <a:extLst>
                  <a:ext uri="{FF2B5EF4-FFF2-40B4-BE49-F238E27FC236}">
                    <a16:creationId xmlns:a16="http://schemas.microsoft.com/office/drawing/2014/main" id="{8E16FD02-6433-4F01-A76E-63822915B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6" y="3073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513">
                <a:extLst>
                  <a:ext uri="{FF2B5EF4-FFF2-40B4-BE49-F238E27FC236}">
                    <a16:creationId xmlns:a16="http://schemas.microsoft.com/office/drawing/2014/main" id="{20D990A5-46B9-41D4-86F5-8DDF838D0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3914"/>
                <a:ext cx="76" cy="53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Line 514">
                <a:extLst>
                  <a:ext uri="{FF2B5EF4-FFF2-40B4-BE49-F238E27FC236}">
                    <a16:creationId xmlns:a16="http://schemas.microsoft.com/office/drawing/2014/main" id="{D2A707CD-B4A0-43EF-89DE-B33BD043E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3944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515">
                <a:extLst>
                  <a:ext uri="{FF2B5EF4-FFF2-40B4-BE49-F238E27FC236}">
                    <a16:creationId xmlns:a16="http://schemas.microsoft.com/office/drawing/2014/main" id="{460750BB-7F69-4181-80DC-B1923CA8A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" y="4432"/>
                <a:ext cx="76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Line 516">
                <a:extLst>
                  <a:ext uri="{FF2B5EF4-FFF2-40B4-BE49-F238E27FC236}">
                    <a16:creationId xmlns:a16="http://schemas.microsoft.com/office/drawing/2014/main" id="{392CADDA-3C65-404E-93B5-DC7A328DF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6" y="4456"/>
                <a:ext cx="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Line 517">
                <a:extLst>
                  <a:ext uri="{FF2B5EF4-FFF2-40B4-BE49-F238E27FC236}">
                    <a16:creationId xmlns:a16="http://schemas.microsoft.com/office/drawing/2014/main" id="{CFFC49D7-BE9B-458E-9D2E-0C450F7A1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6" y="4544"/>
                <a:ext cx="2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Line 518">
                <a:extLst>
                  <a:ext uri="{FF2B5EF4-FFF2-40B4-BE49-F238E27FC236}">
                    <a16:creationId xmlns:a16="http://schemas.microsoft.com/office/drawing/2014/main" id="{6E123E30-BF2B-4431-8B96-203D95CF5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6" y="2931"/>
                <a:ext cx="2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Line 519">
                <a:extLst>
                  <a:ext uri="{FF2B5EF4-FFF2-40B4-BE49-F238E27FC236}">
                    <a16:creationId xmlns:a16="http://schemas.microsoft.com/office/drawing/2014/main" id="{4A37915C-A299-4192-9E1D-284CC2FDC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1" y="2749"/>
                <a:ext cx="6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Line 520">
                <a:extLst>
                  <a:ext uri="{FF2B5EF4-FFF2-40B4-BE49-F238E27FC236}">
                    <a16:creationId xmlns:a16="http://schemas.microsoft.com/office/drawing/2014/main" id="{3D7E7B65-09FC-4872-A53B-0C63EB516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1" y="2978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Line 521">
                <a:extLst>
                  <a:ext uri="{FF2B5EF4-FFF2-40B4-BE49-F238E27FC236}">
                    <a16:creationId xmlns:a16="http://schemas.microsoft.com/office/drawing/2014/main" id="{09357042-21B2-43F1-9FDF-AA0956EE4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9" y="2978"/>
                <a:ext cx="0" cy="8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Line 522">
                <a:extLst>
                  <a:ext uri="{FF2B5EF4-FFF2-40B4-BE49-F238E27FC236}">
                    <a16:creationId xmlns:a16="http://schemas.microsoft.com/office/drawing/2014/main" id="{88E90C19-D223-4C06-A288-07FD82DEF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9" y="3808"/>
                <a:ext cx="1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Line 523">
                <a:extLst>
                  <a:ext uri="{FF2B5EF4-FFF2-40B4-BE49-F238E27FC236}">
                    <a16:creationId xmlns:a16="http://schemas.microsoft.com/office/drawing/2014/main" id="{94AFD063-2966-4CA4-81A6-7CC0325CF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6" y="3626"/>
                <a:ext cx="0" cy="3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Oval 524">
                <a:extLst>
                  <a:ext uri="{FF2B5EF4-FFF2-40B4-BE49-F238E27FC236}">
                    <a16:creationId xmlns:a16="http://schemas.microsoft.com/office/drawing/2014/main" id="{0D8594F4-9A7F-426C-B445-887E430CA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3694"/>
                <a:ext cx="89" cy="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Line 525">
                <a:extLst>
                  <a:ext uri="{FF2B5EF4-FFF2-40B4-BE49-F238E27FC236}">
                    <a16:creationId xmlns:a16="http://schemas.microsoft.com/office/drawing/2014/main" id="{A2CBE2BF-EF09-4A7F-852F-FF162E532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1" y="3738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Line 526">
                <a:extLst>
                  <a:ext uri="{FF2B5EF4-FFF2-40B4-BE49-F238E27FC236}">
                    <a16:creationId xmlns:a16="http://schemas.microsoft.com/office/drawing/2014/main" id="{0E61E8AC-8998-4693-91B8-525012919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7" y="3685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Line 527">
                <a:extLst>
                  <a:ext uri="{FF2B5EF4-FFF2-40B4-BE49-F238E27FC236}">
                    <a16:creationId xmlns:a16="http://schemas.microsoft.com/office/drawing/2014/main" id="{68E17A39-9A17-4B1C-8A3A-41ECD46AB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6" y="3744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Line 528">
                <a:extLst>
                  <a:ext uri="{FF2B5EF4-FFF2-40B4-BE49-F238E27FC236}">
                    <a16:creationId xmlns:a16="http://schemas.microsoft.com/office/drawing/2014/main" id="{09AE02EC-8817-4D81-B3BA-899581136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0" y="3779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Line 529">
                <a:extLst>
                  <a:ext uri="{FF2B5EF4-FFF2-40B4-BE49-F238E27FC236}">
                    <a16:creationId xmlns:a16="http://schemas.microsoft.com/office/drawing/2014/main" id="{EBA61CC4-A52E-452D-8B23-1DB8EE2EB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6" y="3708"/>
                <a:ext cx="47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Line 530">
                <a:extLst>
                  <a:ext uri="{FF2B5EF4-FFF2-40B4-BE49-F238E27FC236}">
                    <a16:creationId xmlns:a16="http://schemas.microsoft.com/office/drawing/2014/main" id="{1C24307D-38A1-4538-8DC8-345E97A1B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0" y="3679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Line 531">
                <a:extLst>
                  <a:ext uri="{FF2B5EF4-FFF2-40B4-BE49-F238E27FC236}">
                    <a16:creationId xmlns:a16="http://schemas.microsoft.com/office/drawing/2014/main" id="{2F23A901-FE61-4E44-8568-2749DBDF3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6" y="3738"/>
                <a:ext cx="1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Line 532">
                <a:extLst>
                  <a:ext uri="{FF2B5EF4-FFF2-40B4-BE49-F238E27FC236}">
                    <a16:creationId xmlns:a16="http://schemas.microsoft.com/office/drawing/2014/main" id="{9FD9D301-27D8-41F7-98FE-3ABA427EF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2890"/>
                <a:ext cx="2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Line 533">
                <a:extLst>
                  <a:ext uri="{FF2B5EF4-FFF2-40B4-BE49-F238E27FC236}">
                    <a16:creationId xmlns:a16="http://schemas.microsoft.com/office/drawing/2014/main" id="{917591FB-1508-4474-B17F-4CA80D327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6" y="2702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Line 534">
                <a:extLst>
                  <a:ext uri="{FF2B5EF4-FFF2-40B4-BE49-F238E27FC236}">
                    <a16:creationId xmlns:a16="http://schemas.microsoft.com/office/drawing/2014/main" id="{95925A60-4A2A-4C71-9E80-6D1C13ABA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7" y="3667"/>
                <a:ext cx="89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Line 535">
                <a:extLst>
                  <a:ext uri="{FF2B5EF4-FFF2-40B4-BE49-F238E27FC236}">
                    <a16:creationId xmlns:a16="http://schemas.microsoft.com/office/drawing/2014/main" id="{5A9540A8-5C6F-4B33-8EFE-4E4DE4CE7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7" y="3026"/>
                <a:ext cx="0" cy="6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Line 536">
                <a:extLst>
                  <a:ext uri="{FF2B5EF4-FFF2-40B4-BE49-F238E27FC236}">
                    <a16:creationId xmlns:a16="http://schemas.microsoft.com/office/drawing/2014/main" id="{DB26337F-796E-4CB4-8850-47EC7EF37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3026"/>
                <a:ext cx="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Line 537">
                <a:extLst>
                  <a:ext uri="{FF2B5EF4-FFF2-40B4-BE49-F238E27FC236}">
                    <a16:creationId xmlns:a16="http://schemas.microsoft.com/office/drawing/2014/main" id="{F59C06D5-CD13-44BD-B071-80D401AD2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3944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Line 538">
                <a:extLst>
                  <a:ext uri="{FF2B5EF4-FFF2-40B4-BE49-F238E27FC236}">
                    <a16:creationId xmlns:a16="http://schemas.microsoft.com/office/drawing/2014/main" id="{8CA78913-ED2A-4795-B2F1-4406CCA05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6" y="3808"/>
                <a:ext cx="6" cy="2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Line 539">
                <a:extLst>
                  <a:ext uri="{FF2B5EF4-FFF2-40B4-BE49-F238E27FC236}">
                    <a16:creationId xmlns:a16="http://schemas.microsoft.com/office/drawing/2014/main" id="{4FAE1501-8322-44F5-9DBF-0A06AEE06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3026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Line 540">
                <a:extLst>
                  <a:ext uri="{FF2B5EF4-FFF2-40B4-BE49-F238E27FC236}">
                    <a16:creationId xmlns:a16="http://schemas.microsoft.com/office/drawing/2014/main" id="{93485054-CB43-4B3C-A406-09EED218B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6" y="2931"/>
                <a:ext cx="6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Oval 541">
                <a:extLst>
                  <a:ext uri="{FF2B5EF4-FFF2-40B4-BE49-F238E27FC236}">
                    <a16:creationId xmlns:a16="http://schemas.microsoft.com/office/drawing/2014/main" id="{EEC25EBB-A6ED-446B-A305-F7E0F67CC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3140"/>
                <a:ext cx="88" cy="9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Line 542">
                <a:extLst>
                  <a:ext uri="{FF2B5EF4-FFF2-40B4-BE49-F238E27FC236}">
                    <a16:creationId xmlns:a16="http://schemas.microsoft.com/office/drawing/2014/main" id="{4C3171C4-97BC-424F-B9FD-D845B99FA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3184"/>
                <a:ext cx="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Line 543">
                <a:extLst>
                  <a:ext uri="{FF2B5EF4-FFF2-40B4-BE49-F238E27FC236}">
                    <a16:creationId xmlns:a16="http://schemas.microsoft.com/office/drawing/2014/main" id="{3FC17B47-F1AC-45A6-9053-B4568EEC2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9" y="3131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Line 544">
                <a:extLst>
                  <a:ext uri="{FF2B5EF4-FFF2-40B4-BE49-F238E27FC236}">
                    <a16:creationId xmlns:a16="http://schemas.microsoft.com/office/drawing/2014/main" id="{FD9146C3-3526-4600-9D91-8A9D6CD25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2" y="3190"/>
                <a:ext cx="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Line 545">
                <a:extLst>
                  <a:ext uri="{FF2B5EF4-FFF2-40B4-BE49-F238E27FC236}">
                    <a16:creationId xmlns:a16="http://schemas.microsoft.com/office/drawing/2014/main" id="{382800B0-66D6-4828-92A2-116D37FDE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2" y="3226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Line 546">
                <a:extLst>
                  <a:ext uri="{FF2B5EF4-FFF2-40B4-BE49-F238E27FC236}">
                    <a16:creationId xmlns:a16="http://schemas.microsoft.com/office/drawing/2014/main" id="{A5CD3C7A-4FB1-487B-AEA5-621F0753A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2" y="3155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Line 547">
                <a:extLst>
                  <a:ext uri="{FF2B5EF4-FFF2-40B4-BE49-F238E27FC236}">
                    <a16:creationId xmlns:a16="http://schemas.microsoft.com/office/drawing/2014/main" id="{6482A408-CD78-421A-84C4-05012FC62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8" y="3126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Line 548">
                <a:extLst>
                  <a:ext uri="{FF2B5EF4-FFF2-40B4-BE49-F238E27FC236}">
                    <a16:creationId xmlns:a16="http://schemas.microsoft.com/office/drawing/2014/main" id="{75E6E4E7-3ED0-422B-B40F-DE3E7218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3" y="3184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Line 549">
                <a:extLst>
                  <a:ext uri="{FF2B5EF4-FFF2-40B4-BE49-F238E27FC236}">
                    <a16:creationId xmlns:a16="http://schemas.microsoft.com/office/drawing/2014/main" id="{12B2FB3F-744B-4C92-A7E0-928AD8B03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6" y="4267"/>
                <a:ext cx="6" cy="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Line 550">
                <a:extLst>
                  <a:ext uri="{FF2B5EF4-FFF2-40B4-BE49-F238E27FC236}">
                    <a16:creationId xmlns:a16="http://schemas.microsoft.com/office/drawing/2014/main" id="{C9B326FF-A4D6-444D-B6E0-1012843CD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8" y="4314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Line 551">
                <a:extLst>
                  <a:ext uri="{FF2B5EF4-FFF2-40B4-BE49-F238E27FC236}">
                    <a16:creationId xmlns:a16="http://schemas.microsoft.com/office/drawing/2014/main" id="{0CAF02B8-30CF-4ADC-87BE-04C057519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8" y="3991"/>
                <a:ext cx="0" cy="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Line 552">
                <a:extLst>
                  <a:ext uri="{FF2B5EF4-FFF2-40B4-BE49-F238E27FC236}">
                    <a16:creationId xmlns:a16="http://schemas.microsoft.com/office/drawing/2014/main" id="{CA08726F-2376-4DE0-8003-59CDEFE0D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8" y="3991"/>
                <a:ext cx="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Line 553">
                <a:extLst>
                  <a:ext uri="{FF2B5EF4-FFF2-40B4-BE49-F238E27FC236}">
                    <a16:creationId xmlns:a16="http://schemas.microsoft.com/office/drawing/2014/main" id="{BEE5F6FF-3E05-4C2D-8B2C-A09231CE7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9" y="3073"/>
                <a:ext cx="0" cy="4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Line 554">
                <a:extLst>
                  <a:ext uri="{FF2B5EF4-FFF2-40B4-BE49-F238E27FC236}">
                    <a16:creationId xmlns:a16="http://schemas.microsoft.com/office/drawing/2014/main" id="{FC85271B-892C-4713-9F7F-7BD7DDF6E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2" y="3161"/>
                <a:ext cx="2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Line 555">
                <a:extLst>
                  <a:ext uri="{FF2B5EF4-FFF2-40B4-BE49-F238E27FC236}">
                    <a16:creationId xmlns:a16="http://schemas.microsoft.com/office/drawing/2014/main" id="{C31B3ED4-E449-489A-B5D8-EE2C74E2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6" y="3855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Line 556">
                <a:extLst>
                  <a:ext uri="{FF2B5EF4-FFF2-40B4-BE49-F238E27FC236}">
                    <a16:creationId xmlns:a16="http://schemas.microsoft.com/office/drawing/2014/main" id="{8816DD2C-92E6-43CD-B16D-8021084E4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1" y="3438"/>
                <a:ext cx="0" cy="4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Line 557">
                <a:extLst>
                  <a:ext uri="{FF2B5EF4-FFF2-40B4-BE49-F238E27FC236}">
                    <a16:creationId xmlns:a16="http://schemas.microsoft.com/office/drawing/2014/main" id="{1BF5AA19-4C51-4912-9049-315441B64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1" y="3438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558">
                <a:extLst>
                  <a:ext uri="{FF2B5EF4-FFF2-40B4-BE49-F238E27FC236}">
                    <a16:creationId xmlns:a16="http://schemas.microsoft.com/office/drawing/2014/main" id="{E4D63A66-F273-47F0-A69D-0CF432B5B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3414"/>
                <a:ext cx="77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Line 559">
                <a:extLst>
                  <a:ext uri="{FF2B5EF4-FFF2-40B4-BE49-F238E27FC236}">
                    <a16:creationId xmlns:a16="http://schemas.microsoft.com/office/drawing/2014/main" id="{33562790-E20D-45D2-8F02-5778361B1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3438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560">
                <a:extLst>
                  <a:ext uri="{FF2B5EF4-FFF2-40B4-BE49-F238E27FC236}">
                    <a16:creationId xmlns:a16="http://schemas.microsoft.com/office/drawing/2014/main" id="{80AE5D10-C7DC-404E-BF97-4A175395C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" y="4379"/>
                <a:ext cx="77" cy="53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Line 561">
                <a:extLst>
                  <a:ext uri="{FF2B5EF4-FFF2-40B4-BE49-F238E27FC236}">
                    <a16:creationId xmlns:a16="http://schemas.microsoft.com/office/drawing/2014/main" id="{20A8A11E-18E9-4B5B-9A17-DDA424ED3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90" y="4409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Line 562">
                <a:extLst>
                  <a:ext uri="{FF2B5EF4-FFF2-40B4-BE49-F238E27FC236}">
                    <a16:creationId xmlns:a16="http://schemas.microsoft.com/office/drawing/2014/main" id="{C7D40FF4-2580-4E0F-A9CE-2CBDDA5DA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3255"/>
                <a:ext cx="2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Line 563">
                <a:extLst>
                  <a:ext uri="{FF2B5EF4-FFF2-40B4-BE49-F238E27FC236}">
                    <a16:creationId xmlns:a16="http://schemas.microsoft.com/office/drawing/2014/main" id="{AEB0A8EA-9B0E-4FFA-AC9C-33FB0D8D0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3" y="3073"/>
                <a:ext cx="0" cy="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Line 564">
                <a:extLst>
                  <a:ext uri="{FF2B5EF4-FFF2-40B4-BE49-F238E27FC236}">
                    <a16:creationId xmlns:a16="http://schemas.microsoft.com/office/drawing/2014/main" id="{E9F2CCFF-1F15-478D-BDDA-9BA1E36B8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7" y="3349"/>
                <a:ext cx="53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Line 565">
                <a:extLst>
                  <a:ext uri="{FF2B5EF4-FFF2-40B4-BE49-F238E27FC236}">
                    <a16:creationId xmlns:a16="http://schemas.microsoft.com/office/drawing/2014/main" id="{26C54109-AF5A-42A2-AD66-20A8FD3C1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3385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Line 566">
                <a:extLst>
                  <a:ext uri="{FF2B5EF4-FFF2-40B4-BE49-F238E27FC236}">
                    <a16:creationId xmlns:a16="http://schemas.microsoft.com/office/drawing/2014/main" id="{395D6F0C-3C0F-4008-BAFF-95DA400F3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7" y="3314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Line 567">
                <a:extLst>
                  <a:ext uri="{FF2B5EF4-FFF2-40B4-BE49-F238E27FC236}">
                    <a16:creationId xmlns:a16="http://schemas.microsoft.com/office/drawing/2014/main" id="{02AE0F9E-89B0-4A7E-AA34-004FFF3CE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1" y="3284"/>
                <a:ext cx="53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Line 568">
                <a:extLst>
                  <a:ext uri="{FF2B5EF4-FFF2-40B4-BE49-F238E27FC236}">
                    <a16:creationId xmlns:a16="http://schemas.microsoft.com/office/drawing/2014/main" id="{B6D1626D-DA21-4117-9D86-A0DFD3188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4362"/>
                <a:ext cx="7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Line 569">
                <a:extLst>
                  <a:ext uri="{FF2B5EF4-FFF2-40B4-BE49-F238E27FC236}">
                    <a16:creationId xmlns:a16="http://schemas.microsoft.com/office/drawing/2014/main" id="{A86904AF-9527-4D59-96B9-1EACB9ADC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4" y="4397"/>
                <a:ext cx="7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Line 570">
                <a:extLst>
                  <a:ext uri="{FF2B5EF4-FFF2-40B4-BE49-F238E27FC236}">
                    <a16:creationId xmlns:a16="http://schemas.microsoft.com/office/drawing/2014/main" id="{B430184E-2BF3-4E16-B9D8-2F3D2A7B6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0" y="4332"/>
                <a:ext cx="7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Line 571">
                <a:extLst>
                  <a:ext uri="{FF2B5EF4-FFF2-40B4-BE49-F238E27FC236}">
                    <a16:creationId xmlns:a16="http://schemas.microsoft.com/office/drawing/2014/main" id="{B8FC599D-C314-47BE-8382-5861FF609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4297"/>
                <a:ext cx="7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Line 572">
                <a:extLst>
                  <a:ext uri="{FF2B5EF4-FFF2-40B4-BE49-F238E27FC236}">
                    <a16:creationId xmlns:a16="http://schemas.microsoft.com/office/drawing/2014/main" id="{C5AF65CB-4F54-4C4B-9A18-873323B72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25" y="4173"/>
                <a:ext cx="29" cy="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Line 573">
                <a:extLst>
                  <a:ext uri="{FF2B5EF4-FFF2-40B4-BE49-F238E27FC236}">
                    <a16:creationId xmlns:a16="http://schemas.microsoft.com/office/drawing/2014/main" id="{957EBF35-303D-49FF-8C7F-D2997679B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5" y="4167"/>
                <a:ext cx="30" cy="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Line 574">
                <a:extLst>
                  <a:ext uri="{FF2B5EF4-FFF2-40B4-BE49-F238E27FC236}">
                    <a16:creationId xmlns:a16="http://schemas.microsoft.com/office/drawing/2014/main" id="{746535C0-24B2-4F4D-8D00-5FA097C77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4167"/>
                <a:ext cx="30" cy="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Line 575">
                <a:extLst>
                  <a:ext uri="{FF2B5EF4-FFF2-40B4-BE49-F238E27FC236}">
                    <a16:creationId xmlns:a16="http://schemas.microsoft.com/office/drawing/2014/main" id="{2B23094C-16CC-402B-8B23-FF4246146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0" y="4161"/>
                <a:ext cx="29" cy="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Line 576">
                <a:extLst>
                  <a:ext uri="{FF2B5EF4-FFF2-40B4-BE49-F238E27FC236}">
                    <a16:creationId xmlns:a16="http://schemas.microsoft.com/office/drawing/2014/main" id="{9D4C530A-5044-4295-9BD0-E8C122EE6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3" y="3349"/>
                <a:ext cx="2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Line 577">
                <a:extLst>
                  <a:ext uri="{FF2B5EF4-FFF2-40B4-BE49-F238E27FC236}">
                    <a16:creationId xmlns:a16="http://schemas.microsoft.com/office/drawing/2014/main" id="{0FED287B-D6BE-48FB-B7C1-F687269CB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1" y="3208"/>
                <a:ext cx="6" cy="2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Line 578">
                <a:extLst>
                  <a:ext uri="{FF2B5EF4-FFF2-40B4-BE49-F238E27FC236}">
                    <a16:creationId xmlns:a16="http://schemas.microsoft.com/office/drawing/2014/main" id="{43C561AE-FD40-4F68-9248-7DF717D41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3161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Line 579">
                <a:extLst>
                  <a:ext uri="{FF2B5EF4-FFF2-40B4-BE49-F238E27FC236}">
                    <a16:creationId xmlns:a16="http://schemas.microsoft.com/office/drawing/2014/main" id="{8E524A12-8FF6-4032-977C-41CE2879D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2931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Line 580">
                <a:extLst>
                  <a:ext uri="{FF2B5EF4-FFF2-40B4-BE49-F238E27FC236}">
                    <a16:creationId xmlns:a16="http://schemas.microsoft.com/office/drawing/2014/main" id="{DDE434BC-3BA2-48B9-B331-32DDA4541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2931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Line 581">
                <a:extLst>
                  <a:ext uri="{FF2B5EF4-FFF2-40B4-BE49-F238E27FC236}">
                    <a16:creationId xmlns:a16="http://schemas.microsoft.com/office/drawing/2014/main" id="{09E541BE-0AA4-4331-9484-9F6DC2546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2884"/>
                <a:ext cx="6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Line 582">
                <a:extLst>
                  <a:ext uri="{FF2B5EF4-FFF2-40B4-BE49-F238E27FC236}">
                    <a16:creationId xmlns:a16="http://schemas.microsoft.com/office/drawing/2014/main" id="{6BC2429A-2945-4829-AE9B-6229E1BC3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9" y="2649"/>
                <a:ext cx="6" cy="3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Line 583">
                <a:extLst>
                  <a:ext uri="{FF2B5EF4-FFF2-40B4-BE49-F238E27FC236}">
                    <a16:creationId xmlns:a16="http://schemas.microsoft.com/office/drawing/2014/main" id="{A7408989-E3F3-43C5-A469-4F4851400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2796"/>
                <a:ext cx="6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584">
                <a:extLst>
                  <a:ext uri="{FF2B5EF4-FFF2-40B4-BE49-F238E27FC236}">
                    <a16:creationId xmlns:a16="http://schemas.microsoft.com/office/drawing/2014/main" id="{246D48C8-131C-482D-A00B-408AAA580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2955"/>
                <a:ext cx="77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Line 585">
                <a:extLst>
                  <a:ext uri="{FF2B5EF4-FFF2-40B4-BE49-F238E27FC236}">
                    <a16:creationId xmlns:a16="http://schemas.microsoft.com/office/drawing/2014/main" id="{821177D1-EC11-440C-9D3E-A7E7DDE0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978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Line 586">
                <a:extLst>
                  <a:ext uri="{FF2B5EF4-FFF2-40B4-BE49-F238E27FC236}">
                    <a16:creationId xmlns:a16="http://schemas.microsoft.com/office/drawing/2014/main" id="{0A8D7946-94F9-40EF-868E-CA83FF2FC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884"/>
                <a:ext cx="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Line 587">
                <a:extLst>
                  <a:ext uri="{FF2B5EF4-FFF2-40B4-BE49-F238E27FC236}">
                    <a16:creationId xmlns:a16="http://schemas.microsoft.com/office/drawing/2014/main" id="{DAF8FCC9-9C2F-495A-B087-F0EE1C14E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1" y="2655"/>
                <a:ext cx="0" cy="5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Line 588">
                <a:extLst>
                  <a:ext uri="{FF2B5EF4-FFF2-40B4-BE49-F238E27FC236}">
                    <a16:creationId xmlns:a16="http://schemas.microsoft.com/office/drawing/2014/main" id="{F2BE6036-29EF-4BDA-8661-F416E0DE1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796"/>
                <a:ext cx="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Line 589">
                <a:extLst>
                  <a:ext uri="{FF2B5EF4-FFF2-40B4-BE49-F238E27FC236}">
                    <a16:creationId xmlns:a16="http://schemas.microsoft.com/office/drawing/2014/main" id="{723B8447-4D59-45B7-9B18-D3DCA2DBA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8" y="3073"/>
                <a:ext cx="0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Line 590">
                <a:extLst>
                  <a:ext uri="{FF2B5EF4-FFF2-40B4-BE49-F238E27FC236}">
                    <a16:creationId xmlns:a16="http://schemas.microsoft.com/office/drawing/2014/main" id="{73774DF7-0F6B-463C-B85D-3F685D28B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8" y="3073"/>
                <a:ext cx="3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Oval 591">
                <a:extLst>
                  <a:ext uri="{FF2B5EF4-FFF2-40B4-BE49-F238E27FC236}">
                    <a16:creationId xmlns:a16="http://schemas.microsoft.com/office/drawing/2014/main" id="{72C7572C-8629-46E8-B1CF-0AB2CAF39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952"/>
                <a:ext cx="88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Line 592">
                <a:extLst>
                  <a:ext uri="{FF2B5EF4-FFF2-40B4-BE49-F238E27FC236}">
                    <a16:creationId xmlns:a16="http://schemas.microsoft.com/office/drawing/2014/main" id="{E5395940-FB7A-4A17-93FF-37AB64256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7" y="3002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Line 593">
                <a:extLst>
                  <a:ext uri="{FF2B5EF4-FFF2-40B4-BE49-F238E27FC236}">
                    <a16:creationId xmlns:a16="http://schemas.microsoft.com/office/drawing/2014/main" id="{5B6F41D3-564F-4A85-B568-6A33B1605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3" y="2943"/>
                <a:ext cx="0" cy="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Line 594">
                <a:extLst>
                  <a:ext uri="{FF2B5EF4-FFF2-40B4-BE49-F238E27FC236}">
                    <a16:creationId xmlns:a16="http://schemas.microsoft.com/office/drawing/2014/main" id="{2F50B8B5-FFC0-4762-80E3-D470A400A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2" y="3008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Line 595">
                <a:extLst>
                  <a:ext uri="{FF2B5EF4-FFF2-40B4-BE49-F238E27FC236}">
                    <a16:creationId xmlns:a16="http://schemas.microsoft.com/office/drawing/2014/main" id="{8F40C790-E61E-4CDB-9656-40ACAF426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6" y="3037"/>
                <a:ext cx="53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Line 596">
                <a:extLst>
                  <a:ext uri="{FF2B5EF4-FFF2-40B4-BE49-F238E27FC236}">
                    <a16:creationId xmlns:a16="http://schemas.microsoft.com/office/drawing/2014/main" id="{2DF85471-4EEA-4D11-B20A-30AA1318E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2" y="2973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Line 597">
                <a:extLst>
                  <a:ext uri="{FF2B5EF4-FFF2-40B4-BE49-F238E27FC236}">
                    <a16:creationId xmlns:a16="http://schemas.microsoft.com/office/drawing/2014/main" id="{593564BC-0B40-45AD-837D-0CA4AF88A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6" y="2943"/>
                <a:ext cx="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Line 598">
                <a:extLst>
                  <a:ext uri="{FF2B5EF4-FFF2-40B4-BE49-F238E27FC236}">
                    <a16:creationId xmlns:a16="http://schemas.microsoft.com/office/drawing/2014/main" id="{DBD22521-9913-485A-97D3-0190BAF6A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1" y="3002"/>
                <a:ext cx="1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599">
                <a:extLst>
                  <a:ext uri="{FF2B5EF4-FFF2-40B4-BE49-F238E27FC236}">
                    <a16:creationId xmlns:a16="http://schemas.microsoft.com/office/drawing/2014/main" id="{5952F973-748C-4AE2-9C83-427B6FF3F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3" y="3137"/>
                <a:ext cx="77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Line 600">
                <a:extLst>
                  <a:ext uri="{FF2B5EF4-FFF2-40B4-BE49-F238E27FC236}">
                    <a16:creationId xmlns:a16="http://schemas.microsoft.com/office/drawing/2014/main" id="{F9CCE7C0-3569-4C68-8C10-D247E5C9E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1" y="3161"/>
                <a:ext cx="1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Line 601">
                <a:extLst>
                  <a:ext uri="{FF2B5EF4-FFF2-40B4-BE49-F238E27FC236}">
                    <a16:creationId xmlns:a16="http://schemas.microsoft.com/office/drawing/2014/main" id="{B8A11310-476D-428C-852A-F0ADA128F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" y="3438"/>
                <a:ext cx="2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Line 602">
                <a:extLst>
                  <a:ext uri="{FF2B5EF4-FFF2-40B4-BE49-F238E27FC236}">
                    <a16:creationId xmlns:a16="http://schemas.microsoft.com/office/drawing/2014/main" id="{603A3CB1-DD9C-4CD4-AD03-6A3BE00B9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1" y="3349"/>
                <a:ext cx="0" cy="4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Line 603">
                <a:extLst>
                  <a:ext uri="{FF2B5EF4-FFF2-40B4-BE49-F238E27FC236}">
                    <a16:creationId xmlns:a16="http://schemas.microsoft.com/office/drawing/2014/main" id="{057A8880-B62C-4A8D-ADAF-8A6699953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6" y="4362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Line 604">
                <a:extLst>
                  <a:ext uri="{FF2B5EF4-FFF2-40B4-BE49-F238E27FC236}">
                    <a16:creationId xmlns:a16="http://schemas.microsoft.com/office/drawing/2014/main" id="{9531B08F-74CC-43A8-9828-1370EA275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2" y="4179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605">
                <a:extLst>
                  <a:ext uri="{FF2B5EF4-FFF2-40B4-BE49-F238E27FC236}">
                    <a16:creationId xmlns:a16="http://schemas.microsoft.com/office/drawing/2014/main" id="{804B0737-10DE-4B20-A959-953895842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4238"/>
                <a:ext cx="77" cy="53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Line 606">
                <a:extLst>
                  <a:ext uri="{FF2B5EF4-FFF2-40B4-BE49-F238E27FC236}">
                    <a16:creationId xmlns:a16="http://schemas.microsoft.com/office/drawing/2014/main" id="{AE9717AE-99A2-4482-BA42-C9C453FFB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7" y="4267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Line 607">
                <a:extLst>
                  <a:ext uri="{FF2B5EF4-FFF2-40B4-BE49-F238E27FC236}">
                    <a16:creationId xmlns:a16="http://schemas.microsoft.com/office/drawing/2014/main" id="{CD4AA8D9-1238-41E9-8811-2A14CE441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4362"/>
                <a:ext cx="10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Line 608">
                <a:extLst>
                  <a:ext uri="{FF2B5EF4-FFF2-40B4-BE49-F238E27FC236}">
                    <a16:creationId xmlns:a16="http://schemas.microsoft.com/office/drawing/2014/main" id="{BC277CAC-6022-4124-8418-80F1AFE6C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6" y="4038"/>
                <a:ext cx="0" cy="5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Line 609">
                <a:extLst>
                  <a:ext uri="{FF2B5EF4-FFF2-40B4-BE49-F238E27FC236}">
                    <a16:creationId xmlns:a16="http://schemas.microsoft.com/office/drawing/2014/main" id="{585E5F6A-D274-4497-9C08-C4C60F4E4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5" y="4179"/>
                <a:ext cx="27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Line 610">
                <a:extLst>
                  <a:ext uri="{FF2B5EF4-FFF2-40B4-BE49-F238E27FC236}">
                    <a16:creationId xmlns:a16="http://schemas.microsoft.com/office/drawing/2014/main" id="{9718032C-4ED6-4145-8AA3-2581C801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5" y="3991"/>
                <a:ext cx="0" cy="2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Line 611">
                <a:extLst>
                  <a:ext uri="{FF2B5EF4-FFF2-40B4-BE49-F238E27FC236}">
                    <a16:creationId xmlns:a16="http://schemas.microsoft.com/office/drawing/2014/main" id="{C8DBED51-AE56-42AB-9306-D270D9338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8" y="4085"/>
                <a:ext cx="1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Line 612">
                <a:extLst>
                  <a:ext uri="{FF2B5EF4-FFF2-40B4-BE49-F238E27FC236}">
                    <a16:creationId xmlns:a16="http://schemas.microsoft.com/office/drawing/2014/main" id="{1F546686-BB3A-48A1-B8E4-925C03009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8" y="3902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Line 613">
                <a:extLst>
                  <a:ext uri="{FF2B5EF4-FFF2-40B4-BE49-F238E27FC236}">
                    <a16:creationId xmlns:a16="http://schemas.microsoft.com/office/drawing/2014/main" id="{D8B637C8-191A-48FD-9841-629F6E21A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55" y="3944"/>
                <a:ext cx="2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Line 614">
                <a:extLst>
                  <a:ext uri="{FF2B5EF4-FFF2-40B4-BE49-F238E27FC236}">
                    <a16:creationId xmlns:a16="http://schemas.microsoft.com/office/drawing/2014/main" id="{E01393D6-B86A-44C8-AD0B-A5E02FA0D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5" y="3667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Line 615">
                <a:extLst>
                  <a:ext uri="{FF2B5EF4-FFF2-40B4-BE49-F238E27FC236}">
                    <a16:creationId xmlns:a16="http://schemas.microsoft.com/office/drawing/2014/main" id="{0D4CA230-E12F-4709-B654-CE99FD5EA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5" y="3667"/>
                <a:ext cx="176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616">
                <a:extLst>
                  <a:ext uri="{FF2B5EF4-FFF2-40B4-BE49-F238E27FC236}">
                    <a16:creationId xmlns:a16="http://schemas.microsoft.com/office/drawing/2014/main" id="{98101158-1162-4F8D-BFC2-39E59B98A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" y="4056"/>
                <a:ext cx="77" cy="52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617">
                <a:extLst>
                  <a:ext uri="{FF2B5EF4-FFF2-40B4-BE49-F238E27FC236}">
                    <a16:creationId xmlns:a16="http://schemas.microsoft.com/office/drawing/2014/main" id="{29F8A9A1-0B33-4E35-8C0C-397F6080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4" y="4085"/>
                <a:ext cx="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618">
                <a:extLst>
                  <a:ext uri="{FF2B5EF4-FFF2-40B4-BE49-F238E27FC236}">
                    <a16:creationId xmlns:a16="http://schemas.microsoft.com/office/drawing/2014/main" id="{1B33CF6D-37C1-4FA7-B04C-CFA2111D3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0" y="4061"/>
                <a:ext cx="76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Line 619">
                <a:extLst>
                  <a:ext uri="{FF2B5EF4-FFF2-40B4-BE49-F238E27FC236}">
                    <a16:creationId xmlns:a16="http://schemas.microsoft.com/office/drawing/2014/main" id="{47D42166-93BA-4C70-B48F-7B443FC0F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5" y="4085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Line 620">
                <a:extLst>
                  <a:ext uri="{FF2B5EF4-FFF2-40B4-BE49-F238E27FC236}">
                    <a16:creationId xmlns:a16="http://schemas.microsoft.com/office/drawing/2014/main" id="{D896EEB7-4269-4377-8BFC-E8AE2FB30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1" y="4409"/>
                <a:ext cx="0" cy="2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Oval 621">
                <a:extLst>
                  <a:ext uri="{FF2B5EF4-FFF2-40B4-BE49-F238E27FC236}">
                    <a16:creationId xmlns:a16="http://schemas.microsoft.com/office/drawing/2014/main" id="{741FE7B6-6DA6-4E52-BFC4-E3ACA583D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4612"/>
                <a:ext cx="94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Line 622">
                <a:extLst>
                  <a:ext uri="{FF2B5EF4-FFF2-40B4-BE49-F238E27FC236}">
                    <a16:creationId xmlns:a16="http://schemas.microsoft.com/office/drawing/2014/main" id="{F610F523-7000-470C-A4B9-DD89DB75D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7" y="4662"/>
                <a:ext cx="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Line 623">
                <a:extLst>
                  <a:ext uri="{FF2B5EF4-FFF2-40B4-BE49-F238E27FC236}">
                    <a16:creationId xmlns:a16="http://schemas.microsoft.com/office/drawing/2014/main" id="{ABFCCF4B-02DF-41E6-AF43-DDC78D8BE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3" y="4603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Line 624">
                <a:extLst>
                  <a:ext uri="{FF2B5EF4-FFF2-40B4-BE49-F238E27FC236}">
                    <a16:creationId xmlns:a16="http://schemas.microsoft.com/office/drawing/2014/main" id="{2D64B7C4-39AD-4E57-92A4-0DA07D407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4668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Line 625">
                <a:extLst>
                  <a:ext uri="{FF2B5EF4-FFF2-40B4-BE49-F238E27FC236}">
                    <a16:creationId xmlns:a16="http://schemas.microsoft.com/office/drawing/2014/main" id="{2C634A3F-59DF-4444-BE21-E0DBEA3C5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6" y="4697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Line 626">
                <a:extLst>
                  <a:ext uri="{FF2B5EF4-FFF2-40B4-BE49-F238E27FC236}">
                    <a16:creationId xmlns:a16="http://schemas.microsoft.com/office/drawing/2014/main" id="{251A6786-C0AC-4F5A-8DD6-44CE33E7F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2" y="4632"/>
                <a:ext cx="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Line 627">
                <a:extLst>
                  <a:ext uri="{FF2B5EF4-FFF2-40B4-BE49-F238E27FC236}">
                    <a16:creationId xmlns:a16="http://schemas.microsoft.com/office/drawing/2014/main" id="{FB77DB82-0514-4A3F-BED5-669D2FC5F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6" y="4597"/>
                <a:ext cx="4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Line 628">
                <a:extLst>
                  <a:ext uri="{FF2B5EF4-FFF2-40B4-BE49-F238E27FC236}">
                    <a16:creationId xmlns:a16="http://schemas.microsoft.com/office/drawing/2014/main" id="{BBADD2CB-FDC3-439B-919D-5A292B0C7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1" y="4662"/>
                <a:ext cx="1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Line 629">
                <a:extLst>
                  <a:ext uri="{FF2B5EF4-FFF2-40B4-BE49-F238E27FC236}">
                    <a16:creationId xmlns:a16="http://schemas.microsoft.com/office/drawing/2014/main" id="{005A026C-203E-4BAB-80F7-0250696FE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1" y="3667"/>
                <a:ext cx="495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Line 630">
                <a:extLst>
                  <a:ext uri="{FF2B5EF4-FFF2-40B4-BE49-F238E27FC236}">
                    <a16:creationId xmlns:a16="http://schemas.microsoft.com/office/drawing/2014/main" id="{041DACB1-B032-4EB9-A110-4FE79ECCC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1" y="3438"/>
                <a:ext cx="1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Line 631">
                <a:extLst>
                  <a:ext uri="{FF2B5EF4-FFF2-40B4-BE49-F238E27FC236}">
                    <a16:creationId xmlns:a16="http://schemas.microsoft.com/office/drawing/2014/main" id="{D35ECCC0-7710-40DB-9543-5AB960D2F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4" y="3255"/>
                <a:ext cx="0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Line 632">
                <a:extLst>
                  <a:ext uri="{FF2B5EF4-FFF2-40B4-BE49-F238E27FC236}">
                    <a16:creationId xmlns:a16="http://schemas.microsoft.com/office/drawing/2014/main" id="{10382480-F6E5-4FF3-9F79-08A95AFE5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443"/>
                <a:ext cx="71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Line 633">
                <a:extLst>
                  <a:ext uri="{FF2B5EF4-FFF2-40B4-BE49-F238E27FC236}">
                    <a16:creationId xmlns:a16="http://schemas.microsoft.com/office/drawing/2014/main" id="{9A0B2EF3-EDF4-4D22-B6EF-FA7973680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8" y="3479"/>
                <a:ext cx="7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Line 634">
                <a:extLst>
                  <a:ext uri="{FF2B5EF4-FFF2-40B4-BE49-F238E27FC236}">
                    <a16:creationId xmlns:a16="http://schemas.microsoft.com/office/drawing/2014/main" id="{FAE84B31-E991-4DCC-90D0-CDD6F4B1A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4" y="3408"/>
                <a:ext cx="7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Line 635">
                <a:extLst>
                  <a:ext uri="{FF2B5EF4-FFF2-40B4-BE49-F238E27FC236}">
                    <a16:creationId xmlns:a16="http://schemas.microsoft.com/office/drawing/2014/main" id="{2E6264EB-D916-4547-A648-9A791B4A7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3373"/>
                <a:ext cx="7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Line 636">
                <a:extLst>
                  <a:ext uri="{FF2B5EF4-FFF2-40B4-BE49-F238E27FC236}">
                    <a16:creationId xmlns:a16="http://schemas.microsoft.com/office/drawing/2014/main" id="{94951DBC-F58D-4211-8E64-04C1C65FB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6" y="3385"/>
                <a:ext cx="0" cy="3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Line 637">
                <a:extLst>
                  <a:ext uri="{FF2B5EF4-FFF2-40B4-BE49-F238E27FC236}">
                    <a16:creationId xmlns:a16="http://schemas.microsoft.com/office/drawing/2014/main" id="{50B5A477-DB2B-43E3-BABB-7BD45A5A0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4" y="3508"/>
                <a:ext cx="3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Line 638">
                <a:extLst>
                  <a:ext uri="{FF2B5EF4-FFF2-40B4-BE49-F238E27FC236}">
                    <a16:creationId xmlns:a16="http://schemas.microsoft.com/office/drawing/2014/main" id="{3941BAD6-17AC-4DD6-B043-4F3D1EE07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508"/>
                <a:ext cx="76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Line 639">
                <a:extLst>
                  <a:ext uri="{FF2B5EF4-FFF2-40B4-BE49-F238E27FC236}">
                    <a16:creationId xmlns:a16="http://schemas.microsoft.com/office/drawing/2014/main" id="{8EB994D8-A6DE-433F-8B08-E6B500993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6" y="3538"/>
                <a:ext cx="76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Line 640">
                <a:extLst>
                  <a:ext uri="{FF2B5EF4-FFF2-40B4-BE49-F238E27FC236}">
                    <a16:creationId xmlns:a16="http://schemas.microsoft.com/office/drawing/2014/main" id="{6B271E7F-713F-46BD-9763-0064E7327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473"/>
                <a:ext cx="70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Line 641">
                <a:extLst>
                  <a:ext uri="{FF2B5EF4-FFF2-40B4-BE49-F238E27FC236}">
                    <a16:creationId xmlns:a16="http://schemas.microsoft.com/office/drawing/2014/main" id="{6C9A2F98-C32D-49F5-9C9D-93C6F945E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6" y="3443"/>
                <a:ext cx="7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642">
                <a:extLst>
                  <a:ext uri="{FF2B5EF4-FFF2-40B4-BE49-F238E27FC236}">
                    <a16:creationId xmlns:a16="http://schemas.microsoft.com/office/drawing/2014/main" id="{C901341D-7578-413A-BE27-D311FB3F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1" y="3302"/>
                <a:ext cx="77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Line 643">
                <a:extLst>
                  <a:ext uri="{FF2B5EF4-FFF2-40B4-BE49-F238E27FC236}">
                    <a16:creationId xmlns:a16="http://schemas.microsoft.com/office/drawing/2014/main" id="{E83D8308-5E68-47DE-92AE-C661453CB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4" y="3326"/>
                <a:ext cx="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Line 644">
                <a:extLst>
                  <a:ext uri="{FF2B5EF4-FFF2-40B4-BE49-F238E27FC236}">
                    <a16:creationId xmlns:a16="http://schemas.microsoft.com/office/drawing/2014/main" id="{016DDBAE-F4E7-4AAD-B404-8B7EC09E1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0" y="2796"/>
                <a:ext cx="2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Line 645">
                <a:extLst>
                  <a:ext uri="{FF2B5EF4-FFF2-40B4-BE49-F238E27FC236}">
                    <a16:creationId xmlns:a16="http://schemas.microsoft.com/office/drawing/2014/main" id="{54D3A5D1-F337-41E4-9332-BCD7FB03C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5" y="2614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Oval 646">
                <a:extLst>
                  <a:ext uri="{FF2B5EF4-FFF2-40B4-BE49-F238E27FC236}">
                    <a16:creationId xmlns:a16="http://schemas.microsoft.com/office/drawing/2014/main" id="{B0C811D1-0286-452C-BBE0-A71A4E941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6" y="2711"/>
                <a:ext cx="83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Line 647">
                <a:extLst>
                  <a:ext uri="{FF2B5EF4-FFF2-40B4-BE49-F238E27FC236}">
                    <a16:creationId xmlns:a16="http://schemas.microsoft.com/office/drawing/2014/main" id="{521E7D24-E48D-447E-9B62-E6FAF870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3" y="2761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Line 648">
                <a:extLst>
                  <a:ext uri="{FF2B5EF4-FFF2-40B4-BE49-F238E27FC236}">
                    <a16:creationId xmlns:a16="http://schemas.microsoft.com/office/drawing/2014/main" id="{11F2271C-F64B-4EC3-9829-5BFEEA207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9" y="2702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Line 649">
                <a:extLst>
                  <a:ext uri="{FF2B5EF4-FFF2-40B4-BE49-F238E27FC236}">
                    <a16:creationId xmlns:a16="http://schemas.microsoft.com/office/drawing/2014/main" id="{623C6313-1115-4F52-8F24-0995145E9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0" y="2767"/>
                <a:ext cx="4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Line 650">
                <a:extLst>
                  <a:ext uri="{FF2B5EF4-FFF2-40B4-BE49-F238E27FC236}">
                    <a16:creationId xmlns:a16="http://schemas.microsoft.com/office/drawing/2014/main" id="{6E11E543-EE8C-4578-BA29-D2B6235D3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4" y="2796"/>
                <a:ext cx="4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Line 651">
                <a:extLst>
                  <a:ext uri="{FF2B5EF4-FFF2-40B4-BE49-F238E27FC236}">
                    <a16:creationId xmlns:a16="http://schemas.microsoft.com/office/drawing/2014/main" id="{BD228748-EB7F-42B7-AF12-76A298BEE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4" y="2731"/>
                <a:ext cx="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Line 652">
                <a:extLst>
                  <a:ext uri="{FF2B5EF4-FFF2-40B4-BE49-F238E27FC236}">
                    <a16:creationId xmlns:a16="http://schemas.microsoft.com/office/drawing/2014/main" id="{1CDFBBA2-85EB-420A-BD83-5844733E0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4" y="2696"/>
                <a:ext cx="41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Line 653">
                <a:extLst>
                  <a:ext uri="{FF2B5EF4-FFF2-40B4-BE49-F238E27FC236}">
                    <a16:creationId xmlns:a16="http://schemas.microsoft.com/office/drawing/2014/main" id="{D26EB2D4-5468-41D2-AEBF-FB34F2EF7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1" y="2761"/>
                <a:ext cx="1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654">
                <a:extLst>
                  <a:ext uri="{FF2B5EF4-FFF2-40B4-BE49-F238E27FC236}">
                    <a16:creationId xmlns:a16="http://schemas.microsoft.com/office/drawing/2014/main" id="{3CE31881-E36C-47CF-BB0F-2D94EC26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" y="4450"/>
                <a:ext cx="77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Line 655">
                <a:extLst>
                  <a:ext uri="{FF2B5EF4-FFF2-40B4-BE49-F238E27FC236}">
                    <a16:creationId xmlns:a16="http://schemas.microsoft.com/office/drawing/2014/main" id="{6E3A03EB-B743-416F-B974-C5144FB59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0" y="4473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Oval 656">
                <a:extLst>
                  <a:ext uri="{FF2B5EF4-FFF2-40B4-BE49-F238E27FC236}">
                    <a16:creationId xmlns:a16="http://schemas.microsoft.com/office/drawing/2014/main" id="{F7F9DA12-D44A-4325-8CCB-FB9DB4F80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5" y="4176"/>
                <a:ext cx="88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Line 657">
                <a:extLst>
                  <a:ext uri="{FF2B5EF4-FFF2-40B4-BE49-F238E27FC236}">
                    <a16:creationId xmlns:a16="http://schemas.microsoft.com/office/drawing/2014/main" id="{C5114C44-6176-4CF0-B2FF-EDC12D58B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55" y="4226"/>
                <a:ext cx="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Line 658">
                <a:extLst>
                  <a:ext uri="{FF2B5EF4-FFF2-40B4-BE49-F238E27FC236}">
                    <a16:creationId xmlns:a16="http://schemas.microsoft.com/office/drawing/2014/main" id="{BEB26A5F-B7F6-42A1-B6D2-1CA7C8E1C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5" y="4167"/>
                <a:ext cx="0" cy="1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Line 659">
                <a:extLst>
                  <a:ext uri="{FF2B5EF4-FFF2-40B4-BE49-F238E27FC236}">
                    <a16:creationId xmlns:a16="http://schemas.microsoft.com/office/drawing/2014/main" id="{E6D6C5C5-BC4F-4FC3-8267-EB536BD23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" y="4232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Line 660">
                <a:extLst>
                  <a:ext uri="{FF2B5EF4-FFF2-40B4-BE49-F238E27FC236}">
                    <a16:creationId xmlns:a16="http://schemas.microsoft.com/office/drawing/2014/main" id="{D928E5C0-B3A5-4825-AD10-807A36694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5" y="4261"/>
                <a:ext cx="47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Line 661">
                <a:extLst>
                  <a:ext uri="{FF2B5EF4-FFF2-40B4-BE49-F238E27FC236}">
                    <a16:creationId xmlns:a16="http://schemas.microsoft.com/office/drawing/2014/main" id="{342F43EE-DD38-4E0E-A300-280A78C52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5" y="4197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Line 662">
                <a:extLst>
                  <a:ext uri="{FF2B5EF4-FFF2-40B4-BE49-F238E27FC236}">
                    <a16:creationId xmlns:a16="http://schemas.microsoft.com/office/drawing/2014/main" id="{1F1EDE93-61D0-4F7F-9EA0-A0B2B4682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9" y="4161"/>
                <a:ext cx="53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Line 663">
                <a:extLst>
                  <a:ext uri="{FF2B5EF4-FFF2-40B4-BE49-F238E27FC236}">
                    <a16:creationId xmlns:a16="http://schemas.microsoft.com/office/drawing/2014/main" id="{A775EB68-6B97-4224-A5BD-CAE33143A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0" y="4226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664">
                <a:extLst>
                  <a:ext uri="{FF2B5EF4-FFF2-40B4-BE49-F238E27FC236}">
                    <a16:creationId xmlns:a16="http://schemas.microsoft.com/office/drawing/2014/main" id="{6ED1390F-BABA-4B43-8B40-FD362812C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0" y="3561"/>
                <a:ext cx="76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Line 665">
                <a:extLst>
                  <a:ext uri="{FF2B5EF4-FFF2-40B4-BE49-F238E27FC236}">
                    <a16:creationId xmlns:a16="http://schemas.microsoft.com/office/drawing/2014/main" id="{592ABD6B-5049-495B-9ACB-699668CD3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2" y="3585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666">
                <a:extLst>
                  <a:ext uri="{FF2B5EF4-FFF2-40B4-BE49-F238E27FC236}">
                    <a16:creationId xmlns:a16="http://schemas.microsoft.com/office/drawing/2014/main" id="{73747D1C-398B-48C8-829B-FB89A8426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" y="2961"/>
                <a:ext cx="77" cy="53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Line 667">
                <a:extLst>
                  <a:ext uri="{FF2B5EF4-FFF2-40B4-BE49-F238E27FC236}">
                    <a16:creationId xmlns:a16="http://schemas.microsoft.com/office/drawing/2014/main" id="{15185F14-FAAD-445D-A408-8844B08DD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31" y="2990"/>
                <a:ext cx="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668">
                <a:extLst>
                  <a:ext uri="{FF2B5EF4-FFF2-40B4-BE49-F238E27FC236}">
                    <a16:creationId xmlns:a16="http://schemas.microsoft.com/office/drawing/2014/main" id="{79B8B9AD-7FCB-4418-A7C7-CF403EE3F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" y="2961"/>
                <a:ext cx="76" cy="53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Line 669">
                <a:extLst>
                  <a:ext uri="{FF2B5EF4-FFF2-40B4-BE49-F238E27FC236}">
                    <a16:creationId xmlns:a16="http://schemas.microsoft.com/office/drawing/2014/main" id="{5CD167E3-8CF2-4D70-A7B7-A90F0D786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7" y="2990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Rectangle 670">
                <a:extLst>
                  <a:ext uri="{FF2B5EF4-FFF2-40B4-BE49-F238E27FC236}">
                    <a16:creationId xmlns:a16="http://schemas.microsoft.com/office/drawing/2014/main" id="{980896A3-D36C-4DBB-94FC-887E50505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288" y="4249"/>
                <a:ext cx="16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4" name="Rectangle 671">
                <a:extLst>
                  <a:ext uri="{FF2B5EF4-FFF2-40B4-BE49-F238E27FC236}">
                    <a16:creationId xmlns:a16="http://schemas.microsoft.com/office/drawing/2014/main" id="{7C8BAD37-672A-4A14-84AB-D803B388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468" y="4282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5" name="Rectangle 672">
                <a:extLst>
                  <a:ext uri="{FF2B5EF4-FFF2-40B4-BE49-F238E27FC236}">
                    <a16:creationId xmlns:a16="http://schemas.microsoft.com/office/drawing/2014/main" id="{4107704C-FD27-41D6-B825-CCECC10BA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33" y="4594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6" name="Rectangle 673">
                <a:extLst>
                  <a:ext uri="{FF2B5EF4-FFF2-40B4-BE49-F238E27FC236}">
                    <a16:creationId xmlns:a16="http://schemas.microsoft.com/office/drawing/2014/main" id="{6802F586-A5EF-4113-A2D4-7BC32548B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39" y="3711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7" name="Rectangle 674">
                <a:extLst>
                  <a:ext uri="{FF2B5EF4-FFF2-40B4-BE49-F238E27FC236}">
                    <a16:creationId xmlns:a16="http://schemas.microsoft.com/office/drawing/2014/main" id="{F7D9CD2D-C407-4E40-95C3-382CC2249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45" y="3428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8" name="Rectangle 675">
                <a:extLst>
                  <a:ext uri="{FF2B5EF4-FFF2-40B4-BE49-F238E27FC236}">
                    <a16:creationId xmlns:a16="http://schemas.microsoft.com/office/drawing/2014/main" id="{218693D2-6732-4D7C-BFC0-C46ED183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51" y="3086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9" name="Rectangle 676">
                <a:extLst>
                  <a:ext uri="{FF2B5EF4-FFF2-40B4-BE49-F238E27FC236}">
                    <a16:creationId xmlns:a16="http://schemas.microsoft.com/office/drawing/2014/main" id="{E069B62A-78F9-431A-8F6E-D5799E491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847" y="2753"/>
                <a:ext cx="7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0" name="Rectangle 677">
                <a:extLst>
                  <a:ext uri="{FF2B5EF4-FFF2-40B4-BE49-F238E27FC236}">
                    <a16:creationId xmlns:a16="http://schemas.microsoft.com/office/drawing/2014/main" id="{2AEE2620-E3E2-41C2-BBAF-10675CB7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98" y="3899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1" name="Rectangle 678">
                <a:extLst>
                  <a:ext uri="{FF2B5EF4-FFF2-40B4-BE49-F238E27FC236}">
                    <a16:creationId xmlns:a16="http://schemas.microsoft.com/office/drawing/2014/main" id="{E0800134-767B-4528-980D-6F19BEEF4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22" y="2680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2" name="Rectangle 679">
                <a:extLst>
                  <a:ext uri="{FF2B5EF4-FFF2-40B4-BE49-F238E27FC236}">
                    <a16:creationId xmlns:a16="http://schemas.microsoft.com/office/drawing/2014/main" id="{6465E9E3-4AD3-4959-8E0E-DE6854656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304" y="3510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3" name="Rectangle 680">
                <a:extLst>
                  <a:ext uri="{FF2B5EF4-FFF2-40B4-BE49-F238E27FC236}">
                    <a16:creationId xmlns:a16="http://schemas.microsoft.com/office/drawing/2014/main" id="{E27ED856-2001-46B8-937C-F9D8242DA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28" y="3245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4" name="Rectangle 681">
                <a:extLst>
                  <a:ext uri="{FF2B5EF4-FFF2-40B4-BE49-F238E27FC236}">
                    <a16:creationId xmlns:a16="http://schemas.microsoft.com/office/drawing/2014/main" id="{81855572-8910-4B31-BCE3-81150488C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54" y="3559"/>
                <a:ext cx="16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5" name="Rectangle 682">
                <a:extLst>
                  <a:ext uri="{FF2B5EF4-FFF2-40B4-BE49-F238E27FC236}">
                    <a16:creationId xmlns:a16="http://schemas.microsoft.com/office/drawing/2014/main" id="{827D5EC0-32A6-4C79-ACB5-6D3087AEC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224" y="3230"/>
                <a:ext cx="16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6" name="Rectangle 683">
                <a:extLst>
                  <a:ext uri="{FF2B5EF4-FFF2-40B4-BE49-F238E27FC236}">
                    <a16:creationId xmlns:a16="http://schemas.microsoft.com/office/drawing/2014/main" id="{E123E9B0-671C-43D9-97BA-1CFFFB677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33" y="2969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7" name="Rectangle 684">
                <a:extLst>
                  <a:ext uri="{FF2B5EF4-FFF2-40B4-BE49-F238E27FC236}">
                    <a16:creationId xmlns:a16="http://schemas.microsoft.com/office/drawing/2014/main" id="{B0A67731-B624-4F95-834E-2E47578EE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03" y="3652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8" name="Rectangle 685">
                <a:extLst>
                  <a:ext uri="{FF2B5EF4-FFF2-40B4-BE49-F238E27FC236}">
                    <a16:creationId xmlns:a16="http://schemas.microsoft.com/office/drawing/2014/main" id="{BC67311E-A9F3-4D97-9A23-51EDB2E4E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39" y="4158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9" name="Rectangle 686">
                <a:extLst>
                  <a:ext uri="{FF2B5EF4-FFF2-40B4-BE49-F238E27FC236}">
                    <a16:creationId xmlns:a16="http://schemas.microsoft.com/office/drawing/2014/main" id="{C60DAC97-5304-43FE-8046-06E1E6045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975" y="4034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70" name="Rectangle 687">
                <a:extLst>
                  <a:ext uri="{FF2B5EF4-FFF2-40B4-BE49-F238E27FC236}">
                    <a16:creationId xmlns:a16="http://schemas.microsoft.com/office/drawing/2014/main" id="{D8596362-3459-4B56-B62D-E8A615EFC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063" y="4399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71" name="Rectangle 688">
                <a:extLst>
                  <a:ext uri="{FF2B5EF4-FFF2-40B4-BE49-F238E27FC236}">
                    <a16:creationId xmlns:a16="http://schemas.microsoft.com/office/drawing/2014/main" id="{B70D4235-61C4-49B5-9DA1-94A569752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281" y="4522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2" name="Group 890">
              <a:extLst>
                <a:ext uri="{FF2B5EF4-FFF2-40B4-BE49-F238E27FC236}">
                  <a16:creationId xmlns:a16="http://schemas.microsoft.com/office/drawing/2014/main" id="{D9C07931-838F-45AA-A76B-151AB54E3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554"/>
              <a:ext cx="3028" cy="4182"/>
              <a:chOff x="2345" y="554"/>
              <a:chExt cx="3028" cy="4182"/>
            </a:xfrm>
          </p:grpSpPr>
          <p:sp>
            <p:nvSpPr>
              <p:cNvPr id="572" name="Rectangle 690">
                <a:extLst>
                  <a:ext uri="{FF2B5EF4-FFF2-40B4-BE49-F238E27FC236}">
                    <a16:creationId xmlns:a16="http://schemas.microsoft.com/office/drawing/2014/main" id="{FA19D7F6-EFC9-460D-AE33-0CDB789B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19" y="4601"/>
                <a:ext cx="16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Rectangle 691">
                <a:extLst>
                  <a:ext uri="{FF2B5EF4-FFF2-40B4-BE49-F238E27FC236}">
                    <a16:creationId xmlns:a16="http://schemas.microsoft.com/office/drawing/2014/main" id="{8A41ADF9-1FF2-451E-8C95-0CF34A39B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69" y="3922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4" name="Rectangle 692">
                <a:extLst>
                  <a:ext uri="{FF2B5EF4-FFF2-40B4-BE49-F238E27FC236}">
                    <a16:creationId xmlns:a16="http://schemas.microsoft.com/office/drawing/2014/main" id="{797C031D-513F-4B5C-8218-F57833FE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105" y="4040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693">
                <a:extLst>
                  <a:ext uri="{FF2B5EF4-FFF2-40B4-BE49-F238E27FC236}">
                    <a16:creationId xmlns:a16="http://schemas.microsoft.com/office/drawing/2014/main" id="{4ACD3428-37B9-4068-82AF-F39824369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237" y="4019"/>
                <a:ext cx="16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6" name="Rectangle 694">
                <a:extLst>
                  <a:ext uri="{FF2B5EF4-FFF2-40B4-BE49-F238E27FC236}">
                    <a16:creationId xmlns:a16="http://schemas.microsoft.com/office/drawing/2014/main" id="{E9D6E51D-A632-4777-B544-675E1337B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75" y="3810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Rectangle 695">
                <a:extLst>
                  <a:ext uri="{FF2B5EF4-FFF2-40B4-BE49-F238E27FC236}">
                    <a16:creationId xmlns:a16="http://schemas.microsoft.com/office/drawing/2014/main" id="{E3E18312-C516-41B4-B748-990DAD8BA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52" y="3470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8" name="Rectangle 696">
                <a:extLst>
                  <a:ext uri="{FF2B5EF4-FFF2-40B4-BE49-F238E27FC236}">
                    <a16:creationId xmlns:a16="http://schemas.microsoft.com/office/drawing/2014/main" id="{B954B44F-CB75-451A-A9FD-42055BED9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05" y="3258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Rectangle 697">
                <a:extLst>
                  <a:ext uri="{FF2B5EF4-FFF2-40B4-BE49-F238E27FC236}">
                    <a16:creationId xmlns:a16="http://schemas.microsoft.com/office/drawing/2014/main" id="{9F59C26F-F39E-422F-B5AB-4249CC10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058" y="3322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0" name="Rectangle 698">
                <a:extLst>
                  <a:ext uri="{FF2B5EF4-FFF2-40B4-BE49-F238E27FC236}">
                    <a16:creationId xmlns:a16="http://schemas.microsoft.com/office/drawing/2014/main" id="{4FA89307-0325-491E-B84E-B57F6C7C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57" y="2628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1" name="Rectangle 699">
                <a:extLst>
                  <a:ext uri="{FF2B5EF4-FFF2-40B4-BE49-F238E27FC236}">
                    <a16:creationId xmlns:a16="http://schemas.microsoft.com/office/drawing/2014/main" id="{84873643-D160-4DF2-AEC1-CDE3A031D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852" y="2558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2" name="Rectangle 700">
                <a:extLst>
                  <a:ext uri="{FF2B5EF4-FFF2-40B4-BE49-F238E27FC236}">
                    <a16:creationId xmlns:a16="http://schemas.microsoft.com/office/drawing/2014/main" id="{5C432BDF-CB9A-4448-A16A-C9683B7E4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013" y="2695"/>
                <a:ext cx="16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3" name="Rectangle 701">
                <a:extLst>
                  <a:ext uri="{FF2B5EF4-FFF2-40B4-BE49-F238E27FC236}">
                    <a16:creationId xmlns:a16="http://schemas.microsoft.com/office/drawing/2014/main" id="{88E9D3D0-CC26-4DDA-B612-0C3F87F2F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22" y="2811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4" name="Rectangle 702">
                <a:extLst>
                  <a:ext uri="{FF2B5EF4-FFF2-40B4-BE49-F238E27FC236}">
                    <a16:creationId xmlns:a16="http://schemas.microsoft.com/office/drawing/2014/main" id="{B4F15193-9E5A-479B-B796-189C393F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40" y="2663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703">
                <a:extLst>
                  <a:ext uri="{FF2B5EF4-FFF2-40B4-BE49-F238E27FC236}">
                    <a16:creationId xmlns:a16="http://schemas.microsoft.com/office/drawing/2014/main" id="{23372C0B-6B10-4265-AE33-D4B2B8570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040" y="2940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6" name="Rectangle 704">
                <a:extLst>
                  <a:ext uri="{FF2B5EF4-FFF2-40B4-BE49-F238E27FC236}">
                    <a16:creationId xmlns:a16="http://schemas.microsoft.com/office/drawing/2014/main" id="{E2F18C84-43BE-4611-8946-D2BF3663F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28" y="3263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7" name="Rectangle 705">
                <a:extLst>
                  <a:ext uri="{FF2B5EF4-FFF2-40B4-BE49-F238E27FC236}">
                    <a16:creationId xmlns:a16="http://schemas.microsoft.com/office/drawing/2014/main" id="{2E8EE368-E446-481C-84A0-7756D725E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2" y="2635"/>
                <a:ext cx="7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8" name="Rectangle 706">
                <a:extLst>
                  <a:ext uri="{FF2B5EF4-FFF2-40B4-BE49-F238E27FC236}">
                    <a16:creationId xmlns:a16="http://schemas.microsoft.com/office/drawing/2014/main" id="{F810CB4A-BB94-4E4B-B5D9-38BE75E52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57" y="3898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9" name="Rectangle 707">
                <a:extLst>
                  <a:ext uri="{FF2B5EF4-FFF2-40B4-BE49-F238E27FC236}">
                    <a16:creationId xmlns:a16="http://schemas.microsoft.com/office/drawing/2014/main" id="{755BAE6F-10D1-40F7-9634-59F3D229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169" y="3452"/>
                <a:ext cx="1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0" name="Oval 708">
                <a:extLst>
                  <a:ext uri="{FF2B5EF4-FFF2-40B4-BE49-F238E27FC236}">
                    <a16:creationId xmlns:a16="http://schemas.microsoft.com/office/drawing/2014/main" id="{942992AF-2315-496C-B0FA-10F10C15E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568"/>
                <a:ext cx="88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709">
                <a:extLst>
                  <a:ext uri="{FF2B5EF4-FFF2-40B4-BE49-F238E27FC236}">
                    <a16:creationId xmlns:a16="http://schemas.microsoft.com/office/drawing/2014/main" id="{BECE843A-82D2-4AAF-A7F5-2A239EA19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7" y="618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Line 710">
                <a:extLst>
                  <a:ext uri="{FF2B5EF4-FFF2-40B4-BE49-F238E27FC236}">
                    <a16:creationId xmlns:a16="http://schemas.microsoft.com/office/drawing/2014/main" id="{DE8ED9BE-4782-4E88-9765-F81661978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3" y="559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Line 711">
                <a:extLst>
                  <a:ext uri="{FF2B5EF4-FFF2-40B4-BE49-F238E27FC236}">
                    <a16:creationId xmlns:a16="http://schemas.microsoft.com/office/drawing/2014/main" id="{EACE7FB8-203B-42F3-BD33-1F9BF41C1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2" y="624"/>
                <a:ext cx="53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Line 712">
                <a:extLst>
                  <a:ext uri="{FF2B5EF4-FFF2-40B4-BE49-F238E27FC236}">
                    <a16:creationId xmlns:a16="http://schemas.microsoft.com/office/drawing/2014/main" id="{8EBB4098-77A8-43AB-8023-6DEFAA35B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6" y="654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Line 713">
                <a:extLst>
                  <a:ext uri="{FF2B5EF4-FFF2-40B4-BE49-F238E27FC236}">
                    <a16:creationId xmlns:a16="http://schemas.microsoft.com/office/drawing/2014/main" id="{FD15102A-9BE3-456D-B72C-D79B1423D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2" y="589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Line 714">
                <a:extLst>
                  <a:ext uri="{FF2B5EF4-FFF2-40B4-BE49-F238E27FC236}">
                    <a16:creationId xmlns:a16="http://schemas.microsoft.com/office/drawing/2014/main" id="{F4B2A024-D152-4283-B938-31DD0719E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6" y="554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Line 715">
                <a:extLst>
                  <a:ext uri="{FF2B5EF4-FFF2-40B4-BE49-F238E27FC236}">
                    <a16:creationId xmlns:a16="http://schemas.microsoft.com/office/drawing/2014/main" id="{54A02154-6CA9-400F-9CF9-E5FA17AE7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7" y="618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Line 716">
                <a:extLst>
                  <a:ext uri="{FF2B5EF4-FFF2-40B4-BE49-F238E27FC236}">
                    <a16:creationId xmlns:a16="http://schemas.microsoft.com/office/drawing/2014/main" id="{640B9406-3EF6-4739-B639-B5CF160E7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2290"/>
                <a:ext cx="0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Line 717">
                <a:extLst>
                  <a:ext uri="{FF2B5EF4-FFF2-40B4-BE49-F238E27FC236}">
                    <a16:creationId xmlns:a16="http://schemas.microsoft.com/office/drawing/2014/main" id="{403AAD5E-68E4-485F-8FFD-42248DD9D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01" y="2861"/>
                <a:ext cx="1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Line 718">
                <a:extLst>
                  <a:ext uri="{FF2B5EF4-FFF2-40B4-BE49-F238E27FC236}">
                    <a16:creationId xmlns:a16="http://schemas.microsoft.com/office/drawing/2014/main" id="{6165193C-653E-434B-B159-FF30BC9E4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1" y="2543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Line 719">
                <a:extLst>
                  <a:ext uri="{FF2B5EF4-FFF2-40B4-BE49-F238E27FC236}">
                    <a16:creationId xmlns:a16="http://schemas.microsoft.com/office/drawing/2014/main" id="{B43F486A-B9A3-4F93-BAEB-624FEC48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3" y="2543"/>
                <a:ext cx="1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Oval 720">
                <a:extLst>
                  <a:ext uri="{FF2B5EF4-FFF2-40B4-BE49-F238E27FC236}">
                    <a16:creationId xmlns:a16="http://schemas.microsoft.com/office/drawing/2014/main" id="{CDF07F4E-EDE3-4EFD-BC26-79FDAF361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2522"/>
                <a:ext cx="89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721">
                <a:extLst>
                  <a:ext uri="{FF2B5EF4-FFF2-40B4-BE49-F238E27FC236}">
                    <a16:creationId xmlns:a16="http://schemas.microsoft.com/office/drawing/2014/main" id="{A0726F91-CE8F-40C0-9A36-3DF640690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1" y="2572"/>
                <a:ext cx="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Line 722">
                <a:extLst>
                  <a:ext uri="{FF2B5EF4-FFF2-40B4-BE49-F238E27FC236}">
                    <a16:creationId xmlns:a16="http://schemas.microsoft.com/office/drawing/2014/main" id="{485E9778-6FC8-4DBA-B422-02624D116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1" y="2513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723">
                <a:extLst>
                  <a:ext uri="{FF2B5EF4-FFF2-40B4-BE49-F238E27FC236}">
                    <a16:creationId xmlns:a16="http://schemas.microsoft.com/office/drawing/2014/main" id="{33680E84-1230-4E85-9C13-B6ED1A1A9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5" y="2578"/>
                <a:ext cx="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724">
                <a:extLst>
                  <a:ext uri="{FF2B5EF4-FFF2-40B4-BE49-F238E27FC236}">
                    <a16:creationId xmlns:a16="http://schemas.microsoft.com/office/drawing/2014/main" id="{C9D9B171-C1A2-49B3-9EEA-00EE379A1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25" y="2608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725">
                <a:extLst>
                  <a:ext uri="{FF2B5EF4-FFF2-40B4-BE49-F238E27FC236}">
                    <a16:creationId xmlns:a16="http://schemas.microsoft.com/office/drawing/2014/main" id="{E552BF1B-C632-41A0-B22E-59913C6A0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25" y="2543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726">
                <a:extLst>
                  <a:ext uri="{FF2B5EF4-FFF2-40B4-BE49-F238E27FC236}">
                    <a16:creationId xmlns:a16="http://schemas.microsoft.com/office/drawing/2014/main" id="{0F07774C-7069-4011-AD9B-BD940039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1" y="2508"/>
                <a:ext cx="4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Line 727">
                <a:extLst>
                  <a:ext uri="{FF2B5EF4-FFF2-40B4-BE49-F238E27FC236}">
                    <a16:creationId xmlns:a16="http://schemas.microsoft.com/office/drawing/2014/main" id="{26426E3D-0A4A-4D8D-B635-301DC4CB6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5" y="2572"/>
                <a:ext cx="1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728">
                <a:extLst>
                  <a:ext uri="{FF2B5EF4-FFF2-40B4-BE49-F238E27FC236}">
                    <a16:creationId xmlns:a16="http://schemas.microsoft.com/office/drawing/2014/main" id="{0044F83D-6296-459A-BE04-A46D4543E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215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Line 729">
                <a:extLst>
                  <a:ext uri="{FF2B5EF4-FFF2-40B4-BE49-F238E27FC236}">
                    <a16:creationId xmlns:a16="http://schemas.microsoft.com/office/drawing/2014/main" id="{DFC8376A-1649-4949-BA7D-28B9826B0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801"/>
                <a:ext cx="0" cy="3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730">
                <a:extLst>
                  <a:ext uri="{FF2B5EF4-FFF2-40B4-BE49-F238E27FC236}">
                    <a16:creationId xmlns:a16="http://schemas.microsoft.com/office/drawing/2014/main" id="{BE15919D-495F-4F67-A73C-226567BFE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7" y="2384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731">
                <a:extLst>
                  <a:ext uri="{FF2B5EF4-FFF2-40B4-BE49-F238E27FC236}">
                    <a16:creationId xmlns:a16="http://schemas.microsoft.com/office/drawing/2014/main" id="{82881606-4AE9-467F-896F-E13435F19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7" y="2066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732">
                <a:extLst>
                  <a:ext uri="{FF2B5EF4-FFF2-40B4-BE49-F238E27FC236}">
                    <a16:creationId xmlns:a16="http://schemas.microsoft.com/office/drawing/2014/main" id="{E0EA4BB1-27CD-4081-BBA1-20DD23EB4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2066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Oval 733">
                <a:extLst>
                  <a:ext uri="{FF2B5EF4-FFF2-40B4-BE49-F238E27FC236}">
                    <a16:creationId xmlns:a16="http://schemas.microsoft.com/office/drawing/2014/main" id="{096D48F9-2E66-4387-A887-61B487820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1910"/>
                <a:ext cx="89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734">
                <a:extLst>
                  <a:ext uri="{FF2B5EF4-FFF2-40B4-BE49-F238E27FC236}">
                    <a16:creationId xmlns:a16="http://schemas.microsoft.com/office/drawing/2014/main" id="{D2D45C0C-7179-4269-872E-649662880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1" y="1960"/>
                <a:ext cx="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735">
                <a:extLst>
                  <a:ext uri="{FF2B5EF4-FFF2-40B4-BE49-F238E27FC236}">
                    <a16:creationId xmlns:a16="http://schemas.microsoft.com/office/drawing/2014/main" id="{51F7C1DC-CBEB-4055-ABBB-DA26BB344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1" y="1901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736">
                <a:extLst>
                  <a:ext uri="{FF2B5EF4-FFF2-40B4-BE49-F238E27FC236}">
                    <a16:creationId xmlns:a16="http://schemas.microsoft.com/office/drawing/2014/main" id="{0E2369E9-7B58-424F-B3F4-C7A255BDD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5" y="1966"/>
                <a:ext cx="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737">
                <a:extLst>
                  <a:ext uri="{FF2B5EF4-FFF2-40B4-BE49-F238E27FC236}">
                    <a16:creationId xmlns:a16="http://schemas.microsoft.com/office/drawing/2014/main" id="{730D4D30-732C-47F3-B1A7-2D3CB6BE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25" y="1996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738">
                <a:extLst>
                  <a:ext uri="{FF2B5EF4-FFF2-40B4-BE49-F238E27FC236}">
                    <a16:creationId xmlns:a16="http://schemas.microsoft.com/office/drawing/2014/main" id="{E47543C3-E4A0-4D4B-B01C-F2F75C430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25" y="1931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739">
                <a:extLst>
                  <a:ext uri="{FF2B5EF4-FFF2-40B4-BE49-F238E27FC236}">
                    <a16:creationId xmlns:a16="http://schemas.microsoft.com/office/drawing/2014/main" id="{887D6385-71CA-4C05-BA1E-498B87DE7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1" y="1896"/>
                <a:ext cx="4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740">
                <a:extLst>
                  <a:ext uri="{FF2B5EF4-FFF2-40B4-BE49-F238E27FC236}">
                    <a16:creationId xmlns:a16="http://schemas.microsoft.com/office/drawing/2014/main" id="{06AFDB64-5DBB-405D-82F0-78B1B7E3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5" y="1960"/>
                <a:ext cx="1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741">
                <a:extLst>
                  <a:ext uri="{FF2B5EF4-FFF2-40B4-BE49-F238E27FC236}">
                    <a16:creationId xmlns:a16="http://schemas.microsoft.com/office/drawing/2014/main" id="{57BD4151-E2AC-49C6-BD5D-9AABBE39C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401"/>
                <a:ext cx="0" cy="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742">
                <a:extLst>
                  <a:ext uri="{FF2B5EF4-FFF2-40B4-BE49-F238E27FC236}">
                    <a16:creationId xmlns:a16="http://schemas.microsoft.com/office/drawing/2014/main" id="{2BECDDE9-C025-447B-B37A-0B797A3E8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107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743">
                <a:extLst>
                  <a:ext uri="{FF2B5EF4-FFF2-40B4-BE49-F238E27FC236}">
                    <a16:creationId xmlns:a16="http://schemas.microsoft.com/office/drawing/2014/main" id="{86E59EAD-69BB-4718-BF42-7168E0981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736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744">
                <a:extLst>
                  <a:ext uri="{FF2B5EF4-FFF2-40B4-BE49-F238E27FC236}">
                    <a16:creationId xmlns:a16="http://schemas.microsoft.com/office/drawing/2014/main" id="{E83AFC74-8EA4-4E01-ABD2-DB4E1D695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907"/>
                <a:ext cx="1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745">
                <a:extLst>
                  <a:ext uri="{FF2B5EF4-FFF2-40B4-BE49-F238E27FC236}">
                    <a16:creationId xmlns:a16="http://schemas.microsoft.com/office/drawing/2014/main" id="{30142AD3-A5AB-4BD3-8176-C6875A4D1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8" y="1589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746">
                <a:extLst>
                  <a:ext uri="{FF2B5EF4-FFF2-40B4-BE49-F238E27FC236}">
                    <a16:creationId xmlns:a16="http://schemas.microsoft.com/office/drawing/2014/main" id="{13581808-A0BC-4EFB-9E49-F91544254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3" y="1589"/>
                <a:ext cx="1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747">
                <a:extLst>
                  <a:ext uri="{FF2B5EF4-FFF2-40B4-BE49-F238E27FC236}">
                    <a16:creationId xmlns:a16="http://schemas.microsoft.com/office/drawing/2014/main" id="{4775BAD0-EBCF-4A4E-8C3D-40202BEA2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7" y="1484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748">
                <a:extLst>
                  <a:ext uri="{FF2B5EF4-FFF2-40B4-BE49-F238E27FC236}">
                    <a16:creationId xmlns:a16="http://schemas.microsoft.com/office/drawing/2014/main" id="{18945E78-5746-4EC8-AAE7-5E91B0DA0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7" y="1272"/>
                <a:ext cx="0" cy="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749">
                <a:extLst>
                  <a:ext uri="{FF2B5EF4-FFF2-40B4-BE49-F238E27FC236}">
                    <a16:creationId xmlns:a16="http://schemas.microsoft.com/office/drawing/2014/main" id="{6782CB3D-2B1D-4400-9899-683A8C0B9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1272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750">
                <a:extLst>
                  <a:ext uri="{FF2B5EF4-FFF2-40B4-BE49-F238E27FC236}">
                    <a16:creationId xmlns:a16="http://schemas.microsoft.com/office/drawing/2014/main" id="{044F1B1A-8E8A-434D-BDC7-6E08669A5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7" y="1166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751">
                <a:extLst>
                  <a:ext uri="{FF2B5EF4-FFF2-40B4-BE49-F238E27FC236}">
                    <a16:creationId xmlns:a16="http://schemas.microsoft.com/office/drawing/2014/main" id="{E0CB8F81-B79E-4F2D-A330-6327D4C5B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7" y="901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752">
                <a:extLst>
                  <a:ext uri="{FF2B5EF4-FFF2-40B4-BE49-F238E27FC236}">
                    <a16:creationId xmlns:a16="http://schemas.microsoft.com/office/drawing/2014/main" id="{D8712C8F-D34D-4DE8-A2E6-6E640E797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901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753">
                <a:extLst>
                  <a:ext uri="{FF2B5EF4-FFF2-40B4-BE49-F238E27FC236}">
                    <a16:creationId xmlns:a16="http://schemas.microsoft.com/office/drawing/2014/main" id="{98FFFC8D-848A-4ECC-88BE-8D65155D4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1" y="1589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754">
                <a:extLst>
                  <a:ext uri="{FF2B5EF4-FFF2-40B4-BE49-F238E27FC236}">
                    <a16:creationId xmlns:a16="http://schemas.microsoft.com/office/drawing/2014/main" id="{B6DBCF70-CC26-46EF-98FF-C79664177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1" y="795"/>
                <a:ext cx="0" cy="7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755">
                <a:extLst>
                  <a:ext uri="{FF2B5EF4-FFF2-40B4-BE49-F238E27FC236}">
                    <a16:creationId xmlns:a16="http://schemas.microsoft.com/office/drawing/2014/main" id="{CFBF6BF5-18BB-485F-BCBC-5A186C6E1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1" y="795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Oval 756">
                <a:extLst>
                  <a:ext uri="{FF2B5EF4-FFF2-40B4-BE49-F238E27FC236}">
                    <a16:creationId xmlns:a16="http://schemas.microsoft.com/office/drawing/2014/main" id="{B7729A17-713F-428B-B93A-46C95379B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727"/>
                <a:ext cx="89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757">
                <a:extLst>
                  <a:ext uri="{FF2B5EF4-FFF2-40B4-BE49-F238E27FC236}">
                    <a16:creationId xmlns:a16="http://schemas.microsoft.com/office/drawing/2014/main" id="{D55AF14F-7A12-467F-AEF5-38A2AF612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777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758">
                <a:extLst>
                  <a:ext uri="{FF2B5EF4-FFF2-40B4-BE49-F238E27FC236}">
                    <a16:creationId xmlns:a16="http://schemas.microsoft.com/office/drawing/2014/main" id="{B187A174-A191-4DA7-BF59-CF3DDF077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8" y="718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Line 759">
                <a:extLst>
                  <a:ext uri="{FF2B5EF4-FFF2-40B4-BE49-F238E27FC236}">
                    <a16:creationId xmlns:a16="http://schemas.microsoft.com/office/drawing/2014/main" id="{07C6FC52-11C9-4A23-8B4A-B329019A8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7" y="783"/>
                <a:ext cx="53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760">
                <a:extLst>
                  <a:ext uri="{FF2B5EF4-FFF2-40B4-BE49-F238E27FC236}">
                    <a16:creationId xmlns:a16="http://schemas.microsoft.com/office/drawing/2014/main" id="{227F6D3A-9A2B-4922-BC0A-6B9454EE7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1" y="813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761">
                <a:extLst>
                  <a:ext uri="{FF2B5EF4-FFF2-40B4-BE49-F238E27FC236}">
                    <a16:creationId xmlns:a16="http://schemas.microsoft.com/office/drawing/2014/main" id="{3C84B2E5-47B1-4186-A95C-4B8A6B6A5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7" y="748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762">
                <a:extLst>
                  <a:ext uri="{FF2B5EF4-FFF2-40B4-BE49-F238E27FC236}">
                    <a16:creationId xmlns:a16="http://schemas.microsoft.com/office/drawing/2014/main" id="{B9437B4D-8887-4A1D-850D-BAF79FD43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1" y="713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763">
                <a:extLst>
                  <a:ext uri="{FF2B5EF4-FFF2-40B4-BE49-F238E27FC236}">
                    <a16:creationId xmlns:a16="http://schemas.microsoft.com/office/drawing/2014/main" id="{76ADAD17-D895-4C6D-920D-C3FEB2F4D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3" y="777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764">
                <a:extLst>
                  <a:ext uri="{FF2B5EF4-FFF2-40B4-BE49-F238E27FC236}">
                    <a16:creationId xmlns:a16="http://schemas.microsoft.com/office/drawing/2014/main" id="{50FCEF23-02A3-4919-8D60-006A7AF35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930"/>
                <a:ext cx="76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765">
                <a:extLst>
                  <a:ext uri="{FF2B5EF4-FFF2-40B4-BE49-F238E27FC236}">
                    <a16:creationId xmlns:a16="http://schemas.microsoft.com/office/drawing/2014/main" id="{A7D53F46-1845-4157-AB4A-B9713B07D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954"/>
                <a:ext cx="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766">
                <a:extLst>
                  <a:ext uri="{FF2B5EF4-FFF2-40B4-BE49-F238E27FC236}">
                    <a16:creationId xmlns:a16="http://schemas.microsoft.com/office/drawing/2014/main" id="{EA2FF665-1238-42F1-B141-7E6418B0A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1195"/>
                <a:ext cx="76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767">
                <a:extLst>
                  <a:ext uri="{FF2B5EF4-FFF2-40B4-BE49-F238E27FC236}">
                    <a16:creationId xmlns:a16="http://schemas.microsoft.com/office/drawing/2014/main" id="{FC7E1488-58FD-4175-A114-6A94CDE33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19"/>
                <a:ext cx="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768">
                <a:extLst>
                  <a:ext uri="{FF2B5EF4-FFF2-40B4-BE49-F238E27FC236}">
                    <a16:creationId xmlns:a16="http://schemas.microsoft.com/office/drawing/2014/main" id="{A7206CAB-9D04-4CD0-9D0E-3DB4D88AD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484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769">
                <a:extLst>
                  <a:ext uri="{FF2B5EF4-FFF2-40B4-BE49-F238E27FC236}">
                    <a16:creationId xmlns:a16="http://schemas.microsoft.com/office/drawing/2014/main" id="{FE3EC685-C717-46C2-B742-B5D920E20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1378"/>
                <a:ext cx="0" cy="3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770">
                <a:extLst>
                  <a:ext uri="{FF2B5EF4-FFF2-40B4-BE49-F238E27FC236}">
                    <a16:creationId xmlns:a16="http://schemas.microsoft.com/office/drawing/2014/main" id="{A19C6D00-DDBA-4292-8310-840FF9908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7" y="2808"/>
                <a:ext cx="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771">
                <a:extLst>
                  <a:ext uri="{FF2B5EF4-FFF2-40B4-BE49-F238E27FC236}">
                    <a16:creationId xmlns:a16="http://schemas.microsoft.com/office/drawing/2014/main" id="{3AE9618D-4BFC-4AE5-9333-F4BFDE8C5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2384"/>
                <a:ext cx="5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772">
                <a:extLst>
                  <a:ext uri="{FF2B5EF4-FFF2-40B4-BE49-F238E27FC236}">
                    <a16:creationId xmlns:a16="http://schemas.microsoft.com/office/drawing/2014/main" id="{FD93C1AA-30EC-4E4F-AA0B-46A02B62A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3" y="2437"/>
                <a:ext cx="0" cy="3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773">
                <a:extLst>
                  <a:ext uri="{FF2B5EF4-FFF2-40B4-BE49-F238E27FC236}">
                    <a16:creationId xmlns:a16="http://schemas.microsoft.com/office/drawing/2014/main" id="{544E21C9-06D9-4584-9F1F-B0A3F4608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3" y="1695"/>
                <a:ext cx="0" cy="6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774">
                <a:extLst>
                  <a:ext uri="{FF2B5EF4-FFF2-40B4-BE49-F238E27FC236}">
                    <a16:creationId xmlns:a16="http://schemas.microsoft.com/office/drawing/2014/main" id="{C2216354-C08A-46F8-B72D-1DB970E4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1695"/>
                <a:ext cx="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775">
                <a:extLst>
                  <a:ext uri="{FF2B5EF4-FFF2-40B4-BE49-F238E27FC236}">
                    <a16:creationId xmlns:a16="http://schemas.microsoft.com/office/drawing/2014/main" id="{F9C1FF14-BE9B-414F-874E-4F39C6064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" y="2349"/>
                <a:ext cx="35" cy="35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6 h 6"/>
                  <a:gd name="T4" fmla="*/ 6 w 6"/>
                  <a:gd name="T5" fmla="*/ 6 h 6"/>
                  <a:gd name="T6" fmla="*/ 6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2" y="0"/>
                      <a:pt x="0" y="2"/>
                      <a:pt x="0" y="6"/>
                    </a:cubicBezTo>
                    <a:lnTo>
                      <a:pt x="6" y="6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Arc 776">
                <a:extLst>
                  <a:ext uri="{FF2B5EF4-FFF2-40B4-BE49-F238E27FC236}">
                    <a16:creationId xmlns:a16="http://schemas.microsoft.com/office/drawing/2014/main" id="{0C49689D-1E3F-4D90-B0A5-C98CF6D10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352"/>
                <a:ext cx="35" cy="35"/>
              </a:xfrm>
              <a:custGeom>
                <a:avLst/>
                <a:gdLst>
                  <a:gd name="G0" fmla="+- 21533 0 0"/>
                  <a:gd name="G1" fmla="+- 21533 0 0"/>
                  <a:gd name="G2" fmla="+- 21600 0 0"/>
                  <a:gd name="T0" fmla="*/ 0 w 21533"/>
                  <a:gd name="T1" fmla="*/ 19833 h 21533"/>
                  <a:gd name="T2" fmla="*/ 19833 w 21533"/>
                  <a:gd name="T3" fmla="*/ 0 h 21533"/>
                  <a:gd name="T4" fmla="*/ 21533 w 21533"/>
                  <a:gd name="T5" fmla="*/ 21533 h 2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33" h="21533" fill="none" extrusionOk="0">
                    <a:moveTo>
                      <a:pt x="0" y="19833"/>
                    </a:moveTo>
                    <a:cubicBezTo>
                      <a:pt x="835" y="9245"/>
                      <a:pt x="9245" y="835"/>
                      <a:pt x="19833" y="0"/>
                    </a:cubicBezTo>
                  </a:path>
                  <a:path w="21533" h="21533" stroke="0" extrusionOk="0">
                    <a:moveTo>
                      <a:pt x="0" y="19833"/>
                    </a:moveTo>
                    <a:cubicBezTo>
                      <a:pt x="835" y="9245"/>
                      <a:pt x="9245" y="835"/>
                      <a:pt x="19833" y="0"/>
                    </a:cubicBezTo>
                    <a:lnTo>
                      <a:pt x="21533" y="21533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777">
                <a:extLst>
                  <a:ext uri="{FF2B5EF4-FFF2-40B4-BE49-F238E27FC236}">
                    <a16:creationId xmlns:a16="http://schemas.microsoft.com/office/drawing/2014/main" id="{CEE60102-8CA0-4829-A6A1-37C3A82EB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" y="2390"/>
                <a:ext cx="35" cy="35"/>
              </a:xfrm>
              <a:custGeom>
                <a:avLst/>
                <a:gdLst>
                  <a:gd name="T0" fmla="*/ 0 w 6"/>
                  <a:gd name="T1" fmla="*/ 0 h 6"/>
                  <a:gd name="T2" fmla="*/ 5 w 6"/>
                  <a:gd name="T3" fmla="*/ 6 h 6"/>
                  <a:gd name="T4" fmla="*/ 6 w 6"/>
                  <a:gd name="T5" fmla="*/ 0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3"/>
                      <a:pt x="2" y="6"/>
                      <a:pt x="5" y="6"/>
                    </a:cubicBez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Arc 778">
                <a:extLst>
                  <a:ext uri="{FF2B5EF4-FFF2-40B4-BE49-F238E27FC236}">
                    <a16:creationId xmlns:a16="http://schemas.microsoft.com/office/drawing/2014/main" id="{C60890A1-FF93-42C6-8B0B-1A03ED73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390"/>
                <a:ext cx="35" cy="3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19599 w 21600"/>
                  <a:gd name="T1" fmla="*/ 21507 h 21507"/>
                  <a:gd name="T2" fmla="*/ 0 w 21600"/>
                  <a:gd name="T3" fmla="*/ 0 h 21507"/>
                  <a:gd name="T4" fmla="*/ 21600 w 21600"/>
                  <a:gd name="T5" fmla="*/ 0 h 2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07" fill="none" extrusionOk="0">
                    <a:moveTo>
                      <a:pt x="19598" y="21507"/>
                    </a:moveTo>
                    <a:cubicBezTo>
                      <a:pt x="8492" y="20473"/>
                      <a:pt x="0" y="11154"/>
                      <a:pt x="0" y="0"/>
                    </a:cubicBezTo>
                  </a:path>
                  <a:path w="21600" h="21507" stroke="0" extrusionOk="0">
                    <a:moveTo>
                      <a:pt x="19598" y="21507"/>
                    </a:moveTo>
                    <a:cubicBezTo>
                      <a:pt x="8492" y="20473"/>
                      <a:pt x="0" y="11154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779">
                <a:extLst>
                  <a:ext uri="{FF2B5EF4-FFF2-40B4-BE49-F238E27FC236}">
                    <a16:creationId xmlns:a16="http://schemas.microsoft.com/office/drawing/2014/main" id="{FF4EBF0B-0371-4E3D-BC00-5520C49F1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5" y="2225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780">
                <a:extLst>
                  <a:ext uri="{FF2B5EF4-FFF2-40B4-BE49-F238E27FC236}">
                    <a16:creationId xmlns:a16="http://schemas.microsoft.com/office/drawing/2014/main" id="{E8E9D88F-863A-4742-A8E6-08BB5060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5" y="1854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781">
                <a:extLst>
                  <a:ext uri="{FF2B5EF4-FFF2-40B4-BE49-F238E27FC236}">
                    <a16:creationId xmlns:a16="http://schemas.microsoft.com/office/drawing/2014/main" id="{E0E7349B-A26B-47BF-A1F3-C5469B16F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5" y="1378"/>
                <a:ext cx="0" cy="3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782">
                <a:extLst>
                  <a:ext uri="{FF2B5EF4-FFF2-40B4-BE49-F238E27FC236}">
                    <a16:creationId xmlns:a16="http://schemas.microsoft.com/office/drawing/2014/main" id="{C0DB1A50-3A17-402E-AC94-B32EC7318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1484"/>
                <a:ext cx="1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783">
                <a:extLst>
                  <a:ext uri="{FF2B5EF4-FFF2-40B4-BE49-F238E27FC236}">
                    <a16:creationId xmlns:a16="http://schemas.microsoft.com/office/drawing/2014/main" id="{2B43F960-423E-4C14-8E5F-58A9B095B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9" y="1907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784">
                <a:extLst>
                  <a:ext uri="{FF2B5EF4-FFF2-40B4-BE49-F238E27FC236}">
                    <a16:creationId xmlns:a16="http://schemas.microsoft.com/office/drawing/2014/main" id="{AD8D1C86-58C8-4748-B67C-71FDF5182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9" y="1642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785">
                <a:extLst>
                  <a:ext uri="{FF2B5EF4-FFF2-40B4-BE49-F238E27FC236}">
                    <a16:creationId xmlns:a16="http://schemas.microsoft.com/office/drawing/2014/main" id="{BA73954F-D805-4AF6-A2EF-626802237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9" y="1642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786">
                <a:extLst>
                  <a:ext uri="{FF2B5EF4-FFF2-40B4-BE49-F238E27FC236}">
                    <a16:creationId xmlns:a16="http://schemas.microsoft.com/office/drawing/2014/main" id="{3905F5D1-2BA0-45C2-9B86-AC5DD4C3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9" y="2331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787">
                <a:extLst>
                  <a:ext uri="{FF2B5EF4-FFF2-40B4-BE49-F238E27FC236}">
                    <a16:creationId xmlns:a16="http://schemas.microsoft.com/office/drawing/2014/main" id="{A1C4BACF-D87D-429E-B0D0-AE2C08F9A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9" y="2066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788">
                <a:extLst>
                  <a:ext uri="{FF2B5EF4-FFF2-40B4-BE49-F238E27FC236}">
                    <a16:creationId xmlns:a16="http://schemas.microsoft.com/office/drawing/2014/main" id="{C4758159-2EE8-42EA-B5CF-74C849965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9" y="2066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789">
                <a:extLst>
                  <a:ext uri="{FF2B5EF4-FFF2-40B4-BE49-F238E27FC236}">
                    <a16:creationId xmlns:a16="http://schemas.microsoft.com/office/drawing/2014/main" id="{170A3BCB-EF88-4BAE-94D3-CCF80DFA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" y="2466"/>
                <a:ext cx="77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790">
                <a:extLst>
                  <a:ext uri="{FF2B5EF4-FFF2-40B4-BE49-F238E27FC236}">
                    <a16:creationId xmlns:a16="http://schemas.microsoft.com/office/drawing/2014/main" id="{37444FE1-9098-472A-8611-DC5CF8FBC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5" y="2490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791">
                <a:extLst>
                  <a:ext uri="{FF2B5EF4-FFF2-40B4-BE49-F238E27FC236}">
                    <a16:creationId xmlns:a16="http://schemas.microsoft.com/office/drawing/2014/main" id="{FA4B7327-3C03-48BC-8530-2C83089DC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" y="1937"/>
                <a:ext cx="77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792">
                <a:extLst>
                  <a:ext uri="{FF2B5EF4-FFF2-40B4-BE49-F238E27FC236}">
                    <a16:creationId xmlns:a16="http://schemas.microsoft.com/office/drawing/2014/main" id="{0532E6D5-81BA-4F84-A9DE-C896049ED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5" y="1960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793">
                <a:extLst>
                  <a:ext uri="{FF2B5EF4-FFF2-40B4-BE49-F238E27FC236}">
                    <a16:creationId xmlns:a16="http://schemas.microsoft.com/office/drawing/2014/main" id="{0B8BF37A-FA1D-4FB6-B249-75A92D409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5" y="1484"/>
                <a:ext cx="2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794">
                <a:extLst>
                  <a:ext uri="{FF2B5EF4-FFF2-40B4-BE49-F238E27FC236}">
                    <a16:creationId xmlns:a16="http://schemas.microsoft.com/office/drawing/2014/main" id="{8FF697C9-C680-43AC-A99B-43C050D2B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4" y="901"/>
                <a:ext cx="0" cy="7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795">
                <a:extLst>
                  <a:ext uri="{FF2B5EF4-FFF2-40B4-BE49-F238E27FC236}">
                    <a16:creationId xmlns:a16="http://schemas.microsoft.com/office/drawing/2014/main" id="{41F555CE-19FD-4626-A230-6F9A45305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5" y="2384"/>
                <a:ext cx="5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796">
                <a:extLst>
                  <a:ext uri="{FF2B5EF4-FFF2-40B4-BE49-F238E27FC236}">
                    <a16:creationId xmlns:a16="http://schemas.microsoft.com/office/drawing/2014/main" id="{E9CAE1C1-1C62-4E01-A1EC-B7EF819FC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8" y="217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797">
                <a:extLst>
                  <a:ext uri="{FF2B5EF4-FFF2-40B4-BE49-F238E27FC236}">
                    <a16:creationId xmlns:a16="http://schemas.microsoft.com/office/drawing/2014/main" id="{F9609615-695F-4C95-B8A8-E0681BC35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0" y="1484"/>
                <a:ext cx="11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798">
                <a:extLst>
                  <a:ext uri="{FF2B5EF4-FFF2-40B4-BE49-F238E27FC236}">
                    <a16:creationId xmlns:a16="http://schemas.microsoft.com/office/drawing/2014/main" id="{5FC8C738-F089-43E0-9196-B0CA4754B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8" y="1401"/>
                <a:ext cx="0" cy="2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799">
                <a:extLst>
                  <a:ext uri="{FF2B5EF4-FFF2-40B4-BE49-F238E27FC236}">
                    <a16:creationId xmlns:a16="http://schemas.microsoft.com/office/drawing/2014/main" id="{2C66B701-3B31-434D-9A0F-07B7C22FE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2" y="2278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800">
                <a:extLst>
                  <a:ext uri="{FF2B5EF4-FFF2-40B4-BE49-F238E27FC236}">
                    <a16:creationId xmlns:a16="http://schemas.microsoft.com/office/drawing/2014/main" id="{7E90A277-98D7-4697-A77F-8E01E36AA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2" y="1589"/>
                <a:ext cx="0" cy="6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801">
                <a:extLst>
                  <a:ext uri="{FF2B5EF4-FFF2-40B4-BE49-F238E27FC236}">
                    <a16:creationId xmlns:a16="http://schemas.microsoft.com/office/drawing/2014/main" id="{BFAD6559-E8C7-454D-9E04-3B0BAB358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2" y="1589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802">
                <a:extLst>
                  <a:ext uri="{FF2B5EF4-FFF2-40B4-BE49-F238E27FC236}">
                    <a16:creationId xmlns:a16="http://schemas.microsoft.com/office/drawing/2014/main" id="{544B2858-DB53-445B-A8C2-F36701226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2384"/>
                <a:ext cx="4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803">
                <a:extLst>
                  <a:ext uri="{FF2B5EF4-FFF2-40B4-BE49-F238E27FC236}">
                    <a16:creationId xmlns:a16="http://schemas.microsoft.com/office/drawing/2014/main" id="{27DB1C23-945C-4660-9C3C-F18779A88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2255"/>
                <a:ext cx="76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804">
                <a:extLst>
                  <a:ext uri="{FF2B5EF4-FFF2-40B4-BE49-F238E27FC236}">
                    <a16:creationId xmlns:a16="http://schemas.microsoft.com/office/drawing/2014/main" id="{1EFFED49-9619-43BF-B9CC-2C6149BD6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2278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805">
                <a:extLst>
                  <a:ext uri="{FF2B5EF4-FFF2-40B4-BE49-F238E27FC236}">
                    <a16:creationId xmlns:a16="http://schemas.microsoft.com/office/drawing/2014/main" id="{CD6E90B6-EA44-4999-9E42-21487EB29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6" y="1325"/>
                <a:ext cx="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806">
                <a:extLst>
                  <a:ext uri="{FF2B5EF4-FFF2-40B4-BE49-F238E27FC236}">
                    <a16:creationId xmlns:a16="http://schemas.microsoft.com/office/drawing/2014/main" id="{86AD714D-42A2-4AC6-B48C-E07E2D26E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" y="1354"/>
                <a:ext cx="77" cy="47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807">
                <a:extLst>
                  <a:ext uri="{FF2B5EF4-FFF2-40B4-BE49-F238E27FC236}">
                    <a16:creationId xmlns:a16="http://schemas.microsoft.com/office/drawing/2014/main" id="{501E831A-B5FB-4005-BE1C-89F3B8282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6" y="1378"/>
                <a:ext cx="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808">
                <a:extLst>
                  <a:ext uri="{FF2B5EF4-FFF2-40B4-BE49-F238E27FC236}">
                    <a16:creationId xmlns:a16="http://schemas.microsoft.com/office/drawing/2014/main" id="{23B59138-B09B-4A7E-9093-0A98E720D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4" y="1060"/>
                <a:ext cx="4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809">
                <a:extLst>
                  <a:ext uri="{FF2B5EF4-FFF2-40B4-BE49-F238E27FC236}">
                    <a16:creationId xmlns:a16="http://schemas.microsoft.com/office/drawing/2014/main" id="{B1429AB7-9F38-4942-AA28-A1A51C0F2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8" y="848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Oval 810">
                <a:extLst>
                  <a:ext uri="{FF2B5EF4-FFF2-40B4-BE49-F238E27FC236}">
                    <a16:creationId xmlns:a16="http://schemas.microsoft.com/office/drawing/2014/main" id="{68E4CAD9-EEDA-4462-BC3E-C84E8322E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833"/>
                <a:ext cx="89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811">
                <a:extLst>
                  <a:ext uri="{FF2B5EF4-FFF2-40B4-BE49-F238E27FC236}">
                    <a16:creationId xmlns:a16="http://schemas.microsoft.com/office/drawing/2014/main" id="{205B6A22-0962-403A-9F97-CFEC9FE9F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7" y="883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812">
                <a:extLst>
                  <a:ext uri="{FF2B5EF4-FFF2-40B4-BE49-F238E27FC236}">
                    <a16:creationId xmlns:a16="http://schemas.microsoft.com/office/drawing/2014/main" id="{3C61BBC1-3CB8-4348-8877-CC74BD506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3" y="824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813">
                <a:extLst>
                  <a:ext uri="{FF2B5EF4-FFF2-40B4-BE49-F238E27FC236}">
                    <a16:creationId xmlns:a16="http://schemas.microsoft.com/office/drawing/2014/main" id="{34088D09-D770-4EF3-BAC0-2FEE9A317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889"/>
                <a:ext cx="53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814">
                <a:extLst>
                  <a:ext uri="{FF2B5EF4-FFF2-40B4-BE49-F238E27FC236}">
                    <a16:creationId xmlns:a16="http://schemas.microsoft.com/office/drawing/2014/main" id="{CF733011-3775-4FD9-9EA4-C39657870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6" y="919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815">
                <a:extLst>
                  <a:ext uri="{FF2B5EF4-FFF2-40B4-BE49-F238E27FC236}">
                    <a16:creationId xmlns:a16="http://schemas.microsoft.com/office/drawing/2014/main" id="{7EC453B7-9B6C-4FBD-A4E3-FD536804F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854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816">
                <a:extLst>
                  <a:ext uri="{FF2B5EF4-FFF2-40B4-BE49-F238E27FC236}">
                    <a16:creationId xmlns:a16="http://schemas.microsoft.com/office/drawing/2014/main" id="{30D2927E-C0C4-4303-AB74-B7ACD9518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818"/>
                <a:ext cx="53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817">
                <a:extLst>
                  <a:ext uri="{FF2B5EF4-FFF2-40B4-BE49-F238E27FC236}">
                    <a16:creationId xmlns:a16="http://schemas.microsoft.com/office/drawing/2014/main" id="{E65ACBBB-2E93-4CFC-A1C6-E2F5C9BD6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8" y="883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818">
                <a:extLst>
                  <a:ext uri="{FF2B5EF4-FFF2-40B4-BE49-F238E27FC236}">
                    <a16:creationId xmlns:a16="http://schemas.microsoft.com/office/drawing/2014/main" id="{5269EA59-1FA4-4DCC-A9F9-A13B2C5EC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1113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819">
                <a:extLst>
                  <a:ext uri="{FF2B5EF4-FFF2-40B4-BE49-F238E27FC236}">
                    <a16:creationId xmlns:a16="http://schemas.microsoft.com/office/drawing/2014/main" id="{25B9B023-6D8B-43CA-B4A4-B3A8532FA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5" y="1007"/>
                <a:ext cx="0" cy="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Oval 820">
                <a:extLst>
                  <a:ext uri="{FF2B5EF4-FFF2-40B4-BE49-F238E27FC236}">
                    <a16:creationId xmlns:a16="http://schemas.microsoft.com/office/drawing/2014/main" id="{92BF0702-F5CB-426D-8ABA-954FE250D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1063"/>
                <a:ext cx="88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821">
                <a:extLst>
                  <a:ext uri="{FF2B5EF4-FFF2-40B4-BE49-F238E27FC236}">
                    <a16:creationId xmlns:a16="http://schemas.microsoft.com/office/drawing/2014/main" id="{25888B19-794D-4FB1-9A1F-542000CE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5" y="1113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822">
                <a:extLst>
                  <a:ext uri="{FF2B5EF4-FFF2-40B4-BE49-F238E27FC236}">
                    <a16:creationId xmlns:a16="http://schemas.microsoft.com/office/drawing/2014/main" id="{FECE5AB5-1403-4B89-AC90-DB2546F76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1" y="1054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823">
                <a:extLst>
                  <a:ext uri="{FF2B5EF4-FFF2-40B4-BE49-F238E27FC236}">
                    <a16:creationId xmlns:a16="http://schemas.microsoft.com/office/drawing/2014/main" id="{907CBE1E-EA2A-442B-8497-00FAC574B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0" y="1119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824">
                <a:extLst>
                  <a:ext uri="{FF2B5EF4-FFF2-40B4-BE49-F238E27FC236}">
                    <a16:creationId xmlns:a16="http://schemas.microsoft.com/office/drawing/2014/main" id="{200D2B54-A593-42A8-8116-5F40E8E5F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4" y="1148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Line 825">
                <a:extLst>
                  <a:ext uri="{FF2B5EF4-FFF2-40B4-BE49-F238E27FC236}">
                    <a16:creationId xmlns:a16="http://schemas.microsoft.com/office/drawing/2014/main" id="{2FD2ABB5-660E-499E-B2EC-F2CDF7FB4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0" y="1083"/>
                <a:ext cx="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Line 826">
                <a:extLst>
                  <a:ext uri="{FF2B5EF4-FFF2-40B4-BE49-F238E27FC236}">
                    <a16:creationId xmlns:a16="http://schemas.microsoft.com/office/drawing/2014/main" id="{4D8E2472-7502-40B4-9319-871B3BBF2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" y="1048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Line 827">
                <a:extLst>
                  <a:ext uri="{FF2B5EF4-FFF2-40B4-BE49-F238E27FC236}">
                    <a16:creationId xmlns:a16="http://schemas.microsoft.com/office/drawing/2014/main" id="{6107F7A2-B0FE-4B8A-945D-C3317134A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5" y="1113"/>
                <a:ext cx="1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Line 828">
                <a:extLst>
                  <a:ext uri="{FF2B5EF4-FFF2-40B4-BE49-F238E27FC236}">
                    <a16:creationId xmlns:a16="http://schemas.microsoft.com/office/drawing/2014/main" id="{A75C6EBF-2E66-40B7-BA11-2C465EE78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" y="1113"/>
                <a:ext cx="76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Line 829">
                <a:extLst>
                  <a:ext uri="{FF2B5EF4-FFF2-40B4-BE49-F238E27FC236}">
                    <a16:creationId xmlns:a16="http://schemas.microsoft.com/office/drawing/2014/main" id="{734B4227-E7DD-4DC2-85FA-2E153B867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7" y="1142"/>
                <a:ext cx="7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Line 830">
                <a:extLst>
                  <a:ext uri="{FF2B5EF4-FFF2-40B4-BE49-F238E27FC236}">
                    <a16:creationId xmlns:a16="http://schemas.microsoft.com/office/drawing/2014/main" id="{E2215266-FFF6-47C2-9681-93297D17C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7" y="1077"/>
                <a:ext cx="7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Line 831">
                <a:extLst>
                  <a:ext uri="{FF2B5EF4-FFF2-40B4-BE49-F238E27FC236}">
                    <a16:creationId xmlns:a16="http://schemas.microsoft.com/office/drawing/2014/main" id="{8BE2EA6E-B31F-446E-B4E7-89DFFB415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1" y="1042"/>
                <a:ext cx="7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Line 832">
                <a:extLst>
                  <a:ext uri="{FF2B5EF4-FFF2-40B4-BE49-F238E27FC236}">
                    <a16:creationId xmlns:a16="http://schemas.microsoft.com/office/drawing/2014/main" id="{770A50C4-EE92-423A-ACFC-3BDE17227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1" y="2572"/>
                <a:ext cx="0" cy="1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Line 833">
                <a:extLst>
                  <a:ext uri="{FF2B5EF4-FFF2-40B4-BE49-F238E27FC236}">
                    <a16:creationId xmlns:a16="http://schemas.microsoft.com/office/drawing/2014/main" id="{380480F9-F1D1-4FCF-B031-7A5739E50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719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Line 834">
                <a:extLst>
                  <a:ext uri="{FF2B5EF4-FFF2-40B4-BE49-F238E27FC236}">
                    <a16:creationId xmlns:a16="http://schemas.microsoft.com/office/drawing/2014/main" id="{C98B7EE5-E6A2-4A64-96D7-8E078CA05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1" y="2225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Line 835">
                <a:extLst>
                  <a:ext uri="{FF2B5EF4-FFF2-40B4-BE49-F238E27FC236}">
                    <a16:creationId xmlns:a16="http://schemas.microsoft.com/office/drawing/2014/main" id="{83A62E76-F020-4A01-8015-0A89161CF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7" y="2649"/>
                <a:ext cx="2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Line 836">
                <a:extLst>
                  <a:ext uri="{FF2B5EF4-FFF2-40B4-BE49-F238E27FC236}">
                    <a16:creationId xmlns:a16="http://schemas.microsoft.com/office/drawing/2014/main" id="{72B221A3-B73D-4BB0-8948-73030A8FE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9" y="2278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Line 837">
                <a:extLst>
                  <a:ext uri="{FF2B5EF4-FFF2-40B4-BE49-F238E27FC236}">
                    <a16:creationId xmlns:a16="http://schemas.microsoft.com/office/drawing/2014/main" id="{89852D0E-191D-4E04-8687-F7DDBDB7D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7" y="1801"/>
                <a:ext cx="0" cy="4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838">
                <a:extLst>
                  <a:ext uri="{FF2B5EF4-FFF2-40B4-BE49-F238E27FC236}">
                    <a16:creationId xmlns:a16="http://schemas.microsoft.com/office/drawing/2014/main" id="{419DABE6-83AF-4851-8A0D-3064F2923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2649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839">
                <a:extLst>
                  <a:ext uri="{FF2B5EF4-FFF2-40B4-BE49-F238E27FC236}">
                    <a16:creationId xmlns:a16="http://schemas.microsoft.com/office/drawing/2014/main" id="{49A3FAF1-D07B-4303-8944-BDBDBA026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2490"/>
                <a:ext cx="0" cy="1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840">
                <a:extLst>
                  <a:ext uri="{FF2B5EF4-FFF2-40B4-BE49-F238E27FC236}">
                    <a16:creationId xmlns:a16="http://schemas.microsoft.com/office/drawing/2014/main" id="{AEE307E3-1930-46E6-A457-94C07093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" y="2307"/>
                <a:ext cx="77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Line 841">
                <a:extLst>
                  <a:ext uri="{FF2B5EF4-FFF2-40B4-BE49-F238E27FC236}">
                    <a16:creationId xmlns:a16="http://schemas.microsoft.com/office/drawing/2014/main" id="{8EA47914-4F87-4E92-93C6-45444EA54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9" y="2331"/>
                <a:ext cx="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Oval 842">
                <a:extLst>
                  <a:ext uri="{FF2B5EF4-FFF2-40B4-BE49-F238E27FC236}">
                    <a16:creationId xmlns:a16="http://schemas.microsoft.com/office/drawing/2014/main" id="{C5E2716C-2DE4-4B11-BDC9-02C663F68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022"/>
                <a:ext cx="88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Line 843">
                <a:extLst>
                  <a:ext uri="{FF2B5EF4-FFF2-40B4-BE49-F238E27FC236}">
                    <a16:creationId xmlns:a16="http://schemas.microsoft.com/office/drawing/2014/main" id="{9BD49644-F8A9-4693-A984-014F51598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2072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Line 844">
                <a:extLst>
                  <a:ext uri="{FF2B5EF4-FFF2-40B4-BE49-F238E27FC236}">
                    <a16:creationId xmlns:a16="http://schemas.microsoft.com/office/drawing/2014/main" id="{BF3F7B9D-5CB0-45DA-80E2-9C7C0212A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8" y="2013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Line 845">
                <a:extLst>
                  <a:ext uri="{FF2B5EF4-FFF2-40B4-BE49-F238E27FC236}">
                    <a16:creationId xmlns:a16="http://schemas.microsoft.com/office/drawing/2014/main" id="{460AD796-B4CA-44A5-A6AA-5DE3647A1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8" y="2078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Line 846">
                <a:extLst>
                  <a:ext uri="{FF2B5EF4-FFF2-40B4-BE49-F238E27FC236}">
                    <a16:creationId xmlns:a16="http://schemas.microsoft.com/office/drawing/2014/main" id="{68DCA529-336B-413F-9E68-432DD4DFF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2" y="2107"/>
                <a:ext cx="53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Line 847">
                <a:extLst>
                  <a:ext uri="{FF2B5EF4-FFF2-40B4-BE49-F238E27FC236}">
                    <a16:creationId xmlns:a16="http://schemas.microsoft.com/office/drawing/2014/main" id="{D88B2930-FABB-475D-B111-79F9F45CD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8" y="2043"/>
                <a:ext cx="47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Line 848">
                <a:extLst>
                  <a:ext uri="{FF2B5EF4-FFF2-40B4-BE49-F238E27FC236}">
                    <a16:creationId xmlns:a16="http://schemas.microsoft.com/office/drawing/2014/main" id="{C41A823B-293F-45FB-88A4-F3E76B108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2" y="2007"/>
                <a:ext cx="53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Line 849">
                <a:extLst>
                  <a:ext uri="{FF2B5EF4-FFF2-40B4-BE49-F238E27FC236}">
                    <a16:creationId xmlns:a16="http://schemas.microsoft.com/office/drawing/2014/main" id="{DDC64C06-B499-4927-8650-7F2B4F274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3" y="2072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Line 850">
                <a:extLst>
                  <a:ext uri="{FF2B5EF4-FFF2-40B4-BE49-F238E27FC236}">
                    <a16:creationId xmlns:a16="http://schemas.microsoft.com/office/drawing/2014/main" id="{8FEB8441-C710-46E9-8926-A3D576E5D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1" y="1378"/>
                <a:ext cx="0" cy="2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Line 851">
                <a:extLst>
                  <a:ext uri="{FF2B5EF4-FFF2-40B4-BE49-F238E27FC236}">
                    <a16:creationId xmlns:a16="http://schemas.microsoft.com/office/drawing/2014/main" id="{202FFA1C-762F-42A4-A05F-F12AE236E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4" y="1589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Line 852">
                <a:extLst>
                  <a:ext uri="{FF2B5EF4-FFF2-40B4-BE49-F238E27FC236}">
                    <a16:creationId xmlns:a16="http://schemas.microsoft.com/office/drawing/2014/main" id="{A3190F26-FA44-4F6C-AE4F-F4E3AC92A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1" y="1642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Line 853">
                <a:extLst>
                  <a:ext uri="{FF2B5EF4-FFF2-40B4-BE49-F238E27FC236}">
                    <a16:creationId xmlns:a16="http://schemas.microsoft.com/office/drawing/2014/main" id="{AB5145D8-1606-48E9-9E30-AD5E7F7A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1" y="1801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Line 854">
                <a:extLst>
                  <a:ext uri="{FF2B5EF4-FFF2-40B4-BE49-F238E27FC236}">
                    <a16:creationId xmlns:a16="http://schemas.microsoft.com/office/drawing/2014/main" id="{C1D3C0FB-0432-49F2-A651-296252B16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4" y="1801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Line 855">
                <a:extLst>
                  <a:ext uri="{FF2B5EF4-FFF2-40B4-BE49-F238E27FC236}">
                    <a16:creationId xmlns:a16="http://schemas.microsoft.com/office/drawing/2014/main" id="{614A4540-F255-4EDF-8087-5F526BE24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4" y="1642"/>
                <a:ext cx="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Line 856">
                <a:extLst>
                  <a:ext uri="{FF2B5EF4-FFF2-40B4-BE49-F238E27FC236}">
                    <a16:creationId xmlns:a16="http://schemas.microsoft.com/office/drawing/2014/main" id="{CDADC4F6-F13D-4CA9-83DC-DD00C0B04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5" y="1536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Line 857">
                <a:extLst>
                  <a:ext uri="{FF2B5EF4-FFF2-40B4-BE49-F238E27FC236}">
                    <a16:creationId xmlns:a16="http://schemas.microsoft.com/office/drawing/2014/main" id="{17F9BD19-CC21-47B4-A7B9-5DF451032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" y="15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Line 858">
                <a:extLst>
                  <a:ext uri="{FF2B5EF4-FFF2-40B4-BE49-F238E27FC236}">
                    <a16:creationId xmlns:a16="http://schemas.microsoft.com/office/drawing/2014/main" id="{039519B1-A6F1-44F9-876F-60058BB8D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" y="1536"/>
                <a:ext cx="1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Line 859">
                <a:extLst>
                  <a:ext uri="{FF2B5EF4-FFF2-40B4-BE49-F238E27FC236}">
                    <a16:creationId xmlns:a16="http://schemas.microsoft.com/office/drawing/2014/main" id="{9172C6CC-C7CB-47FA-A3F9-6DE60276A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1801"/>
                <a:ext cx="7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Line 860">
                <a:extLst>
                  <a:ext uri="{FF2B5EF4-FFF2-40B4-BE49-F238E27FC236}">
                    <a16:creationId xmlns:a16="http://schemas.microsoft.com/office/drawing/2014/main" id="{30682AAA-6496-4EB3-BB88-7064347B8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2" y="1831"/>
                <a:ext cx="77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Line 861">
                <a:extLst>
                  <a:ext uri="{FF2B5EF4-FFF2-40B4-BE49-F238E27FC236}">
                    <a16:creationId xmlns:a16="http://schemas.microsoft.com/office/drawing/2014/main" id="{E60F9B64-3235-4EE9-8EE2-A37F36472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8" y="1766"/>
                <a:ext cx="71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Line 862">
                <a:extLst>
                  <a:ext uri="{FF2B5EF4-FFF2-40B4-BE49-F238E27FC236}">
                    <a16:creationId xmlns:a16="http://schemas.microsoft.com/office/drawing/2014/main" id="{ECA8E708-C85A-44FD-9CB8-2135729F5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1731"/>
                <a:ext cx="71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Line 863">
                <a:extLst>
                  <a:ext uri="{FF2B5EF4-FFF2-40B4-BE49-F238E27FC236}">
                    <a16:creationId xmlns:a16="http://schemas.microsoft.com/office/drawing/2014/main" id="{D7301984-B132-4362-BC7C-938D15A43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1" y="1642"/>
                <a:ext cx="76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Line 864">
                <a:extLst>
                  <a:ext uri="{FF2B5EF4-FFF2-40B4-BE49-F238E27FC236}">
                    <a16:creationId xmlns:a16="http://schemas.microsoft.com/office/drawing/2014/main" id="{CBD85496-16CA-471C-A4A9-FAB246ECB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5" y="1672"/>
                <a:ext cx="76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Line 865">
                <a:extLst>
                  <a:ext uri="{FF2B5EF4-FFF2-40B4-BE49-F238E27FC236}">
                    <a16:creationId xmlns:a16="http://schemas.microsoft.com/office/drawing/2014/main" id="{60B89A94-752D-497B-B324-F53592B42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5" y="1607"/>
                <a:ext cx="76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Line 866">
                <a:extLst>
                  <a:ext uri="{FF2B5EF4-FFF2-40B4-BE49-F238E27FC236}">
                    <a16:creationId xmlns:a16="http://schemas.microsoft.com/office/drawing/2014/main" id="{5C667386-1CD0-40BA-A969-27A8DDA9A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9" y="1572"/>
                <a:ext cx="76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Line 867">
                <a:extLst>
                  <a:ext uri="{FF2B5EF4-FFF2-40B4-BE49-F238E27FC236}">
                    <a16:creationId xmlns:a16="http://schemas.microsoft.com/office/drawing/2014/main" id="{4538DF4D-545A-4651-8BDD-055512F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1" y="1742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Line 868">
                <a:extLst>
                  <a:ext uri="{FF2B5EF4-FFF2-40B4-BE49-F238E27FC236}">
                    <a16:creationId xmlns:a16="http://schemas.microsoft.com/office/drawing/2014/main" id="{652FAE38-E2FC-4CA9-AC1F-6A5515D8E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1695"/>
                <a:ext cx="4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Line 869">
                <a:extLst>
                  <a:ext uri="{FF2B5EF4-FFF2-40B4-BE49-F238E27FC236}">
                    <a16:creationId xmlns:a16="http://schemas.microsoft.com/office/drawing/2014/main" id="{98ABFC5A-E741-4F9D-9B40-7932D4BAC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5" y="1431"/>
                <a:ext cx="0" cy="3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Oval 870">
                <a:extLst>
                  <a:ext uri="{FF2B5EF4-FFF2-40B4-BE49-F238E27FC236}">
                    <a16:creationId xmlns:a16="http://schemas.microsoft.com/office/drawing/2014/main" id="{077253E4-EF7C-4090-96EF-56D09C12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1522"/>
                <a:ext cx="88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Line 871">
                <a:extLst>
                  <a:ext uri="{FF2B5EF4-FFF2-40B4-BE49-F238E27FC236}">
                    <a16:creationId xmlns:a16="http://schemas.microsoft.com/office/drawing/2014/main" id="{785D4C44-592E-40D0-BF1F-9DDA346C5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4" y="1572"/>
                <a:ext cx="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Line 872">
                <a:extLst>
                  <a:ext uri="{FF2B5EF4-FFF2-40B4-BE49-F238E27FC236}">
                    <a16:creationId xmlns:a16="http://schemas.microsoft.com/office/drawing/2014/main" id="{2FCF405D-7250-4E8B-8430-379595AB4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0" y="1513"/>
                <a:ext cx="0" cy="1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Line 873">
                <a:extLst>
                  <a:ext uri="{FF2B5EF4-FFF2-40B4-BE49-F238E27FC236}">
                    <a16:creationId xmlns:a16="http://schemas.microsoft.com/office/drawing/2014/main" id="{5B2518F7-FE0D-41B0-B4DA-7914CAD90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0" y="1578"/>
                <a:ext cx="53" cy="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Line 874">
                <a:extLst>
                  <a:ext uri="{FF2B5EF4-FFF2-40B4-BE49-F238E27FC236}">
                    <a16:creationId xmlns:a16="http://schemas.microsoft.com/office/drawing/2014/main" id="{21AC9EEF-C9F9-47ED-A49C-88A34A11F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4" y="1607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Line 875">
                <a:extLst>
                  <a:ext uri="{FF2B5EF4-FFF2-40B4-BE49-F238E27FC236}">
                    <a16:creationId xmlns:a16="http://schemas.microsoft.com/office/drawing/2014/main" id="{1645424D-801A-4CF4-822C-CAA0A9C66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0" y="1542"/>
                <a:ext cx="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Line 876">
                <a:extLst>
                  <a:ext uri="{FF2B5EF4-FFF2-40B4-BE49-F238E27FC236}">
                    <a16:creationId xmlns:a16="http://schemas.microsoft.com/office/drawing/2014/main" id="{B75AC7BA-A767-496F-A418-E0FD56CA5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4" y="1507"/>
                <a:ext cx="53" cy="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Line 877">
                <a:extLst>
                  <a:ext uri="{FF2B5EF4-FFF2-40B4-BE49-F238E27FC236}">
                    <a16:creationId xmlns:a16="http://schemas.microsoft.com/office/drawing/2014/main" id="{58D81D3C-3366-4C04-B1B4-3702B601F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5" y="1572"/>
                <a:ext cx="1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Line 878">
                <a:extLst>
                  <a:ext uri="{FF2B5EF4-FFF2-40B4-BE49-F238E27FC236}">
                    <a16:creationId xmlns:a16="http://schemas.microsoft.com/office/drawing/2014/main" id="{9C663187-E221-4E69-A504-5F207CDCA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0" y="1272"/>
                <a:ext cx="4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Line 879">
                <a:extLst>
                  <a:ext uri="{FF2B5EF4-FFF2-40B4-BE49-F238E27FC236}">
                    <a16:creationId xmlns:a16="http://schemas.microsoft.com/office/drawing/2014/main" id="{034AA359-21D2-4B65-B4F3-17955EA33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0" y="1166"/>
                <a:ext cx="0" cy="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880">
                <a:extLst>
                  <a:ext uri="{FF2B5EF4-FFF2-40B4-BE49-F238E27FC236}">
                    <a16:creationId xmlns:a16="http://schemas.microsoft.com/office/drawing/2014/main" id="{2889706F-C36C-4F31-819F-8E607C110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" y="1295"/>
                <a:ext cx="77" cy="53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Line 881">
                <a:extLst>
                  <a:ext uri="{FF2B5EF4-FFF2-40B4-BE49-F238E27FC236}">
                    <a16:creationId xmlns:a16="http://schemas.microsoft.com/office/drawing/2014/main" id="{95187317-4758-47A3-BD01-7E1E43F24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5" y="1325"/>
                <a:ext cx="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Line 882">
                <a:extLst>
                  <a:ext uri="{FF2B5EF4-FFF2-40B4-BE49-F238E27FC236}">
                    <a16:creationId xmlns:a16="http://schemas.microsoft.com/office/drawing/2014/main" id="{0DE14BAD-212A-4701-9EF6-1857728A3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9" y="1113"/>
                <a:ext cx="2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Line 883">
                <a:extLst>
                  <a:ext uri="{FF2B5EF4-FFF2-40B4-BE49-F238E27FC236}">
                    <a16:creationId xmlns:a16="http://schemas.microsoft.com/office/drawing/2014/main" id="{820771A4-92BF-4D47-8B7C-0B3B5AF9D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9" y="1007"/>
                <a:ext cx="0" cy="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Line 884">
                <a:extLst>
                  <a:ext uri="{FF2B5EF4-FFF2-40B4-BE49-F238E27FC236}">
                    <a16:creationId xmlns:a16="http://schemas.microsoft.com/office/drawing/2014/main" id="{3D8FA2BD-0DD5-46A3-B7E8-62DC4B38E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6" y="1113"/>
                <a:ext cx="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Line 885">
                <a:extLst>
                  <a:ext uri="{FF2B5EF4-FFF2-40B4-BE49-F238E27FC236}">
                    <a16:creationId xmlns:a16="http://schemas.microsoft.com/office/drawing/2014/main" id="{2C0A6F74-2665-410B-8A43-72107711B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6" y="795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Line 886">
                <a:extLst>
                  <a:ext uri="{FF2B5EF4-FFF2-40B4-BE49-F238E27FC236}">
                    <a16:creationId xmlns:a16="http://schemas.microsoft.com/office/drawing/2014/main" id="{474BBC63-A804-4109-8377-6B03F63ED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795"/>
                <a:ext cx="4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Line 887">
                <a:extLst>
                  <a:ext uri="{FF2B5EF4-FFF2-40B4-BE49-F238E27FC236}">
                    <a16:creationId xmlns:a16="http://schemas.microsoft.com/office/drawing/2014/main" id="{ABCC9696-712F-4F5D-AA27-97E115AA2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0" y="583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Oval 888">
                <a:extLst>
                  <a:ext uri="{FF2B5EF4-FFF2-40B4-BE49-F238E27FC236}">
                    <a16:creationId xmlns:a16="http://schemas.microsoft.com/office/drawing/2014/main" id="{BB14DE02-2537-4A7C-B18C-CC7BDA587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621"/>
                <a:ext cx="88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Line 889">
                <a:extLst>
                  <a:ext uri="{FF2B5EF4-FFF2-40B4-BE49-F238E27FC236}">
                    <a16:creationId xmlns:a16="http://schemas.microsoft.com/office/drawing/2014/main" id="{DA4D4C92-FFEE-40A4-941F-393C6E443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9" y="671"/>
                <a:ext cx="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3" name="Line 891">
              <a:extLst>
                <a:ext uri="{FF2B5EF4-FFF2-40B4-BE49-F238E27FC236}">
                  <a16:creationId xmlns:a16="http://schemas.microsoft.com/office/drawing/2014/main" id="{E565964F-0A28-46ED-9B2D-04223F3A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" y="612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Line 892">
              <a:extLst>
                <a:ext uri="{FF2B5EF4-FFF2-40B4-BE49-F238E27FC236}">
                  <a16:creationId xmlns:a16="http://schemas.microsoft.com/office/drawing/2014/main" id="{5C5AD2B7-53D3-47F6-94F7-235F82562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677"/>
              <a:ext cx="53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Line 893">
              <a:extLst>
                <a:ext uri="{FF2B5EF4-FFF2-40B4-BE49-F238E27FC236}">
                  <a16:creationId xmlns:a16="http://schemas.microsoft.com/office/drawing/2014/main" id="{9C829302-B598-4119-96BC-501C4F31D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9" y="707"/>
              <a:ext cx="53" cy="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Line 894">
              <a:extLst>
                <a:ext uri="{FF2B5EF4-FFF2-40B4-BE49-F238E27FC236}">
                  <a16:creationId xmlns:a16="http://schemas.microsoft.com/office/drawing/2014/main" id="{A49F2B2A-FD4E-4986-9D2B-1CD78D3DF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5" y="642"/>
              <a:ext cx="4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Line 895">
              <a:extLst>
                <a:ext uri="{FF2B5EF4-FFF2-40B4-BE49-F238E27FC236}">
                  <a16:creationId xmlns:a16="http://schemas.microsoft.com/office/drawing/2014/main" id="{82671954-71FB-4B59-97C1-D17ADB624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" y="607"/>
              <a:ext cx="53" cy="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Line 896">
              <a:extLst>
                <a:ext uri="{FF2B5EF4-FFF2-40B4-BE49-F238E27FC236}">
                  <a16:creationId xmlns:a16="http://schemas.microsoft.com/office/drawing/2014/main" id="{613CA5C1-F430-4140-8A3A-70CEE813C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0" y="671"/>
              <a:ext cx="1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Line 897">
              <a:extLst>
                <a:ext uri="{FF2B5EF4-FFF2-40B4-BE49-F238E27FC236}">
                  <a16:creationId xmlns:a16="http://schemas.microsoft.com/office/drawing/2014/main" id="{B8524B11-AC9E-42CC-A0EC-3279D8E18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" y="795"/>
              <a:ext cx="8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Line 898">
              <a:extLst>
                <a:ext uri="{FF2B5EF4-FFF2-40B4-BE49-F238E27FC236}">
                  <a16:creationId xmlns:a16="http://schemas.microsoft.com/office/drawing/2014/main" id="{38C2B5CE-279D-4B32-80EB-472F7A391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477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899">
              <a:extLst>
                <a:ext uri="{FF2B5EF4-FFF2-40B4-BE49-F238E27FC236}">
                  <a16:creationId xmlns:a16="http://schemas.microsoft.com/office/drawing/2014/main" id="{46ADB39E-84AA-40F7-9930-A2C24CD53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21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Line 900">
              <a:extLst>
                <a:ext uri="{FF2B5EF4-FFF2-40B4-BE49-F238E27FC236}">
                  <a16:creationId xmlns:a16="http://schemas.microsoft.com/office/drawing/2014/main" id="{C157216E-E77A-400B-BC9E-C59DE1D22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219"/>
              <a:ext cx="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Line 901">
              <a:extLst>
                <a:ext uri="{FF2B5EF4-FFF2-40B4-BE49-F238E27FC236}">
                  <a16:creationId xmlns:a16="http://schemas.microsoft.com/office/drawing/2014/main" id="{DCE28B1F-F71E-4B2A-8E2C-B7E49764F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530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Line 902">
              <a:extLst>
                <a:ext uri="{FF2B5EF4-FFF2-40B4-BE49-F238E27FC236}">
                  <a16:creationId xmlns:a16="http://schemas.microsoft.com/office/drawing/2014/main" id="{A61EE248-3F49-4AAD-A35F-01365E401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530"/>
              <a:ext cx="1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903">
              <a:extLst>
                <a:ext uri="{FF2B5EF4-FFF2-40B4-BE49-F238E27FC236}">
                  <a16:creationId xmlns:a16="http://schemas.microsoft.com/office/drawing/2014/main" id="{D0266BA0-1B10-4519-95D2-FBDA7DA99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771"/>
              <a:ext cx="77" cy="47"/>
            </a:xfrm>
            <a:custGeom>
              <a:avLst/>
              <a:gdLst>
                <a:gd name="T0" fmla="*/ 1 w 13"/>
                <a:gd name="T1" fmla="*/ 0 h 8"/>
                <a:gd name="T2" fmla="*/ 0 w 13"/>
                <a:gd name="T3" fmla="*/ 5 h 8"/>
                <a:gd name="T4" fmla="*/ 0 w 13"/>
                <a:gd name="T5" fmla="*/ 8 h 8"/>
                <a:gd name="T6" fmla="*/ 13 w 13"/>
                <a:gd name="T7" fmla="*/ 5 h 8"/>
                <a:gd name="T8" fmla="*/ 1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lnTo>
                    <a:pt x="13" y="5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Line 904">
              <a:extLst>
                <a:ext uri="{FF2B5EF4-FFF2-40B4-BE49-F238E27FC236}">
                  <a16:creationId xmlns:a16="http://schemas.microsoft.com/office/drawing/2014/main" id="{1E719E7C-F48C-4B39-9D8D-E27A547A2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7" y="795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Rectangle 905">
              <a:extLst>
                <a:ext uri="{FF2B5EF4-FFF2-40B4-BE49-F238E27FC236}">
                  <a16:creationId xmlns:a16="http://schemas.microsoft.com/office/drawing/2014/main" id="{B1E66501-BD64-4958-8B92-2D5A8D4A2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33" y="2639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8" name="Rectangle 906">
              <a:extLst>
                <a:ext uri="{FF2B5EF4-FFF2-40B4-BE49-F238E27FC236}">
                  <a16:creationId xmlns:a16="http://schemas.microsoft.com/office/drawing/2014/main" id="{EAAB50CD-58ED-4268-9A6E-8338ED7F03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63" y="2604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9" name="Rectangle 907">
              <a:extLst>
                <a:ext uri="{FF2B5EF4-FFF2-40B4-BE49-F238E27FC236}">
                  <a16:creationId xmlns:a16="http://schemas.microsoft.com/office/drawing/2014/main" id="{9A5E38EA-0A80-405B-83B3-1EDB2B1F40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53" y="2606"/>
              <a:ext cx="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0" name="Rectangle 908">
              <a:extLst>
                <a:ext uri="{FF2B5EF4-FFF2-40B4-BE49-F238E27FC236}">
                  <a16:creationId xmlns:a16="http://schemas.microsoft.com/office/drawing/2014/main" id="{4BF2E95E-6D04-43BA-B891-A929BAA8CF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45" y="2044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1" name="Rectangle 909">
              <a:extLst>
                <a:ext uri="{FF2B5EF4-FFF2-40B4-BE49-F238E27FC236}">
                  <a16:creationId xmlns:a16="http://schemas.microsoft.com/office/drawing/2014/main" id="{0E99EE3E-1F5F-4D85-B71F-22913E0958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33" y="1762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" name="Rectangle 910">
              <a:extLst>
                <a:ext uri="{FF2B5EF4-FFF2-40B4-BE49-F238E27FC236}">
                  <a16:creationId xmlns:a16="http://schemas.microsoft.com/office/drawing/2014/main" id="{DEFE4179-7B17-4746-91C9-A785B1B14B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69" y="1991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" name="Rectangle 911">
              <a:extLst>
                <a:ext uri="{FF2B5EF4-FFF2-40B4-BE49-F238E27FC236}">
                  <a16:creationId xmlns:a16="http://schemas.microsoft.com/office/drawing/2014/main" id="{4F8F0ED2-EEC1-4050-8428-40B1E58ADC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39" y="1580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4" name="Freeform 912">
              <a:extLst>
                <a:ext uri="{FF2B5EF4-FFF2-40B4-BE49-F238E27FC236}">
                  <a16:creationId xmlns:a16="http://schemas.microsoft.com/office/drawing/2014/main" id="{0BDA007D-1028-49BB-9322-D398D94CD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1613"/>
              <a:ext cx="77" cy="53"/>
            </a:xfrm>
            <a:custGeom>
              <a:avLst/>
              <a:gdLst>
                <a:gd name="T0" fmla="*/ 12 w 13"/>
                <a:gd name="T1" fmla="*/ 9 h 9"/>
                <a:gd name="T2" fmla="*/ 13 w 13"/>
                <a:gd name="T3" fmla="*/ 6 h 9"/>
                <a:gd name="T4" fmla="*/ 11 w 13"/>
                <a:gd name="T5" fmla="*/ 0 h 9"/>
                <a:gd name="T6" fmla="*/ 0 w 13"/>
                <a:gd name="T7" fmla="*/ 6 h 9"/>
                <a:gd name="T8" fmla="*/ 12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2" y="9"/>
                  </a:moveTo>
                  <a:cubicBezTo>
                    <a:pt x="12" y="8"/>
                    <a:pt x="13" y="7"/>
                    <a:pt x="13" y="6"/>
                  </a:cubicBezTo>
                  <a:cubicBezTo>
                    <a:pt x="13" y="3"/>
                    <a:pt x="12" y="1"/>
                    <a:pt x="11" y="0"/>
                  </a:cubicBezTo>
                  <a:lnTo>
                    <a:pt x="0" y="6"/>
                  </a:lnTo>
                  <a:lnTo>
                    <a:pt x="12" y="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Line 913">
              <a:extLst>
                <a:ext uri="{FF2B5EF4-FFF2-40B4-BE49-F238E27FC236}">
                  <a16:creationId xmlns:a16="http://schemas.microsoft.com/office/drawing/2014/main" id="{4A43ACF3-0141-4036-9DFE-B83BBA49A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1642"/>
              <a:ext cx="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914">
              <a:extLst>
                <a:ext uri="{FF2B5EF4-FFF2-40B4-BE49-F238E27FC236}">
                  <a16:creationId xmlns:a16="http://schemas.microsoft.com/office/drawing/2014/main" id="{1AD78E7A-CADA-4F50-BEB3-23CF82A806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86" y="1204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7" name="Rectangle 915">
              <a:extLst>
                <a:ext uri="{FF2B5EF4-FFF2-40B4-BE49-F238E27FC236}">
                  <a16:creationId xmlns:a16="http://schemas.microsoft.com/office/drawing/2014/main" id="{3616E84D-563D-426F-8257-DEB82CFEE7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533" y="627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8" name="Rectangle 916">
              <a:extLst>
                <a:ext uri="{FF2B5EF4-FFF2-40B4-BE49-F238E27FC236}">
                  <a16:creationId xmlns:a16="http://schemas.microsoft.com/office/drawing/2014/main" id="{CA640544-76D0-4987-84F9-FE19CF475E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69" y="568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9" name="Rectangle 917">
              <a:extLst>
                <a:ext uri="{FF2B5EF4-FFF2-40B4-BE49-F238E27FC236}">
                  <a16:creationId xmlns:a16="http://schemas.microsoft.com/office/drawing/2014/main" id="{F53992E1-E450-40B7-B92E-6CDC7F4001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45" y="586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" name="Rectangle 918">
              <a:extLst>
                <a:ext uri="{FF2B5EF4-FFF2-40B4-BE49-F238E27FC236}">
                  <a16:creationId xmlns:a16="http://schemas.microsoft.com/office/drawing/2014/main" id="{8384DD5F-B540-41B7-A5A0-ECBD14AEB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45" y="1515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" name="Rectangle 919">
              <a:extLst>
                <a:ext uri="{FF2B5EF4-FFF2-40B4-BE49-F238E27FC236}">
                  <a16:creationId xmlns:a16="http://schemas.microsoft.com/office/drawing/2014/main" id="{004F5358-2071-4A87-B641-A6EFD2093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159" y="2412"/>
              <a:ext cx="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" name="Rectangle 920">
              <a:extLst>
                <a:ext uri="{FF2B5EF4-FFF2-40B4-BE49-F238E27FC236}">
                  <a16:creationId xmlns:a16="http://schemas.microsoft.com/office/drawing/2014/main" id="{03DAA966-26F9-49DE-9F2B-E22BF4C10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269" y="1974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" name="Rectangle 921">
              <a:extLst>
                <a:ext uri="{FF2B5EF4-FFF2-40B4-BE49-F238E27FC236}">
                  <a16:creationId xmlns:a16="http://schemas.microsoft.com/office/drawing/2014/main" id="{5B93B1B4-7A9E-48B2-B4AF-13B7B9AE33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239" y="1585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" name="Rectangle 922">
              <a:extLst>
                <a:ext uri="{FF2B5EF4-FFF2-40B4-BE49-F238E27FC236}">
                  <a16:creationId xmlns:a16="http://schemas.microsoft.com/office/drawing/2014/main" id="{A2E8D954-9B37-430B-906A-037A9EF00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404" y="1285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" name="Rectangle 923">
              <a:extLst>
                <a:ext uri="{FF2B5EF4-FFF2-40B4-BE49-F238E27FC236}">
                  <a16:creationId xmlns:a16="http://schemas.microsoft.com/office/drawing/2014/main" id="{9990377C-0AC0-42F1-B36C-D1BBEDBA2E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63" y="1110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" name="Freeform 924">
              <a:extLst>
                <a:ext uri="{FF2B5EF4-FFF2-40B4-BE49-F238E27FC236}">
                  <a16:creationId xmlns:a16="http://schemas.microsoft.com/office/drawing/2014/main" id="{BEC379A2-181C-49CA-A466-0E252C50A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" y="1142"/>
              <a:ext cx="77" cy="47"/>
            </a:xfrm>
            <a:custGeom>
              <a:avLst/>
              <a:gdLst>
                <a:gd name="T0" fmla="*/ 1 w 13"/>
                <a:gd name="T1" fmla="*/ 0 h 8"/>
                <a:gd name="T2" fmla="*/ 0 w 13"/>
                <a:gd name="T3" fmla="*/ 5 h 8"/>
                <a:gd name="T4" fmla="*/ 0 w 13"/>
                <a:gd name="T5" fmla="*/ 8 h 8"/>
                <a:gd name="T6" fmla="*/ 13 w 13"/>
                <a:gd name="T7" fmla="*/ 5 h 8"/>
                <a:gd name="T8" fmla="*/ 1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lnTo>
                    <a:pt x="13" y="5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Line 925">
              <a:extLst>
                <a:ext uri="{FF2B5EF4-FFF2-40B4-BE49-F238E27FC236}">
                  <a16:creationId xmlns:a16="http://schemas.microsoft.com/office/drawing/2014/main" id="{78D39C06-E5EB-4AB7-8AAA-8E00E4D0C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" y="1166"/>
              <a:ext cx="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Rectangle 926">
              <a:extLst>
                <a:ext uri="{FF2B5EF4-FFF2-40B4-BE49-F238E27FC236}">
                  <a16:creationId xmlns:a16="http://schemas.microsoft.com/office/drawing/2014/main" id="{D7528DE4-6077-40C5-92DD-E94520BB42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110" y="886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" name="Rectangle 927">
              <a:extLst>
                <a:ext uri="{FF2B5EF4-FFF2-40B4-BE49-F238E27FC236}">
                  <a16:creationId xmlns:a16="http://schemas.microsoft.com/office/drawing/2014/main" id="{AAC41F06-B611-46E9-B6D8-93EA9B6A9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404" y="592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0" name="Rectangle 928">
              <a:extLst>
                <a:ext uri="{FF2B5EF4-FFF2-40B4-BE49-F238E27FC236}">
                  <a16:creationId xmlns:a16="http://schemas.microsoft.com/office/drawing/2014/main" id="{4E60798F-B3C4-4216-8F6A-1363FA773A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40" y="568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1" name="Rectangle 929">
              <a:extLst>
                <a:ext uri="{FF2B5EF4-FFF2-40B4-BE49-F238E27FC236}">
                  <a16:creationId xmlns:a16="http://schemas.microsoft.com/office/drawing/2014/main" id="{C2EFEB07-DF2C-40B6-A61F-024353D042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57" y="415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2" name="Rectangle 930">
              <a:extLst>
                <a:ext uri="{FF2B5EF4-FFF2-40B4-BE49-F238E27FC236}">
                  <a16:creationId xmlns:a16="http://schemas.microsoft.com/office/drawing/2014/main" id="{F35D6B87-6D7D-46C5-8CD6-969FEA1B17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75" y="586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3" name="Rectangle 931">
              <a:extLst>
                <a:ext uri="{FF2B5EF4-FFF2-40B4-BE49-F238E27FC236}">
                  <a16:creationId xmlns:a16="http://schemas.microsoft.com/office/drawing/2014/main" id="{1ED057BE-FDA2-4B21-8C56-3D4F9465B1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10" y="603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4" name="Rectangle 932">
              <a:extLst>
                <a:ext uri="{FF2B5EF4-FFF2-40B4-BE49-F238E27FC236}">
                  <a16:creationId xmlns:a16="http://schemas.microsoft.com/office/drawing/2014/main" id="{5C4B8EFB-306E-4D38-865D-DC8B8838EA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04" y="845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5" name="Rectangle 933">
              <a:extLst>
                <a:ext uri="{FF2B5EF4-FFF2-40B4-BE49-F238E27FC236}">
                  <a16:creationId xmlns:a16="http://schemas.microsoft.com/office/drawing/2014/main" id="{1D0BFF41-A268-4406-BDBD-3D942C3C72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46" y="1027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6" name="Rectangle 934">
              <a:extLst>
                <a:ext uri="{FF2B5EF4-FFF2-40B4-BE49-F238E27FC236}">
                  <a16:creationId xmlns:a16="http://schemas.microsoft.com/office/drawing/2014/main" id="{E8026EAA-69D7-4F3D-B552-42D3E53AB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752" y="1998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7" name="Rectangle 935">
              <a:extLst>
                <a:ext uri="{FF2B5EF4-FFF2-40B4-BE49-F238E27FC236}">
                  <a16:creationId xmlns:a16="http://schemas.microsoft.com/office/drawing/2014/main" id="{5F2CCDDD-526A-48DC-B40F-3CD6788111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75" y="1486"/>
              <a:ext cx="1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8" name="Rectangle 936">
              <a:extLst>
                <a:ext uri="{FF2B5EF4-FFF2-40B4-BE49-F238E27FC236}">
                  <a16:creationId xmlns:a16="http://schemas.microsoft.com/office/drawing/2014/main" id="{F2E0D5AF-80CB-418E-8A89-252EBB15AF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769" y="1375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9" name="Rectangle 937">
              <a:extLst>
                <a:ext uri="{FF2B5EF4-FFF2-40B4-BE49-F238E27FC236}">
                  <a16:creationId xmlns:a16="http://schemas.microsoft.com/office/drawing/2014/main" id="{60A5427C-52C9-43ED-A3F9-D92F00C151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52" y="1845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0" name="Rectangle 938">
              <a:extLst>
                <a:ext uri="{FF2B5EF4-FFF2-40B4-BE49-F238E27FC236}">
                  <a16:creationId xmlns:a16="http://schemas.microsoft.com/office/drawing/2014/main" id="{BAAA1161-E4B9-44F2-A32F-8C874AC4B6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87" y="1286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1" name="Rectangle 939">
              <a:extLst>
                <a:ext uri="{FF2B5EF4-FFF2-40B4-BE49-F238E27FC236}">
                  <a16:creationId xmlns:a16="http://schemas.microsoft.com/office/drawing/2014/main" id="{D6ACD23D-91E3-4F01-9008-AA45311D1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07" y="2136"/>
              <a:ext cx="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2" name="Rectangle 940">
              <a:extLst>
                <a:ext uri="{FF2B5EF4-FFF2-40B4-BE49-F238E27FC236}">
                  <a16:creationId xmlns:a16="http://schemas.microsoft.com/office/drawing/2014/main" id="{31DBCA5E-0409-4B71-AD69-3C9B38BC8A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66" y="2395"/>
              <a:ext cx="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3" name="Rectangle 941">
              <a:extLst>
                <a:ext uri="{FF2B5EF4-FFF2-40B4-BE49-F238E27FC236}">
                  <a16:creationId xmlns:a16="http://schemas.microsoft.com/office/drawing/2014/main" id="{43498C45-AB1C-447B-9495-790F038186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66" y="2507"/>
              <a:ext cx="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4" name="Rectangle 942">
              <a:extLst>
                <a:ext uri="{FF2B5EF4-FFF2-40B4-BE49-F238E27FC236}">
                  <a16:creationId xmlns:a16="http://schemas.microsoft.com/office/drawing/2014/main" id="{576CDAC0-C802-44BD-B460-35A5DCA820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75" y="1898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5" name="Rectangle 943">
              <a:extLst>
                <a:ext uri="{FF2B5EF4-FFF2-40B4-BE49-F238E27FC236}">
                  <a16:creationId xmlns:a16="http://schemas.microsoft.com/office/drawing/2014/main" id="{D6BE28FC-E812-4886-97FA-54BBCC101D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93" y="1862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6" name="Rectangle 944">
              <a:extLst>
                <a:ext uri="{FF2B5EF4-FFF2-40B4-BE49-F238E27FC236}">
                  <a16:creationId xmlns:a16="http://schemas.microsoft.com/office/drawing/2014/main" id="{81068812-D015-4604-BC56-CEE472B556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46" y="1298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7" name="Rectangle 945">
              <a:extLst>
                <a:ext uri="{FF2B5EF4-FFF2-40B4-BE49-F238E27FC236}">
                  <a16:creationId xmlns:a16="http://schemas.microsoft.com/office/drawing/2014/main" id="{8EC018FE-D3F4-487C-BAA2-FE13AC8364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18" y="2064"/>
              <a:ext cx="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8" name="Rectangle 946">
              <a:extLst>
                <a:ext uri="{FF2B5EF4-FFF2-40B4-BE49-F238E27FC236}">
                  <a16:creationId xmlns:a16="http://schemas.microsoft.com/office/drawing/2014/main" id="{BF4ADFE3-CBD1-4419-9D05-BEC16DDCCF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81" y="1262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9" name="Rectangle 947">
              <a:extLst>
                <a:ext uri="{FF2B5EF4-FFF2-40B4-BE49-F238E27FC236}">
                  <a16:creationId xmlns:a16="http://schemas.microsoft.com/office/drawing/2014/main" id="{AE056245-D614-4074-9B6C-A692E77F6E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539" y="1580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0" name="Line 948">
              <a:extLst>
                <a:ext uri="{FF2B5EF4-FFF2-40B4-BE49-F238E27FC236}">
                  <a16:creationId xmlns:a16="http://schemas.microsoft.com/office/drawing/2014/main" id="{EF439E5A-0AD9-4503-9FC2-983F7A855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169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949">
              <a:extLst>
                <a:ext uri="{FF2B5EF4-FFF2-40B4-BE49-F238E27FC236}">
                  <a16:creationId xmlns:a16="http://schemas.microsoft.com/office/drawing/2014/main" id="{7D975CCD-61DB-4076-A768-9526589C6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1719"/>
              <a:ext cx="76" cy="53"/>
            </a:xfrm>
            <a:custGeom>
              <a:avLst/>
              <a:gdLst>
                <a:gd name="T0" fmla="*/ 12 w 13"/>
                <a:gd name="T1" fmla="*/ 9 h 9"/>
                <a:gd name="T2" fmla="*/ 13 w 13"/>
                <a:gd name="T3" fmla="*/ 6 h 9"/>
                <a:gd name="T4" fmla="*/ 11 w 13"/>
                <a:gd name="T5" fmla="*/ 0 h 9"/>
                <a:gd name="T6" fmla="*/ 0 w 13"/>
                <a:gd name="T7" fmla="*/ 6 h 9"/>
                <a:gd name="T8" fmla="*/ 12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2" y="9"/>
                  </a:moveTo>
                  <a:cubicBezTo>
                    <a:pt x="12" y="8"/>
                    <a:pt x="13" y="7"/>
                    <a:pt x="13" y="6"/>
                  </a:cubicBezTo>
                  <a:cubicBezTo>
                    <a:pt x="13" y="3"/>
                    <a:pt x="12" y="1"/>
                    <a:pt x="11" y="0"/>
                  </a:cubicBezTo>
                  <a:lnTo>
                    <a:pt x="0" y="6"/>
                  </a:lnTo>
                  <a:lnTo>
                    <a:pt x="12" y="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Line 950">
              <a:extLst>
                <a:ext uri="{FF2B5EF4-FFF2-40B4-BE49-F238E27FC236}">
                  <a16:creationId xmlns:a16="http://schemas.microsoft.com/office/drawing/2014/main" id="{A143649F-1730-4C09-8F1E-D88059E22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1748"/>
              <a:ext cx="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Rectangle 951">
              <a:extLst>
                <a:ext uri="{FF2B5EF4-FFF2-40B4-BE49-F238E27FC236}">
                  <a16:creationId xmlns:a16="http://schemas.microsoft.com/office/drawing/2014/main" id="{9169B319-1E61-4B0C-B875-0A352A0CC4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28" y="533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4" name="Rectangle 952">
              <a:extLst>
                <a:ext uri="{FF2B5EF4-FFF2-40B4-BE49-F238E27FC236}">
                  <a16:creationId xmlns:a16="http://schemas.microsoft.com/office/drawing/2014/main" id="{67D0F9F8-56AD-45FB-87B8-C2384EDDED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75" y="921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5" name="Rectangle 953">
              <a:extLst>
                <a:ext uri="{FF2B5EF4-FFF2-40B4-BE49-F238E27FC236}">
                  <a16:creationId xmlns:a16="http://schemas.microsoft.com/office/drawing/2014/main" id="{90FE73AF-0562-413B-AB02-BD87D55F6F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928" y="892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6" name="Rectangle 954">
              <a:extLst>
                <a:ext uri="{FF2B5EF4-FFF2-40B4-BE49-F238E27FC236}">
                  <a16:creationId xmlns:a16="http://schemas.microsoft.com/office/drawing/2014/main" id="{1AFA80B9-80CC-44AD-AEA3-25EAE9D1A8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04" y="868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7" name="Rectangle 955">
              <a:extLst>
                <a:ext uri="{FF2B5EF4-FFF2-40B4-BE49-F238E27FC236}">
                  <a16:creationId xmlns:a16="http://schemas.microsoft.com/office/drawing/2014/main" id="{36DBF55E-3C16-47EA-85AC-19D600DDDC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028" y="1151"/>
              <a:ext cx="1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8" name="Freeform 956">
              <a:extLst>
                <a:ext uri="{FF2B5EF4-FFF2-40B4-BE49-F238E27FC236}">
                  <a16:creationId xmlns:a16="http://schemas.microsoft.com/office/drawing/2014/main" id="{B50ED4DB-7F3B-4C5E-BD34-1BDCFFEFB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1177"/>
              <a:ext cx="76" cy="48"/>
            </a:xfrm>
            <a:custGeom>
              <a:avLst/>
              <a:gdLst>
                <a:gd name="T0" fmla="*/ 1 w 13"/>
                <a:gd name="T1" fmla="*/ 0 h 8"/>
                <a:gd name="T2" fmla="*/ 0 w 13"/>
                <a:gd name="T3" fmla="*/ 5 h 8"/>
                <a:gd name="T4" fmla="*/ 0 w 13"/>
                <a:gd name="T5" fmla="*/ 8 h 8"/>
                <a:gd name="T6" fmla="*/ 13 w 13"/>
                <a:gd name="T7" fmla="*/ 5 h 8"/>
                <a:gd name="T8" fmla="*/ 1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lnTo>
                    <a:pt x="13" y="5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Line 957">
              <a:extLst>
                <a:ext uri="{FF2B5EF4-FFF2-40B4-BE49-F238E27FC236}">
                  <a16:creationId xmlns:a16="http://schemas.microsoft.com/office/drawing/2014/main" id="{DB6BC1E2-134E-4C79-AEEC-1C58FA974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1201"/>
              <a:ext cx="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958">
              <a:extLst>
                <a:ext uri="{FF2B5EF4-FFF2-40B4-BE49-F238E27FC236}">
                  <a16:creationId xmlns:a16="http://schemas.microsoft.com/office/drawing/2014/main" id="{9F826A28-1401-4C41-B5CE-3A4D19138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1019"/>
              <a:ext cx="76" cy="53"/>
            </a:xfrm>
            <a:custGeom>
              <a:avLst/>
              <a:gdLst>
                <a:gd name="T0" fmla="*/ 12 w 13"/>
                <a:gd name="T1" fmla="*/ 9 h 9"/>
                <a:gd name="T2" fmla="*/ 13 w 13"/>
                <a:gd name="T3" fmla="*/ 6 h 9"/>
                <a:gd name="T4" fmla="*/ 11 w 13"/>
                <a:gd name="T5" fmla="*/ 0 h 9"/>
                <a:gd name="T6" fmla="*/ 0 w 13"/>
                <a:gd name="T7" fmla="*/ 6 h 9"/>
                <a:gd name="T8" fmla="*/ 12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2" y="9"/>
                  </a:moveTo>
                  <a:cubicBezTo>
                    <a:pt x="12" y="8"/>
                    <a:pt x="13" y="7"/>
                    <a:pt x="13" y="6"/>
                  </a:cubicBezTo>
                  <a:cubicBezTo>
                    <a:pt x="13" y="3"/>
                    <a:pt x="12" y="1"/>
                    <a:pt x="11" y="0"/>
                  </a:cubicBezTo>
                  <a:lnTo>
                    <a:pt x="0" y="6"/>
                  </a:lnTo>
                  <a:lnTo>
                    <a:pt x="12" y="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Line 959">
              <a:extLst>
                <a:ext uri="{FF2B5EF4-FFF2-40B4-BE49-F238E27FC236}">
                  <a16:creationId xmlns:a16="http://schemas.microsoft.com/office/drawing/2014/main" id="{7AE2FF27-5ADB-424D-A2FB-A6B0136AD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2" y="1048"/>
              <a:ext cx="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Line 960">
              <a:extLst>
                <a:ext uri="{FF2B5EF4-FFF2-40B4-BE49-F238E27FC236}">
                  <a16:creationId xmlns:a16="http://schemas.microsoft.com/office/drawing/2014/main" id="{63F16388-E581-49FA-9B70-3A95CA64B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2278"/>
              <a:ext cx="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Line 961">
              <a:extLst>
                <a:ext uri="{FF2B5EF4-FFF2-40B4-BE49-F238E27FC236}">
                  <a16:creationId xmlns:a16="http://schemas.microsoft.com/office/drawing/2014/main" id="{9CF8D932-B927-4280-944D-38E953618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" y="2490"/>
              <a:ext cx="1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Line 962">
              <a:extLst>
                <a:ext uri="{FF2B5EF4-FFF2-40B4-BE49-F238E27FC236}">
                  <a16:creationId xmlns:a16="http://schemas.microsoft.com/office/drawing/2014/main" id="{AD4E9DC4-0061-4A25-AD9D-1F0B97331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2" y="2278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Line 963">
              <a:extLst>
                <a:ext uri="{FF2B5EF4-FFF2-40B4-BE49-F238E27FC236}">
                  <a16:creationId xmlns:a16="http://schemas.microsoft.com/office/drawing/2014/main" id="{12D2A31B-73A4-444B-9C83-3A33257E9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" y="2437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Line 964">
              <a:extLst>
                <a:ext uri="{FF2B5EF4-FFF2-40B4-BE49-F238E27FC236}">
                  <a16:creationId xmlns:a16="http://schemas.microsoft.com/office/drawing/2014/main" id="{4E5F66DC-59A2-42CF-B72C-86B0390E2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7" y="2437"/>
              <a:ext cx="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Line 965">
              <a:extLst>
                <a:ext uri="{FF2B5EF4-FFF2-40B4-BE49-F238E27FC236}">
                  <a16:creationId xmlns:a16="http://schemas.microsoft.com/office/drawing/2014/main" id="{D110BFAE-16D2-43A5-B46B-FC03A986D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2437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Line 966">
              <a:extLst>
                <a:ext uri="{FF2B5EF4-FFF2-40B4-BE49-F238E27FC236}">
                  <a16:creationId xmlns:a16="http://schemas.microsoft.com/office/drawing/2014/main" id="{DDBE482D-3A7F-443F-A8AA-87F8AEC56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2331"/>
              <a:ext cx="2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Line 967">
              <a:extLst>
                <a:ext uri="{FF2B5EF4-FFF2-40B4-BE49-F238E27FC236}">
                  <a16:creationId xmlns:a16="http://schemas.microsoft.com/office/drawing/2014/main" id="{84F58D8C-BC54-478A-9DC5-5A41ED9F7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3" y="2066"/>
              <a:ext cx="0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Line 968">
              <a:extLst>
                <a:ext uri="{FF2B5EF4-FFF2-40B4-BE49-F238E27FC236}">
                  <a16:creationId xmlns:a16="http://schemas.microsoft.com/office/drawing/2014/main" id="{C1BCD5BD-A8CD-4D3F-BE1B-AD3D0D5B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9" y="217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Rectangle 969">
              <a:extLst>
                <a:ext uri="{FF2B5EF4-FFF2-40B4-BE49-F238E27FC236}">
                  <a16:creationId xmlns:a16="http://schemas.microsoft.com/office/drawing/2014/main" id="{EED140A0-4121-4410-AE4B-D24AF311C5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071" y="2160"/>
              <a:ext cx="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06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1A17D42-D9B3-44CE-90BC-840265DE2DB9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3612937" y="16089"/>
            <a:ext cx="4880402" cy="6886575"/>
            <a:chOff x="2322" y="18"/>
            <a:chExt cx="3036" cy="4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7230323-F465-4D3D-8E41-0D52352E69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2" y="18"/>
              <a:ext cx="3036" cy="4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EEF00257-9C20-45E1-AB34-F1D29FA1F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6" y="2178"/>
              <a:ext cx="2913" cy="2082"/>
              <a:chOff x="2376" y="2178"/>
              <a:chExt cx="2913" cy="2082"/>
            </a:xfrm>
          </p:grpSpPr>
          <p:sp>
            <p:nvSpPr>
              <p:cNvPr id="509" name="Oval 5">
                <a:extLst>
                  <a:ext uri="{FF2B5EF4-FFF2-40B4-BE49-F238E27FC236}">
                    <a16:creationId xmlns:a16="http://schemas.microsoft.com/office/drawing/2014/main" id="{F0BC302E-79D0-45B8-AA03-B4DDFF7A3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5" y="3957"/>
                <a:ext cx="90" cy="96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6">
                <a:extLst>
                  <a:ext uri="{FF2B5EF4-FFF2-40B4-BE49-F238E27FC236}">
                    <a16:creationId xmlns:a16="http://schemas.microsoft.com/office/drawing/2014/main" id="{CD77062F-F094-4F1E-B0D4-CEA2C75CD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2" y="400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7">
                <a:extLst>
                  <a:ext uri="{FF2B5EF4-FFF2-40B4-BE49-F238E27FC236}">
                    <a16:creationId xmlns:a16="http://schemas.microsoft.com/office/drawing/2014/main" id="{A940BC5B-D872-48E5-83BE-DB9145BEA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4" y="3948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Line 8">
                <a:extLst>
                  <a:ext uri="{FF2B5EF4-FFF2-40B4-BE49-F238E27FC236}">
                    <a16:creationId xmlns:a16="http://schemas.microsoft.com/office/drawing/2014/main" id="{49E981F2-9ECB-43E6-8821-7EFB9EA3D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400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Line 9">
                <a:extLst>
                  <a:ext uri="{FF2B5EF4-FFF2-40B4-BE49-F238E27FC236}">
                    <a16:creationId xmlns:a16="http://schemas.microsoft.com/office/drawing/2014/main" id="{E79F1EB9-84A3-4412-BD20-A59FA2534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98" y="4038"/>
                <a:ext cx="48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10">
                <a:extLst>
                  <a:ext uri="{FF2B5EF4-FFF2-40B4-BE49-F238E27FC236}">
                    <a16:creationId xmlns:a16="http://schemas.microsoft.com/office/drawing/2014/main" id="{AAEA5F3A-BEF8-48AE-9736-E7C97A17B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92" y="3978"/>
                <a:ext cx="54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Line 11">
                <a:extLst>
                  <a:ext uri="{FF2B5EF4-FFF2-40B4-BE49-F238E27FC236}">
                    <a16:creationId xmlns:a16="http://schemas.microsoft.com/office/drawing/2014/main" id="{65D676FA-8E77-4DF4-99CA-2E358594E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" y="394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12">
                <a:extLst>
                  <a:ext uri="{FF2B5EF4-FFF2-40B4-BE49-F238E27FC236}">
                    <a16:creationId xmlns:a16="http://schemas.microsoft.com/office/drawing/2014/main" id="{623A1319-55FD-4865-8BAB-BCA3BA010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400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13">
                <a:extLst>
                  <a:ext uri="{FF2B5EF4-FFF2-40B4-BE49-F238E27FC236}">
                    <a16:creationId xmlns:a16="http://schemas.microsoft.com/office/drawing/2014/main" id="{4038C3D0-EE85-4E70-A345-122E3E628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6" y="3798"/>
                <a:ext cx="0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14">
                <a:extLst>
                  <a:ext uri="{FF2B5EF4-FFF2-40B4-BE49-F238E27FC236}">
                    <a16:creationId xmlns:a16="http://schemas.microsoft.com/office/drawing/2014/main" id="{7D1D5E12-33E4-42F9-87C5-1A23C68F7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386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15">
                <a:extLst>
                  <a:ext uri="{FF2B5EF4-FFF2-40B4-BE49-F238E27FC236}">
                    <a16:creationId xmlns:a16="http://schemas.microsoft.com/office/drawing/2014/main" id="{0B04E900-3A6B-4B9D-B400-DECFA2710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02" y="3534"/>
                <a:ext cx="6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16">
                <a:extLst>
                  <a:ext uri="{FF2B5EF4-FFF2-40B4-BE49-F238E27FC236}">
                    <a16:creationId xmlns:a16="http://schemas.microsoft.com/office/drawing/2014/main" id="{7695E14F-FCA2-4016-9947-81A785DC2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3354"/>
                <a:ext cx="0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17">
                <a:extLst>
                  <a:ext uri="{FF2B5EF4-FFF2-40B4-BE49-F238E27FC236}">
                    <a16:creationId xmlns:a16="http://schemas.microsoft.com/office/drawing/2014/main" id="{05282DCE-88A8-4D60-BF56-7E63977B3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2" y="3534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18">
                <a:extLst>
                  <a:ext uri="{FF2B5EF4-FFF2-40B4-BE49-F238E27FC236}">
                    <a16:creationId xmlns:a16="http://schemas.microsoft.com/office/drawing/2014/main" id="{B5824A4D-958B-42E3-A7AC-4CC425090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3402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19">
                <a:extLst>
                  <a:ext uri="{FF2B5EF4-FFF2-40B4-BE49-F238E27FC236}">
                    <a16:creationId xmlns:a16="http://schemas.microsoft.com/office/drawing/2014/main" id="{5219C2F5-31E0-4643-B8EE-390AD7A52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" y="308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20">
                <a:extLst>
                  <a:ext uri="{FF2B5EF4-FFF2-40B4-BE49-F238E27FC236}">
                    <a16:creationId xmlns:a16="http://schemas.microsoft.com/office/drawing/2014/main" id="{5FF8049D-A5B7-4F16-9E95-4434B0159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904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21">
                <a:extLst>
                  <a:ext uri="{FF2B5EF4-FFF2-40B4-BE49-F238E27FC236}">
                    <a16:creationId xmlns:a16="http://schemas.microsoft.com/office/drawing/2014/main" id="{0C0CFF0B-8E25-493B-A41F-7A51C69A8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2" y="3084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22">
                <a:extLst>
                  <a:ext uri="{FF2B5EF4-FFF2-40B4-BE49-F238E27FC236}">
                    <a16:creationId xmlns:a16="http://schemas.microsoft.com/office/drawing/2014/main" id="{B833505E-FAA2-450C-84CB-BC2D679FE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294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Line 23">
                <a:extLst>
                  <a:ext uri="{FF2B5EF4-FFF2-40B4-BE49-F238E27FC236}">
                    <a16:creationId xmlns:a16="http://schemas.microsoft.com/office/drawing/2014/main" id="{E5F368D9-9B11-46DE-9C80-4D10138CF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4" y="2676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24">
                <a:extLst>
                  <a:ext uri="{FF2B5EF4-FFF2-40B4-BE49-F238E27FC236}">
                    <a16:creationId xmlns:a16="http://schemas.microsoft.com/office/drawing/2014/main" id="{4692BEA7-E0C5-48EF-8DFA-ED2B299E5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406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25">
                <a:extLst>
                  <a:ext uri="{FF2B5EF4-FFF2-40B4-BE49-F238E27FC236}">
                    <a16:creationId xmlns:a16="http://schemas.microsoft.com/office/drawing/2014/main" id="{9CA16F6B-5070-412D-B88B-8F2E741F3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2994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26">
                <a:extLst>
                  <a:ext uri="{FF2B5EF4-FFF2-40B4-BE49-F238E27FC236}">
                    <a16:creationId xmlns:a16="http://schemas.microsoft.com/office/drawing/2014/main" id="{D24B01F8-A619-44EB-B2E1-C6CCDB0F5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" y="263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27">
                <a:extLst>
                  <a:ext uri="{FF2B5EF4-FFF2-40B4-BE49-F238E27FC236}">
                    <a16:creationId xmlns:a16="http://schemas.microsoft.com/office/drawing/2014/main" id="{8F7D0A06-9C59-46F0-B5B8-C16E1183B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2" y="267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28">
                <a:extLst>
                  <a:ext uri="{FF2B5EF4-FFF2-40B4-BE49-F238E27FC236}">
                    <a16:creationId xmlns:a16="http://schemas.microsoft.com/office/drawing/2014/main" id="{C15ACA01-5EE4-4359-940F-7FEBD0161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2" y="2634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9">
                <a:extLst>
                  <a:ext uri="{FF2B5EF4-FFF2-40B4-BE49-F238E27FC236}">
                    <a16:creationId xmlns:a16="http://schemas.microsoft.com/office/drawing/2014/main" id="{B777E887-2468-4627-8E0A-9AE856C4B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" y="3462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30">
                <a:extLst>
                  <a:ext uri="{FF2B5EF4-FFF2-40B4-BE49-F238E27FC236}">
                    <a16:creationId xmlns:a16="http://schemas.microsoft.com/office/drawing/2014/main" id="{1F3BE76B-9664-490C-9209-82A61B9C5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2" y="349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31">
                <a:extLst>
                  <a:ext uri="{FF2B5EF4-FFF2-40B4-BE49-F238E27FC236}">
                    <a16:creationId xmlns:a16="http://schemas.microsoft.com/office/drawing/2014/main" id="{0E8B11A8-1617-4D8A-8F4F-1BBB33A5C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3966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32">
                <a:extLst>
                  <a:ext uri="{FF2B5EF4-FFF2-40B4-BE49-F238E27FC236}">
                    <a16:creationId xmlns:a16="http://schemas.microsoft.com/office/drawing/2014/main" id="{D3B1FAE0-93C9-4DAB-8480-2457E3613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399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Line 33">
                <a:extLst>
                  <a:ext uri="{FF2B5EF4-FFF2-40B4-BE49-F238E27FC236}">
                    <a16:creationId xmlns:a16="http://schemas.microsoft.com/office/drawing/2014/main" id="{B0198298-06F1-421E-9005-B57618963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4080"/>
                <a:ext cx="228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34">
                <a:extLst>
                  <a:ext uri="{FF2B5EF4-FFF2-40B4-BE49-F238E27FC236}">
                    <a16:creationId xmlns:a16="http://schemas.microsoft.com/office/drawing/2014/main" id="{910C6A2E-8138-4443-8055-1D7A0ECAC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2496"/>
                <a:ext cx="25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Line 35">
                <a:extLst>
                  <a:ext uri="{FF2B5EF4-FFF2-40B4-BE49-F238E27FC236}">
                    <a16:creationId xmlns:a16="http://schemas.microsoft.com/office/drawing/2014/main" id="{2620122B-185A-4ECC-B231-16BAF064E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0" y="2310"/>
                <a:ext cx="6" cy="2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36">
                <a:extLst>
                  <a:ext uri="{FF2B5EF4-FFF2-40B4-BE49-F238E27FC236}">
                    <a16:creationId xmlns:a16="http://schemas.microsoft.com/office/drawing/2014/main" id="{8FDE6ECB-9E0C-4E11-BCD7-2BD458668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0" y="2538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Line 37">
                <a:extLst>
                  <a:ext uri="{FF2B5EF4-FFF2-40B4-BE49-F238E27FC236}">
                    <a16:creationId xmlns:a16="http://schemas.microsoft.com/office/drawing/2014/main" id="{DE9BBED3-B394-4F61-8C4B-CB437DD8F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53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38">
                <a:extLst>
                  <a:ext uri="{FF2B5EF4-FFF2-40B4-BE49-F238E27FC236}">
                    <a16:creationId xmlns:a16="http://schemas.microsoft.com/office/drawing/2014/main" id="{CB04A455-B59F-45F7-9BFB-38A8323A8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354"/>
                <a:ext cx="1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39">
                <a:extLst>
                  <a:ext uri="{FF2B5EF4-FFF2-40B4-BE49-F238E27FC236}">
                    <a16:creationId xmlns:a16="http://schemas.microsoft.com/office/drawing/2014/main" id="{61E46829-AADC-451D-AD32-AB96FB525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317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40">
                <a:extLst>
                  <a:ext uri="{FF2B5EF4-FFF2-40B4-BE49-F238E27FC236}">
                    <a16:creationId xmlns:a16="http://schemas.microsoft.com/office/drawing/2014/main" id="{42A27D77-C7AC-42CE-807B-BBCF7FF4E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3237"/>
                <a:ext cx="84" cy="96"/>
              </a:xfrm>
              <a:prstGeom prst="ellipse">
                <a:avLst/>
              </a:prstGeom>
              <a:solidFill>
                <a:srgbClr val="555555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41">
                <a:extLst>
                  <a:ext uri="{FF2B5EF4-FFF2-40B4-BE49-F238E27FC236}">
                    <a16:creationId xmlns:a16="http://schemas.microsoft.com/office/drawing/2014/main" id="{ACF7D5DE-CA5A-49A4-881C-D1A67D06B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0" y="3288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Line 42">
                <a:extLst>
                  <a:ext uri="{FF2B5EF4-FFF2-40B4-BE49-F238E27FC236}">
                    <a16:creationId xmlns:a16="http://schemas.microsoft.com/office/drawing/2014/main" id="{C2B2D4A2-8949-417E-B045-6E60860E0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3234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Line 43">
                <a:extLst>
                  <a:ext uri="{FF2B5EF4-FFF2-40B4-BE49-F238E27FC236}">
                    <a16:creationId xmlns:a16="http://schemas.microsoft.com/office/drawing/2014/main" id="{68CB0904-0ECA-443A-8B8E-626464687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29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Line 44">
                <a:extLst>
                  <a:ext uri="{FF2B5EF4-FFF2-40B4-BE49-F238E27FC236}">
                    <a16:creationId xmlns:a16="http://schemas.microsoft.com/office/drawing/2014/main" id="{BA52D733-7C02-491B-A542-8CAA78C6B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4" y="332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Line 45">
                <a:extLst>
                  <a:ext uri="{FF2B5EF4-FFF2-40B4-BE49-F238E27FC236}">
                    <a16:creationId xmlns:a16="http://schemas.microsoft.com/office/drawing/2014/main" id="{4791A993-2DC5-4558-9D4F-182ADBFA4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4" y="325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Line 46">
                <a:extLst>
                  <a:ext uri="{FF2B5EF4-FFF2-40B4-BE49-F238E27FC236}">
                    <a16:creationId xmlns:a16="http://schemas.microsoft.com/office/drawing/2014/main" id="{4C0F5EC6-0954-4FDF-8E8D-4172FF6EA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22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Line 47">
                <a:extLst>
                  <a:ext uri="{FF2B5EF4-FFF2-40B4-BE49-F238E27FC236}">
                    <a16:creationId xmlns:a16="http://schemas.microsoft.com/office/drawing/2014/main" id="{DADED3FA-AED9-40AA-BD7E-D4495BCE4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28" y="328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Line 48">
                <a:extLst>
                  <a:ext uri="{FF2B5EF4-FFF2-40B4-BE49-F238E27FC236}">
                    <a16:creationId xmlns:a16="http://schemas.microsoft.com/office/drawing/2014/main" id="{A6BC0B5E-DCE9-4B49-B77D-0E1DD7C24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0" y="245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Line 49">
                <a:extLst>
                  <a:ext uri="{FF2B5EF4-FFF2-40B4-BE49-F238E27FC236}">
                    <a16:creationId xmlns:a16="http://schemas.microsoft.com/office/drawing/2014/main" id="{5AEB0C98-D29C-462A-A443-D00EC68D5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2268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Line 50">
                <a:extLst>
                  <a:ext uri="{FF2B5EF4-FFF2-40B4-BE49-F238E27FC236}">
                    <a16:creationId xmlns:a16="http://schemas.microsoft.com/office/drawing/2014/main" id="{8D51D429-1398-4478-8B80-D9BD5A2D2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3222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Line 51">
                <a:extLst>
                  <a:ext uri="{FF2B5EF4-FFF2-40B4-BE49-F238E27FC236}">
                    <a16:creationId xmlns:a16="http://schemas.microsoft.com/office/drawing/2014/main" id="{F1CCC391-4C21-479C-89A2-CC6DFA20F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44" y="2586"/>
                <a:ext cx="0" cy="6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Line 52">
                <a:extLst>
                  <a:ext uri="{FF2B5EF4-FFF2-40B4-BE49-F238E27FC236}">
                    <a16:creationId xmlns:a16="http://schemas.microsoft.com/office/drawing/2014/main" id="{60858097-E180-4FFA-84E1-D85E8F5D5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2586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Line 53">
                <a:extLst>
                  <a:ext uri="{FF2B5EF4-FFF2-40B4-BE49-F238E27FC236}">
                    <a16:creationId xmlns:a16="http://schemas.microsoft.com/office/drawing/2014/main" id="{9A3075B6-87C0-4B87-BAD2-13F7D99EF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3492"/>
                <a:ext cx="3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Line 54">
                <a:extLst>
                  <a:ext uri="{FF2B5EF4-FFF2-40B4-BE49-F238E27FC236}">
                    <a16:creationId xmlns:a16="http://schemas.microsoft.com/office/drawing/2014/main" id="{D97402CB-3A42-4D92-8A99-F586673C8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8" y="3354"/>
                <a:ext cx="0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Line 55">
                <a:extLst>
                  <a:ext uri="{FF2B5EF4-FFF2-40B4-BE49-F238E27FC236}">
                    <a16:creationId xmlns:a16="http://schemas.microsoft.com/office/drawing/2014/main" id="{A5E1FD1E-2C48-4419-B5C1-9507B9B02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586"/>
                <a:ext cx="3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Line 56">
                <a:extLst>
                  <a:ext uri="{FF2B5EF4-FFF2-40B4-BE49-F238E27FC236}">
                    <a16:creationId xmlns:a16="http://schemas.microsoft.com/office/drawing/2014/main" id="{9A7091BE-C545-459C-A93F-83BE11425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8" y="2496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Oval 57">
                <a:extLst>
                  <a:ext uri="{FF2B5EF4-FFF2-40B4-BE49-F238E27FC236}">
                    <a16:creationId xmlns:a16="http://schemas.microsoft.com/office/drawing/2014/main" id="{8382FAC0-7AA0-4DA9-9EBB-6EE3172B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697"/>
                <a:ext cx="84" cy="96"/>
              </a:xfrm>
              <a:prstGeom prst="ellipse">
                <a:avLst/>
              </a:prstGeom>
              <a:solidFill>
                <a:srgbClr val="555555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Line 58">
                <a:extLst>
                  <a:ext uri="{FF2B5EF4-FFF2-40B4-BE49-F238E27FC236}">
                    <a16:creationId xmlns:a16="http://schemas.microsoft.com/office/drawing/2014/main" id="{94D2570D-60E3-4C28-A4BC-C8AC5981F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2" y="274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Line 59">
                <a:extLst>
                  <a:ext uri="{FF2B5EF4-FFF2-40B4-BE49-F238E27FC236}">
                    <a16:creationId xmlns:a16="http://schemas.microsoft.com/office/drawing/2014/main" id="{3EB16293-F82C-4D06-92BC-F688D36D9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4" y="2688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Line 60">
                <a:extLst>
                  <a:ext uri="{FF2B5EF4-FFF2-40B4-BE49-F238E27FC236}">
                    <a16:creationId xmlns:a16="http://schemas.microsoft.com/office/drawing/2014/main" id="{62399418-39C3-4C8E-B462-B28C292CE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92" y="274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Line 61">
                <a:extLst>
                  <a:ext uri="{FF2B5EF4-FFF2-40B4-BE49-F238E27FC236}">
                    <a16:creationId xmlns:a16="http://schemas.microsoft.com/office/drawing/2014/main" id="{C5E5F5D9-AE97-43D8-A750-5DBE42786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98" y="278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Line 62">
                <a:extLst>
                  <a:ext uri="{FF2B5EF4-FFF2-40B4-BE49-F238E27FC236}">
                    <a16:creationId xmlns:a16="http://schemas.microsoft.com/office/drawing/2014/main" id="{4B1608C5-2623-4816-AC64-0C8FB61BB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98" y="271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Line 63">
                <a:extLst>
                  <a:ext uri="{FF2B5EF4-FFF2-40B4-BE49-F238E27FC236}">
                    <a16:creationId xmlns:a16="http://schemas.microsoft.com/office/drawing/2014/main" id="{65424542-51A5-40C4-8DE6-F947287C4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98" y="268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Line 64">
                <a:extLst>
                  <a:ext uri="{FF2B5EF4-FFF2-40B4-BE49-F238E27FC236}">
                    <a16:creationId xmlns:a16="http://schemas.microsoft.com/office/drawing/2014/main" id="{C3553503-42E7-45BA-A488-2924BFFE1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274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Line 65">
                <a:extLst>
                  <a:ext uri="{FF2B5EF4-FFF2-40B4-BE49-F238E27FC236}">
                    <a16:creationId xmlns:a16="http://schemas.microsoft.com/office/drawing/2014/main" id="{909074F4-A1F1-42A1-A11A-0178BFCBE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8" y="381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Line 66">
                <a:extLst>
                  <a:ext uri="{FF2B5EF4-FFF2-40B4-BE49-F238E27FC236}">
                    <a16:creationId xmlns:a16="http://schemas.microsoft.com/office/drawing/2014/main" id="{B0479FFD-2A36-4235-94E3-BAEDCBF67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34" y="3852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Line 67">
                <a:extLst>
                  <a:ext uri="{FF2B5EF4-FFF2-40B4-BE49-F238E27FC236}">
                    <a16:creationId xmlns:a16="http://schemas.microsoft.com/office/drawing/2014/main" id="{7FB80A58-94BE-48D6-9E13-C5FC6A027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4" y="353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Line 68">
                <a:extLst>
                  <a:ext uri="{FF2B5EF4-FFF2-40B4-BE49-F238E27FC236}">
                    <a16:creationId xmlns:a16="http://schemas.microsoft.com/office/drawing/2014/main" id="{0D5A654D-FE55-4AD9-8E7C-D33115C76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4" y="3534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Line 69">
                <a:extLst>
                  <a:ext uri="{FF2B5EF4-FFF2-40B4-BE49-F238E27FC236}">
                    <a16:creationId xmlns:a16="http://schemas.microsoft.com/office/drawing/2014/main" id="{229582B4-1D98-4AA1-8BC4-D2DD897D0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634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Line 70">
                <a:extLst>
                  <a:ext uri="{FF2B5EF4-FFF2-40B4-BE49-F238E27FC236}">
                    <a16:creationId xmlns:a16="http://schemas.microsoft.com/office/drawing/2014/main" id="{812A0348-503E-40F8-B6DE-2D7E6FE5F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8" y="2724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Line 71">
                <a:extLst>
                  <a:ext uri="{FF2B5EF4-FFF2-40B4-BE49-F238E27FC236}">
                    <a16:creationId xmlns:a16="http://schemas.microsoft.com/office/drawing/2014/main" id="{35B67D72-FF45-4189-BD43-7A5060B1E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3402"/>
                <a:ext cx="1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Line 72">
                <a:extLst>
                  <a:ext uri="{FF2B5EF4-FFF2-40B4-BE49-F238E27FC236}">
                    <a16:creationId xmlns:a16="http://schemas.microsoft.com/office/drawing/2014/main" id="{15F0BB51-24CC-4887-A7F5-7D106D84B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0" y="299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Line 73">
                <a:extLst>
                  <a:ext uri="{FF2B5EF4-FFF2-40B4-BE49-F238E27FC236}">
                    <a16:creationId xmlns:a16="http://schemas.microsoft.com/office/drawing/2014/main" id="{5EE222FE-7970-47D7-A582-D04558742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994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74">
                <a:extLst>
                  <a:ext uri="{FF2B5EF4-FFF2-40B4-BE49-F238E27FC236}">
                    <a16:creationId xmlns:a16="http://schemas.microsoft.com/office/drawing/2014/main" id="{EEEDE30D-15F9-4D59-824F-5825A8C09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970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Line 75">
                <a:extLst>
                  <a:ext uri="{FF2B5EF4-FFF2-40B4-BE49-F238E27FC236}">
                    <a16:creationId xmlns:a16="http://schemas.microsoft.com/office/drawing/2014/main" id="{386A217B-3C23-4485-9C58-9CCE514C3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994"/>
                <a:ext cx="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76">
                <a:extLst>
                  <a:ext uri="{FF2B5EF4-FFF2-40B4-BE49-F238E27FC236}">
                    <a16:creationId xmlns:a16="http://schemas.microsoft.com/office/drawing/2014/main" id="{ED889AF8-04AA-4872-AB61-762D29B2E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3912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Line 77">
                <a:extLst>
                  <a:ext uri="{FF2B5EF4-FFF2-40B4-BE49-F238E27FC236}">
                    <a16:creationId xmlns:a16="http://schemas.microsoft.com/office/drawing/2014/main" id="{2D3C243C-A404-4B91-A06F-3D75449E0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6" y="3942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Line 78">
                <a:extLst>
                  <a:ext uri="{FF2B5EF4-FFF2-40B4-BE49-F238E27FC236}">
                    <a16:creationId xmlns:a16="http://schemas.microsoft.com/office/drawing/2014/main" id="{E0E5009D-9BBB-4ED7-8800-F6C37BBE5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814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Line 79">
                <a:extLst>
                  <a:ext uri="{FF2B5EF4-FFF2-40B4-BE49-F238E27FC236}">
                    <a16:creationId xmlns:a16="http://schemas.microsoft.com/office/drawing/2014/main" id="{363E6843-19AE-426C-9EBE-D954768A8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0" y="263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Line 80">
                <a:extLst>
                  <a:ext uri="{FF2B5EF4-FFF2-40B4-BE49-F238E27FC236}">
                    <a16:creationId xmlns:a16="http://schemas.microsoft.com/office/drawing/2014/main" id="{E154FA19-A344-4C1E-9199-BC4782BAE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290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Line 81">
                <a:extLst>
                  <a:ext uri="{FF2B5EF4-FFF2-40B4-BE49-F238E27FC236}">
                    <a16:creationId xmlns:a16="http://schemas.microsoft.com/office/drawing/2014/main" id="{9814DE64-062B-40AC-89CE-DB0C01D77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0" y="2940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Line 82">
                <a:extLst>
                  <a:ext uri="{FF2B5EF4-FFF2-40B4-BE49-F238E27FC236}">
                    <a16:creationId xmlns:a16="http://schemas.microsoft.com/office/drawing/2014/main" id="{EAC45C13-F4B9-4777-8C69-1DF21DC00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0" y="287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Line 83">
                <a:extLst>
                  <a:ext uri="{FF2B5EF4-FFF2-40B4-BE49-F238E27FC236}">
                    <a16:creationId xmlns:a16="http://schemas.microsoft.com/office/drawing/2014/main" id="{5B341FB9-5DD3-4350-AC7D-5D4BF2901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4" y="283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Line 84">
                <a:extLst>
                  <a:ext uri="{FF2B5EF4-FFF2-40B4-BE49-F238E27FC236}">
                    <a16:creationId xmlns:a16="http://schemas.microsoft.com/office/drawing/2014/main" id="{0B15D92D-D6C5-4616-8F2E-DE2B3F1CB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3900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Line 85">
                <a:extLst>
                  <a:ext uri="{FF2B5EF4-FFF2-40B4-BE49-F238E27FC236}">
                    <a16:creationId xmlns:a16="http://schemas.microsoft.com/office/drawing/2014/main" id="{18EB27C4-8160-4CA7-8D6F-9217BB4B2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" y="3930"/>
                <a:ext cx="7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Line 86">
                <a:extLst>
                  <a:ext uri="{FF2B5EF4-FFF2-40B4-BE49-F238E27FC236}">
                    <a16:creationId xmlns:a16="http://schemas.microsoft.com/office/drawing/2014/main" id="{0958C12C-5227-463B-8BA4-E4920E4B0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8" y="3870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87">
                <a:extLst>
                  <a:ext uri="{FF2B5EF4-FFF2-40B4-BE49-F238E27FC236}">
                    <a16:creationId xmlns:a16="http://schemas.microsoft.com/office/drawing/2014/main" id="{A66FFFA6-2B12-4531-9379-9E934C44F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" y="3834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Line 88">
                <a:extLst>
                  <a:ext uri="{FF2B5EF4-FFF2-40B4-BE49-F238E27FC236}">
                    <a16:creationId xmlns:a16="http://schemas.microsoft.com/office/drawing/2014/main" id="{2F65FDCF-7F0D-41E5-8DA6-ACD9C3575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2" y="3708"/>
                <a:ext cx="30" cy="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Line 89">
                <a:extLst>
                  <a:ext uri="{FF2B5EF4-FFF2-40B4-BE49-F238E27FC236}">
                    <a16:creationId xmlns:a16="http://schemas.microsoft.com/office/drawing/2014/main" id="{D102A280-8982-4ECA-BC2F-F7B34CFE3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2" y="3708"/>
                <a:ext cx="30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Line 90">
                <a:extLst>
                  <a:ext uri="{FF2B5EF4-FFF2-40B4-BE49-F238E27FC236}">
                    <a16:creationId xmlns:a16="http://schemas.microsoft.com/office/drawing/2014/main" id="{11033C18-9AC4-42BC-86D2-A3CC322D1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2" y="3708"/>
                <a:ext cx="30" cy="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Line 91">
                <a:extLst>
                  <a:ext uri="{FF2B5EF4-FFF2-40B4-BE49-F238E27FC236}">
                    <a16:creationId xmlns:a16="http://schemas.microsoft.com/office/drawing/2014/main" id="{523F89C2-F02A-44B1-947C-03E28642E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3702"/>
                <a:ext cx="30" cy="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Line 92">
                <a:extLst>
                  <a:ext uri="{FF2B5EF4-FFF2-40B4-BE49-F238E27FC236}">
                    <a16:creationId xmlns:a16="http://schemas.microsoft.com/office/drawing/2014/main" id="{FC0A29D0-CDBD-4FDE-9A69-D4A8C3FE3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0" y="2904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Line 93">
                <a:extLst>
                  <a:ext uri="{FF2B5EF4-FFF2-40B4-BE49-F238E27FC236}">
                    <a16:creationId xmlns:a16="http://schemas.microsoft.com/office/drawing/2014/main" id="{57D31D8D-C7BA-40C0-A7FE-9E8F9AF54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2766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Line 94">
                <a:extLst>
                  <a:ext uri="{FF2B5EF4-FFF2-40B4-BE49-F238E27FC236}">
                    <a16:creationId xmlns:a16="http://schemas.microsoft.com/office/drawing/2014/main" id="{86C76302-2D31-47E8-AD18-C0D089A0F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724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Line 95">
                <a:extLst>
                  <a:ext uri="{FF2B5EF4-FFF2-40B4-BE49-F238E27FC236}">
                    <a16:creationId xmlns:a16="http://schemas.microsoft.com/office/drawing/2014/main" id="{98775FE9-8E43-45FC-A3BA-6377C6AE2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4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Line 96">
                <a:extLst>
                  <a:ext uri="{FF2B5EF4-FFF2-40B4-BE49-F238E27FC236}">
                    <a16:creationId xmlns:a16="http://schemas.microsoft.com/office/drawing/2014/main" id="{8E59D513-7551-47A6-8A7B-CAE1C40A8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4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Line 97">
                <a:extLst>
                  <a:ext uri="{FF2B5EF4-FFF2-40B4-BE49-F238E27FC236}">
                    <a16:creationId xmlns:a16="http://schemas.microsoft.com/office/drawing/2014/main" id="{112A72DC-52B0-4E57-9E5E-ECE13C187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448"/>
                <a:ext cx="6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98">
                <a:extLst>
                  <a:ext uri="{FF2B5EF4-FFF2-40B4-BE49-F238E27FC236}">
                    <a16:creationId xmlns:a16="http://schemas.microsoft.com/office/drawing/2014/main" id="{D6D5D46D-A993-40C9-81C8-D6D7436B0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2214"/>
                <a:ext cx="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99">
                <a:extLst>
                  <a:ext uri="{FF2B5EF4-FFF2-40B4-BE49-F238E27FC236}">
                    <a16:creationId xmlns:a16="http://schemas.microsoft.com/office/drawing/2014/main" id="{708EF791-6221-4177-9922-AA0AE88D5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2358"/>
                <a:ext cx="6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100">
                <a:extLst>
                  <a:ext uri="{FF2B5EF4-FFF2-40B4-BE49-F238E27FC236}">
                    <a16:creationId xmlns:a16="http://schemas.microsoft.com/office/drawing/2014/main" id="{6757C06F-B2D0-474C-A8CD-055B36965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514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101">
                <a:extLst>
                  <a:ext uri="{FF2B5EF4-FFF2-40B4-BE49-F238E27FC236}">
                    <a16:creationId xmlns:a16="http://schemas.microsoft.com/office/drawing/2014/main" id="{1F7A30F0-5E94-41A2-8973-15820E74F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538"/>
                <a:ext cx="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102">
                <a:extLst>
                  <a:ext uri="{FF2B5EF4-FFF2-40B4-BE49-F238E27FC236}">
                    <a16:creationId xmlns:a16="http://schemas.microsoft.com/office/drawing/2014/main" id="{720B2B06-3CBE-4D35-BB56-99E5A9619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448"/>
                <a:ext cx="6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103">
                <a:extLst>
                  <a:ext uri="{FF2B5EF4-FFF2-40B4-BE49-F238E27FC236}">
                    <a16:creationId xmlns:a16="http://schemas.microsoft.com/office/drawing/2014/main" id="{2EFA1E71-7AFA-4D41-9173-7380995FB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4" y="2226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104">
                <a:extLst>
                  <a:ext uri="{FF2B5EF4-FFF2-40B4-BE49-F238E27FC236}">
                    <a16:creationId xmlns:a16="http://schemas.microsoft.com/office/drawing/2014/main" id="{A86DBB99-F2ED-4F02-A2C1-80A5AD7BB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358"/>
                <a:ext cx="6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Line 105">
                <a:extLst>
                  <a:ext uri="{FF2B5EF4-FFF2-40B4-BE49-F238E27FC236}">
                    <a16:creationId xmlns:a16="http://schemas.microsoft.com/office/drawing/2014/main" id="{63FBD917-9859-4C8F-A3D0-FA674EB05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2634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106">
                <a:extLst>
                  <a:ext uri="{FF2B5EF4-FFF2-40B4-BE49-F238E27FC236}">
                    <a16:creationId xmlns:a16="http://schemas.microsoft.com/office/drawing/2014/main" id="{2C0A2863-B793-4F40-ACD8-0D67E6B2A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634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Oval 107">
                <a:extLst>
                  <a:ext uri="{FF2B5EF4-FFF2-40B4-BE49-F238E27FC236}">
                    <a16:creationId xmlns:a16="http://schemas.microsoft.com/office/drawing/2014/main" id="{9B6E82DE-7058-4EF9-9B53-F3041A204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1" y="2517"/>
                <a:ext cx="90" cy="96"/>
              </a:xfrm>
              <a:prstGeom prst="ellipse">
                <a:avLst/>
              </a:prstGeom>
              <a:solidFill>
                <a:srgbClr val="555555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108">
                <a:extLst>
                  <a:ext uri="{FF2B5EF4-FFF2-40B4-BE49-F238E27FC236}">
                    <a16:creationId xmlns:a16="http://schemas.microsoft.com/office/drawing/2014/main" id="{47D85227-1734-4F89-B476-A32A0B58F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0" y="256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109">
                <a:extLst>
                  <a:ext uri="{FF2B5EF4-FFF2-40B4-BE49-F238E27FC236}">
                    <a16:creationId xmlns:a16="http://schemas.microsoft.com/office/drawing/2014/main" id="{CFA3CD5F-C482-4BD2-B5F5-7E7462747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2508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110">
                <a:extLst>
                  <a:ext uri="{FF2B5EF4-FFF2-40B4-BE49-F238E27FC236}">
                    <a16:creationId xmlns:a16="http://schemas.microsoft.com/office/drawing/2014/main" id="{58A17506-B712-4419-9BF9-3DC5BD58C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256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111">
                <a:extLst>
                  <a:ext uri="{FF2B5EF4-FFF2-40B4-BE49-F238E27FC236}">
                    <a16:creationId xmlns:a16="http://schemas.microsoft.com/office/drawing/2014/main" id="{0E9206DC-285A-4950-9AC8-0337972AA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4" y="2598"/>
                <a:ext cx="48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112">
                <a:extLst>
                  <a:ext uri="{FF2B5EF4-FFF2-40B4-BE49-F238E27FC236}">
                    <a16:creationId xmlns:a16="http://schemas.microsoft.com/office/drawing/2014/main" id="{232A0333-B943-4ED4-9D1E-B13ED7C28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0" y="253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113">
                <a:extLst>
                  <a:ext uri="{FF2B5EF4-FFF2-40B4-BE49-F238E27FC236}">
                    <a16:creationId xmlns:a16="http://schemas.microsoft.com/office/drawing/2014/main" id="{A1F3AA24-B626-461B-8B55-C7EBCD19C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250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114">
                <a:extLst>
                  <a:ext uri="{FF2B5EF4-FFF2-40B4-BE49-F238E27FC236}">
                    <a16:creationId xmlns:a16="http://schemas.microsoft.com/office/drawing/2014/main" id="{0B332D62-24AB-4B54-A3B0-9E30CA3BB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4" y="256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115">
                <a:extLst>
                  <a:ext uri="{FF2B5EF4-FFF2-40B4-BE49-F238E27FC236}">
                    <a16:creationId xmlns:a16="http://schemas.microsoft.com/office/drawing/2014/main" id="{55EEE03F-D131-4418-B6DE-CA09FB83A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700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116">
                <a:extLst>
                  <a:ext uri="{FF2B5EF4-FFF2-40B4-BE49-F238E27FC236}">
                    <a16:creationId xmlns:a16="http://schemas.microsoft.com/office/drawing/2014/main" id="{66B850AD-1B22-468B-92F7-3328AC70D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4" y="2724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117">
                <a:extLst>
                  <a:ext uri="{FF2B5EF4-FFF2-40B4-BE49-F238E27FC236}">
                    <a16:creationId xmlns:a16="http://schemas.microsoft.com/office/drawing/2014/main" id="{6C00B812-259C-4B0A-B4DA-5ED48632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2994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118">
                <a:extLst>
                  <a:ext uri="{FF2B5EF4-FFF2-40B4-BE49-F238E27FC236}">
                    <a16:creationId xmlns:a16="http://schemas.microsoft.com/office/drawing/2014/main" id="{5AF5AC01-8B63-42E4-B1CC-DDDB5270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4" y="290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119">
                <a:extLst>
                  <a:ext uri="{FF2B5EF4-FFF2-40B4-BE49-F238E27FC236}">
                    <a16:creationId xmlns:a16="http://schemas.microsoft.com/office/drawing/2014/main" id="{9098BCE1-9172-484A-BCF3-2FF0B310D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3900"/>
                <a:ext cx="39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120">
                <a:extLst>
                  <a:ext uri="{FF2B5EF4-FFF2-40B4-BE49-F238E27FC236}">
                    <a16:creationId xmlns:a16="http://schemas.microsoft.com/office/drawing/2014/main" id="{7BE43F57-A788-48E8-99CE-323173A27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8" y="3714"/>
                <a:ext cx="0" cy="2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121">
                <a:extLst>
                  <a:ext uri="{FF2B5EF4-FFF2-40B4-BE49-F238E27FC236}">
                    <a16:creationId xmlns:a16="http://schemas.microsoft.com/office/drawing/2014/main" id="{02A5FBCB-F54C-43FE-AA5C-624958960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2" y="3780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122">
                <a:extLst>
                  <a:ext uri="{FF2B5EF4-FFF2-40B4-BE49-F238E27FC236}">
                    <a16:creationId xmlns:a16="http://schemas.microsoft.com/office/drawing/2014/main" id="{228516A7-D167-43AB-8199-43251B71D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8" y="381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123">
                <a:extLst>
                  <a:ext uri="{FF2B5EF4-FFF2-40B4-BE49-F238E27FC236}">
                    <a16:creationId xmlns:a16="http://schemas.microsoft.com/office/drawing/2014/main" id="{29BE1A9D-32A0-4244-9CFB-3D8D87E85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3900"/>
                <a:ext cx="9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124">
                <a:extLst>
                  <a:ext uri="{FF2B5EF4-FFF2-40B4-BE49-F238E27FC236}">
                    <a16:creationId xmlns:a16="http://schemas.microsoft.com/office/drawing/2014/main" id="{BFFFE532-7AC0-4FAD-9992-0B763CFA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8" y="3582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125">
                <a:extLst>
                  <a:ext uri="{FF2B5EF4-FFF2-40B4-BE49-F238E27FC236}">
                    <a16:creationId xmlns:a16="http://schemas.microsoft.com/office/drawing/2014/main" id="{A06A7DB6-4956-4548-B95B-F6DDB915E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0" y="3714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126">
                <a:extLst>
                  <a:ext uri="{FF2B5EF4-FFF2-40B4-BE49-F238E27FC236}">
                    <a16:creationId xmlns:a16="http://schemas.microsoft.com/office/drawing/2014/main" id="{6E57D45C-6A44-4FE3-9801-29A57C7FD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" y="3534"/>
                <a:ext cx="0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127">
                <a:extLst>
                  <a:ext uri="{FF2B5EF4-FFF2-40B4-BE49-F238E27FC236}">
                    <a16:creationId xmlns:a16="http://schemas.microsoft.com/office/drawing/2014/main" id="{AA51BC93-B45B-42A6-A46B-F55DB3340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6" y="3624"/>
                <a:ext cx="17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128">
                <a:extLst>
                  <a:ext uri="{FF2B5EF4-FFF2-40B4-BE49-F238E27FC236}">
                    <a16:creationId xmlns:a16="http://schemas.microsoft.com/office/drawing/2014/main" id="{46C5B84E-F99E-4567-827D-534297D57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6" y="3444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129">
                <a:extLst>
                  <a:ext uri="{FF2B5EF4-FFF2-40B4-BE49-F238E27FC236}">
                    <a16:creationId xmlns:a16="http://schemas.microsoft.com/office/drawing/2014/main" id="{C7C88F97-F330-4AE8-BDE4-185BC87A5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50" y="3492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130">
                <a:extLst>
                  <a:ext uri="{FF2B5EF4-FFF2-40B4-BE49-F238E27FC236}">
                    <a16:creationId xmlns:a16="http://schemas.microsoft.com/office/drawing/2014/main" id="{7E952C27-6710-4299-B9B8-A47977F6D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0" y="3222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131">
                <a:extLst>
                  <a:ext uri="{FF2B5EF4-FFF2-40B4-BE49-F238E27FC236}">
                    <a16:creationId xmlns:a16="http://schemas.microsoft.com/office/drawing/2014/main" id="{FAA55BCB-3434-4AFE-B85D-DBCD01349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0" y="3222"/>
                <a:ext cx="1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132">
                <a:extLst>
                  <a:ext uri="{FF2B5EF4-FFF2-40B4-BE49-F238E27FC236}">
                    <a16:creationId xmlns:a16="http://schemas.microsoft.com/office/drawing/2014/main" id="{440DFF3E-CE48-46A5-822C-B91119FC4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" y="3594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133">
                <a:extLst>
                  <a:ext uri="{FF2B5EF4-FFF2-40B4-BE49-F238E27FC236}">
                    <a16:creationId xmlns:a16="http://schemas.microsoft.com/office/drawing/2014/main" id="{5073FA44-C1A5-4EE7-91AB-8097B920E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624"/>
                <a:ext cx="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134">
                <a:extLst>
                  <a:ext uri="{FF2B5EF4-FFF2-40B4-BE49-F238E27FC236}">
                    <a16:creationId xmlns:a16="http://schemas.microsoft.com/office/drawing/2014/main" id="{72DBA8A0-FBCE-410B-BE16-60D1A2E8D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" y="3600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135">
                <a:extLst>
                  <a:ext uri="{FF2B5EF4-FFF2-40B4-BE49-F238E27FC236}">
                    <a16:creationId xmlns:a16="http://schemas.microsoft.com/office/drawing/2014/main" id="{24B03811-DAAC-4033-B57A-D9C140800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624"/>
                <a:ext cx="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136">
                <a:extLst>
                  <a:ext uri="{FF2B5EF4-FFF2-40B4-BE49-F238E27FC236}">
                    <a16:creationId xmlns:a16="http://schemas.microsoft.com/office/drawing/2014/main" id="{2D306E0B-17DB-42A8-9175-A0F407BEB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4" y="3942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Oval 137">
                <a:extLst>
                  <a:ext uri="{FF2B5EF4-FFF2-40B4-BE49-F238E27FC236}">
                    <a16:creationId xmlns:a16="http://schemas.microsoft.com/office/drawing/2014/main" id="{330771E5-6838-463F-A458-26010097C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4143"/>
                <a:ext cx="84" cy="96"/>
              </a:xfrm>
              <a:prstGeom prst="ellipse">
                <a:avLst/>
              </a:prstGeom>
              <a:solidFill>
                <a:srgbClr val="BBBBBB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138">
                <a:extLst>
                  <a:ext uri="{FF2B5EF4-FFF2-40B4-BE49-F238E27FC236}">
                    <a16:creationId xmlns:a16="http://schemas.microsoft.com/office/drawing/2014/main" id="{8949D89B-7B04-47A6-9E06-1F3930464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6" y="4194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139">
                <a:extLst>
                  <a:ext uri="{FF2B5EF4-FFF2-40B4-BE49-F238E27FC236}">
                    <a16:creationId xmlns:a16="http://schemas.microsoft.com/office/drawing/2014/main" id="{4A949464-2BEF-4CA7-8D68-7A4D4D086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4134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140">
                <a:extLst>
                  <a:ext uri="{FF2B5EF4-FFF2-40B4-BE49-F238E27FC236}">
                    <a16:creationId xmlns:a16="http://schemas.microsoft.com/office/drawing/2014/main" id="{5FE1D513-6DC6-40DF-85CC-8C344B467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" y="4194"/>
                <a:ext cx="48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141">
                <a:extLst>
                  <a:ext uri="{FF2B5EF4-FFF2-40B4-BE49-F238E27FC236}">
                    <a16:creationId xmlns:a16="http://schemas.microsoft.com/office/drawing/2014/main" id="{3106D927-2551-41BA-88CD-9EA474979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0" y="4230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Line 142">
                <a:extLst>
                  <a:ext uri="{FF2B5EF4-FFF2-40B4-BE49-F238E27FC236}">
                    <a16:creationId xmlns:a16="http://schemas.microsoft.com/office/drawing/2014/main" id="{74C130FE-8534-4E42-A42F-8F89843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0" y="416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143">
                <a:extLst>
                  <a:ext uri="{FF2B5EF4-FFF2-40B4-BE49-F238E27FC236}">
                    <a16:creationId xmlns:a16="http://schemas.microsoft.com/office/drawing/2014/main" id="{780E125A-D8E0-4A9C-BBF9-81CEAFC5F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4" y="413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144">
                <a:extLst>
                  <a:ext uri="{FF2B5EF4-FFF2-40B4-BE49-F238E27FC236}">
                    <a16:creationId xmlns:a16="http://schemas.microsoft.com/office/drawing/2014/main" id="{86304094-84B8-4315-B156-5468E1A27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4" y="419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145">
                <a:extLst>
                  <a:ext uri="{FF2B5EF4-FFF2-40B4-BE49-F238E27FC236}">
                    <a16:creationId xmlns:a16="http://schemas.microsoft.com/office/drawing/2014/main" id="{2769C19E-4149-4C05-B576-FB38CF53B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4" y="3222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146">
                <a:extLst>
                  <a:ext uri="{FF2B5EF4-FFF2-40B4-BE49-F238E27FC236}">
                    <a16:creationId xmlns:a16="http://schemas.microsoft.com/office/drawing/2014/main" id="{F4349053-4A32-4DA5-B839-7ABD5B30F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4" y="2994"/>
                <a:ext cx="1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147">
                <a:extLst>
                  <a:ext uri="{FF2B5EF4-FFF2-40B4-BE49-F238E27FC236}">
                    <a16:creationId xmlns:a16="http://schemas.microsoft.com/office/drawing/2014/main" id="{3C978F2A-28F1-425A-A48B-1D938E054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8" y="281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148">
                <a:extLst>
                  <a:ext uri="{FF2B5EF4-FFF2-40B4-BE49-F238E27FC236}">
                    <a16:creationId xmlns:a16="http://schemas.microsoft.com/office/drawing/2014/main" id="{11F8B3DC-FD06-482F-A7F1-352912C63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2994"/>
                <a:ext cx="7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149">
                <a:extLst>
                  <a:ext uri="{FF2B5EF4-FFF2-40B4-BE49-F238E27FC236}">
                    <a16:creationId xmlns:a16="http://schemas.microsoft.com/office/drawing/2014/main" id="{A7495BE4-D843-42B7-B573-1874FA4F4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" y="3030"/>
                <a:ext cx="7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150">
                <a:extLst>
                  <a:ext uri="{FF2B5EF4-FFF2-40B4-BE49-F238E27FC236}">
                    <a16:creationId xmlns:a16="http://schemas.microsoft.com/office/drawing/2014/main" id="{1B9FD346-720A-4009-943E-38C80EF05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" y="2964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151">
                <a:extLst>
                  <a:ext uri="{FF2B5EF4-FFF2-40B4-BE49-F238E27FC236}">
                    <a16:creationId xmlns:a16="http://schemas.microsoft.com/office/drawing/2014/main" id="{AB20EBA0-03EB-4648-9DFE-09A01310D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6" y="2928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152">
                <a:extLst>
                  <a:ext uri="{FF2B5EF4-FFF2-40B4-BE49-F238E27FC236}">
                    <a16:creationId xmlns:a16="http://schemas.microsoft.com/office/drawing/2014/main" id="{36554E3C-54FB-48C3-83BA-1864E2017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4" y="2946"/>
                <a:ext cx="0" cy="3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153">
                <a:extLst>
                  <a:ext uri="{FF2B5EF4-FFF2-40B4-BE49-F238E27FC236}">
                    <a16:creationId xmlns:a16="http://schemas.microsoft.com/office/drawing/2014/main" id="{CC532122-D98D-4767-B837-41BE5B8E2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3060"/>
                <a:ext cx="3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154">
                <a:extLst>
                  <a:ext uri="{FF2B5EF4-FFF2-40B4-BE49-F238E27FC236}">
                    <a16:creationId xmlns:a16="http://schemas.microsoft.com/office/drawing/2014/main" id="{CDDB8205-6E68-488B-B6C0-007582C9C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60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155">
                <a:extLst>
                  <a:ext uri="{FF2B5EF4-FFF2-40B4-BE49-F238E27FC236}">
                    <a16:creationId xmlns:a16="http://schemas.microsoft.com/office/drawing/2014/main" id="{93F3BEF0-C71E-46B8-886C-B6FDCC31D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6" y="3090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156">
                <a:extLst>
                  <a:ext uri="{FF2B5EF4-FFF2-40B4-BE49-F238E27FC236}">
                    <a16:creationId xmlns:a16="http://schemas.microsoft.com/office/drawing/2014/main" id="{740B826B-5DCE-4E39-957E-7D0C0A2E6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24"/>
                <a:ext cx="7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157">
                <a:extLst>
                  <a:ext uri="{FF2B5EF4-FFF2-40B4-BE49-F238E27FC236}">
                    <a16:creationId xmlns:a16="http://schemas.microsoft.com/office/drawing/2014/main" id="{E46ED1BD-DC3E-45D8-B301-C5B6D2AA0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6" y="2994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158">
                <a:extLst>
                  <a:ext uri="{FF2B5EF4-FFF2-40B4-BE49-F238E27FC236}">
                    <a16:creationId xmlns:a16="http://schemas.microsoft.com/office/drawing/2014/main" id="{F78CABDE-3EB2-4ECE-9FFD-737005767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2862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159">
                <a:extLst>
                  <a:ext uri="{FF2B5EF4-FFF2-40B4-BE49-F238E27FC236}">
                    <a16:creationId xmlns:a16="http://schemas.microsoft.com/office/drawing/2014/main" id="{979AA44C-FD93-49B2-9738-18AC71EB2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2886"/>
                <a:ext cx="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160">
                <a:extLst>
                  <a:ext uri="{FF2B5EF4-FFF2-40B4-BE49-F238E27FC236}">
                    <a16:creationId xmlns:a16="http://schemas.microsoft.com/office/drawing/2014/main" id="{B90CF36D-2279-4D11-A861-5CABE8D3D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2" y="2358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161">
                <a:extLst>
                  <a:ext uri="{FF2B5EF4-FFF2-40B4-BE49-F238E27FC236}">
                    <a16:creationId xmlns:a16="http://schemas.microsoft.com/office/drawing/2014/main" id="{B6EE6D75-A9DB-4C52-B26E-12B0AD1BB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" y="217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Oval 162">
                <a:extLst>
                  <a:ext uri="{FF2B5EF4-FFF2-40B4-BE49-F238E27FC236}">
                    <a16:creationId xmlns:a16="http://schemas.microsoft.com/office/drawing/2014/main" id="{9C275AD0-D1A8-49AB-937A-2C352D27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2271"/>
                <a:ext cx="78" cy="96"/>
              </a:xfrm>
              <a:prstGeom prst="ellipse">
                <a:avLst/>
              </a:prstGeom>
              <a:solidFill>
                <a:srgbClr val="555555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163">
                <a:extLst>
                  <a:ext uri="{FF2B5EF4-FFF2-40B4-BE49-F238E27FC236}">
                    <a16:creationId xmlns:a16="http://schemas.microsoft.com/office/drawing/2014/main" id="{86DA0797-2FDB-4993-A478-EA4E13B09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2328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164">
                <a:extLst>
                  <a:ext uri="{FF2B5EF4-FFF2-40B4-BE49-F238E27FC236}">
                    <a16:creationId xmlns:a16="http://schemas.microsoft.com/office/drawing/2014/main" id="{35048CBC-47F5-4825-A6EE-ADDE945DE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4" y="2274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165">
                <a:extLst>
                  <a:ext uri="{FF2B5EF4-FFF2-40B4-BE49-F238E27FC236}">
                    <a16:creationId xmlns:a16="http://schemas.microsoft.com/office/drawing/2014/main" id="{379CFAA6-0EC7-49B9-B7E8-CEF710806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4" y="2334"/>
                <a:ext cx="4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166">
                <a:extLst>
                  <a:ext uri="{FF2B5EF4-FFF2-40B4-BE49-F238E27FC236}">
                    <a16:creationId xmlns:a16="http://schemas.microsoft.com/office/drawing/2014/main" id="{B47F6C57-13D7-4BF6-8140-2A635602C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8" y="2364"/>
                <a:ext cx="4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167">
                <a:extLst>
                  <a:ext uri="{FF2B5EF4-FFF2-40B4-BE49-F238E27FC236}">
                    <a16:creationId xmlns:a16="http://schemas.microsoft.com/office/drawing/2014/main" id="{EF8431F1-0665-40CD-8696-40428CAEC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8" y="2298"/>
                <a:ext cx="48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168">
                <a:extLst>
                  <a:ext uri="{FF2B5EF4-FFF2-40B4-BE49-F238E27FC236}">
                    <a16:creationId xmlns:a16="http://schemas.microsoft.com/office/drawing/2014/main" id="{7F34662C-C1BC-4BAC-92D3-801A518F5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8" y="2268"/>
                <a:ext cx="4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169">
                <a:extLst>
                  <a:ext uri="{FF2B5EF4-FFF2-40B4-BE49-F238E27FC236}">
                    <a16:creationId xmlns:a16="http://schemas.microsoft.com/office/drawing/2014/main" id="{A7E0B84B-2EEA-4845-805D-AD44DEA2C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4" y="2328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170">
                <a:extLst>
                  <a:ext uri="{FF2B5EF4-FFF2-40B4-BE49-F238E27FC236}">
                    <a16:creationId xmlns:a16="http://schemas.microsoft.com/office/drawing/2014/main" id="{6AFFD589-B61C-4C5B-AF3B-6059556B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3984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171">
                <a:extLst>
                  <a:ext uri="{FF2B5EF4-FFF2-40B4-BE49-F238E27FC236}">
                    <a16:creationId xmlns:a16="http://schemas.microsoft.com/office/drawing/2014/main" id="{33DFD8E9-F2E9-4961-A0C2-2F732F6EA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4008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Oval 172">
                <a:extLst>
                  <a:ext uri="{FF2B5EF4-FFF2-40B4-BE49-F238E27FC236}">
                    <a16:creationId xmlns:a16="http://schemas.microsoft.com/office/drawing/2014/main" id="{4CF7D9A0-3E99-40F9-9A18-E575FF933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5" y="3717"/>
                <a:ext cx="84" cy="96"/>
              </a:xfrm>
              <a:prstGeom prst="ellipse">
                <a:avLst/>
              </a:prstGeom>
              <a:solidFill>
                <a:srgbClr val="AAAAAA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173">
                <a:extLst>
                  <a:ext uri="{FF2B5EF4-FFF2-40B4-BE49-F238E27FC236}">
                    <a16:creationId xmlns:a16="http://schemas.microsoft.com/office/drawing/2014/main" id="{96D859A6-ED46-4589-8731-069749A10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24" y="376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174">
                <a:extLst>
                  <a:ext uri="{FF2B5EF4-FFF2-40B4-BE49-F238E27FC236}">
                    <a16:creationId xmlns:a16="http://schemas.microsoft.com/office/drawing/2014/main" id="{348B7C7B-D423-4300-9AA9-6CFF404E3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0" y="3708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175">
                <a:extLst>
                  <a:ext uri="{FF2B5EF4-FFF2-40B4-BE49-F238E27FC236}">
                    <a16:creationId xmlns:a16="http://schemas.microsoft.com/office/drawing/2014/main" id="{1C10220F-3C42-47A8-8267-96BEC5854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8" y="376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176">
                <a:extLst>
                  <a:ext uri="{FF2B5EF4-FFF2-40B4-BE49-F238E27FC236}">
                    <a16:creationId xmlns:a16="http://schemas.microsoft.com/office/drawing/2014/main" id="{F655DDE9-FB3B-4875-8B9F-0E3B044CD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8" y="380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177">
                <a:extLst>
                  <a:ext uri="{FF2B5EF4-FFF2-40B4-BE49-F238E27FC236}">
                    <a16:creationId xmlns:a16="http://schemas.microsoft.com/office/drawing/2014/main" id="{2A54A27B-2CD8-4E7D-B012-CDBD6ABBD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8" y="373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178">
                <a:extLst>
                  <a:ext uri="{FF2B5EF4-FFF2-40B4-BE49-F238E27FC236}">
                    <a16:creationId xmlns:a16="http://schemas.microsoft.com/office/drawing/2014/main" id="{4E128358-F493-46ED-90C9-77F03FBCD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2" y="370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179">
                <a:extLst>
                  <a:ext uri="{FF2B5EF4-FFF2-40B4-BE49-F238E27FC236}">
                    <a16:creationId xmlns:a16="http://schemas.microsoft.com/office/drawing/2014/main" id="{20637F39-2ABE-4E41-BF44-75F77F965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376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180">
                <a:extLst>
                  <a:ext uri="{FF2B5EF4-FFF2-40B4-BE49-F238E27FC236}">
                    <a16:creationId xmlns:a16="http://schemas.microsoft.com/office/drawing/2014/main" id="{123A0ABC-EA0C-414C-B9BB-49B0DB0EB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3108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181">
                <a:extLst>
                  <a:ext uri="{FF2B5EF4-FFF2-40B4-BE49-F238E27FC236}">
                    <a16:creationId xmlns:a16="http://schemas.microsoft.com/office/drawing/2014/main" id="{2FB53F03-F451-4560-90E7-85700BF1A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4" y="313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182">
                <a:extLst>
                  <a:ext uri="{FF2B5EF4-FFF2-40B4-BE49-F238E27FC236}">
                    <a16:creationId xmlns:a16="http://schemas.microsoft.com/office/drawing/2014/main" id="{8B5BD77F-A87B-4E7B-8C48-7E946153B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6" y="2520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183">
                <a:extLst>
                  <a:ext uri="{FF2B5EF4-FFF2-40B4-BE49-F238E27FC236}">
                    <a16:creationId xmlns:a16="http://schemas.microsoft.com/office/drawing/2014/main" id="{D975AD2C-E611-42DA-95AF-DD25E0C96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2" y="2550"/>
                <a:ext cx="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184">
                <a:extLst>
                  <a:ext uri="{FF2B5EF4-FFF2-40B4-BE49-F238E27FC236}">
                    <a16:creationId xmlns:a16="http://schemas.microsoft.com/office/drawing/2014/main" id="{56206628-F139-4684-988E-111D2550D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520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185">
                <a:extLst>
                  <a:ext uri="{FF2B5EF4-FFF2-40B4-BE49-F238E27FC236}">
                    <a16:creationId xmlns:a16="http://schemas.microsoft.com/office/drawing/2014/main" id="{FFF80657-945B-49F6-B8BD-C49307AB5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6" y="2550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Rectangle 186">
                <a:extLst>
                  <a:ext uri="{FF2B5EF4-FFF2-40B4-BE49-F238E27FC236}">
                    <a16:creationId xmlns:a16="http://schemas.microsoft.com/office/drawing/2014/main" id="{47CDEE32-CA10-4CCD-90A3-01D669429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355" y="3789"/>
                <a:ext cx="15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Rectangle 187">
                <a:extLst>
                  <a:ext uri="{FF2B5EF4-FFF2-40B4-BE49-F238E27FC236}">
                    <a16:creationId xmlns:a16="http://schemas.microsoft.com/office/drawing/2014/main" id="{8423672D-6E7F-43BC-A464-159FCEF63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26" y="382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2" name="Rectangle 188">
                <a:extLst>
                  <a:ext uri="{FF2B5EF4-FFF2-40B4-BE49-F238E27FC236}">
                    <a16:creationId xmlns:a16="http://schemas.microsoft.com/office/drawing/2014/main" id="{5B20A316-411E-4CF8-A719-40C7410D3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82" y="412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Rectangle 189">
                <a:extLst>
                  <a:ext uri="{FF2B5EF4-FFF2-40B4-BE49-F238E27FC236}">
                    <a16:creationId xmlns:a16="http://schemas.microsoft.com/office/drawing/2014/main" id="{8444BFBF-0A88-457D-8417-5BAE9AB76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2" y="3257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4" name="Rectangle 190">
                <a:extLst>
                  <a:ext uri="{FF2B5EF4-FFF2-40B4-BE49-F238E27FC236}">
                    <a16:creationId xmlns:a16="http://schemas.microsoft.com/office/drawing/2014/main" id="{ED9EE834-C3A2-4DC4-82A9-A10F3C40E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8" y="2981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5" name="Rectangle 191">
                <a:extLst>
                  <a:ext uri="{FF2B5EF4-FFF2-40B4-BE49-F238E27FC236}">
                    <a16:creationId xmlns:a16="http://schemas.microsoft.com/office/drawing/2014/main" id="{1996A607-E1AC-4FFE-B084-A691F415E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04" y="2645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6" name="Rectangle 192">
                <a:extLst>
                  <a:ext uri="{FF2B5EF4-FFF2-40B4-BE49-F238E27FC236}">
                    <a16:creationId xmlns:a16="http://schemas.microsoft.com/office/drawing/2014/main" id="{3795F6F0-5A42-44CE-940B-FC7B8537C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898" y="2315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7" name="Rectangle 193">
                <a:extLst>
                  <a:ext uri="{FF2B5EF4-FFF2-40B4-BE49-F238E27FC236}">
                    <a16:creationId xmlns:a16="http://schemas.microsoft.com/office/drawing/2014/main" id="{E086BFA7-B328-408D-9802-3E568BDD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32" y="3443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8" name="Rectangle 194">
                <a:extLst>
                  <a:ext uri="{FF2B5EF4-FFF2-40B4-BE49-F238E27FC236}">
                    <a16:creationId xmlns:a16="http://schemas.microsoft.com/office/drawing/2014/main" id="{929D7F4C-DB0C-49CC-BEAA-4880067A2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56" y="2249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9" name="Rectangle 195">
                <a:extLst>
                  <a:ext uri="{FF2B5EF4-FFF2-40B4-BE49-F238E27FC236}">
                    <a16:creationId xmlns:a16="http://schemas.microsoft.com/office/drawing/2014/main" id="{C549380B-6536-41AC-8D1E-E54F808E1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336" y="3065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0" name="Rectangle 196">
                <a:extLst>
                  <a:ext uri="{FF2B5EF4-FFF2-40B4-BE49-F238E27FC236}">
                    <a16:creationId xmlns:a16="http://schemas.microsoft.com/office/drawing/2014/main" id="{01E0C97A-4F89-4F7B-A166-26139F7C2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56" y="2801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1" name="Rectangle 197">
                <a:extLst>
                  <a:ext uri="{FF2B5EF4-FFF2-40B4-BE49-F238E27FC236}">
                    <a16:creationId xmlns:a16="http://schemas.microsoft.com/office/drawing/2014/main" id="{A14FB1F4-9955-4DD2-81E6-27459BB4C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3" y="3110"/>
                <a:ext cx="15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2" name="Rectangle 198">
                <a:extLst>
                  <a:ext uri="{FF2B5EF4-FFF2-40B4-BE49-F238E27FC236}">
                    <a16:creationId xmlns:a16="http://schemas.microsoft.com/office/drawing/2014/main" id="{D3450FBB-E917-4195-80CE-71457FE19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261" y="2786"/>
                <a:ext cx="15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3" name="Rectangle 199">
                <a:extLst>
                  <a:ext uri="{FF2B5EF4-FFF2-40B4-BE49-F238E27FC236}">
                    <a16:creationId xmlns:a16="http://schemas.microsoft.com/office/drawing/2014/main" id="{B2F9A617-586B-4DF7-8689-7900AB0E9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54" y="2531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4" name="Rectangle 200">
                <a:extLst>
                  <a:ext uri="{FF2B5EF4-FFF2-40B4-BE49-F238E27FC236}">
                    <a16:creationId xmlns:a16="http://schemas.microsoft.com/office/drawing/2014/main" id="{939049CD-2B19-49E7-8FA0-00071BED7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23" y="3203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5" name="Rectangle 201">
                <a:extLst>
                  <a:ext uri="{FF2B5EF4-FFF2-40B4-BE49-F238E27FC236}">
                    <a16:creationId xmlns:a16="http://schemas.microsoft.com/office/drawing/2014/main" id="{BDA4092A-8956-4A52-8211-1A8ED986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60" y="370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6" name="Rectangle 202">
                <a:extLst>
                  <a:ext uri="{FF2B5EF4-FFF2-40B4-BE49-F238E27FC236}">
                    <a16:creationId xmlns:a16="http://schemas.microsoft.com/office/drawing/2014/main" id="{6EB87102-B999-46F5-AC3E-963A28EBE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984" y="3575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7" name="Rectangle 203">
                <a:extLst>
                  <a:ext uri="{FF2B5EF4-FFF2-40B4-BE49-F238E27FC236}">
                    <a16:creationId xmlns:a16="http://schemas.microsoft.com/office/drawing/2014/main" id="{AC43EEB6-A676-419A-90D7-D940DE89E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152" y="3929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8" name="Rectangle 204">
                <a:extLst>
                  <a:ext uri="{FF2B5EF4-FFF2-40B4-BE49-F238E27FC236}">
                    <a16:creationId xmlns:a16="http://schemas.microsoft.com/office/drawing/2014/main" id="{3AF21563-19A3-4571-B40D-2CE3E9E86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278" y="4055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0C85C618-19E1-482E-A2C2-FB2E4F4FF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62"/>
              <a:ext cx="2955" cy="4109"/>
              <a:chOff x="2391" y="162"/>
              <a:chExt cx="2955" cy="4109"/>
            </a:xfrm>
          </p:grpSpPr>
          <p:sp>
            <p:nvSpPr>
              <p:cNvPr id="309" name="Rectangle 206">
                <a:extLst>
                  <a:ext uri="{FF2B5EF4-FFF2-40B4-BE49-F238E27FC236}">
                    <a16:creationId xmlns:a16="http://schemas.microsoft.com/office/drawing/2014/main" id="{4C7F47B7-E03E-4861-928A-B08F26FC3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19" y="4136"/>
                <a:ext cx="15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207">
                <a:extLst>
                  <a:ext uri="{FF2B5EF4-FFF2-40B4-BE49-F238E27FC236}">
                    <a16:creationId xmlns:a16="http://schemas.microsoft.com/office/drawing/2014/main" id="{890B2D81-3CCF-4A52-A4E5-3645895A5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50" y="3467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" name="Rectangle 208">
                <a:extLst>
                  <a:ext uri="{FF2B5EF4-FFF2-40B4-BE49-F238E27FC236}">
                    <a16:creationId xmlns:a16="http://schemas.microsoft.com/office/drawing/2014/main" id="{5254F83D-FF3F-4C9F-82C0-ED96E9B12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076" y="3581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209">
                <a:extLst>
                  <a:ext uri="{FF2B5EF4-FFF2-40B4-BE49-F238E27FC236}">
                    <a16:creationId xmlns:a16="http://schemas.microsoft.com/office/drawing/2014/main" id="{2B02006F-3094-4226-A03F-4D55A9D4A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211" y="3560"/>
                <a:ext cx="15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210">
                <a:extLst>
                  <a:ext uri="{FF2B5EF4-FFF2-40B4-BE49-F238E27FC236}">
                    <a16:creationId xmlns:a16="http://schemas.microsoft.com/office/drawing/2014/main" id="{E8D62826-B13E-4FB4-A85E-FCF2D35A4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70" y="3360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" name="Rectangle 211">
                <a:extLst>
                  <a:ext uri="{FF2B5EF4-FFF2-40B4-BE49-F238E27FC236}">
                    <a16:creationId xmlns:a16="http://schemas.microsoft.com/office/drawing/2014/main" id="{C3CAE19B-C47C-4066-B0D0-EE9329B8D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46" y="3024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" name="Rectangle 212">
                <a:extLst>
                  <a:ext uri="{FF2B5EF4-FFF2-40B4-BE49-F238E27FC236}">
                    <a16:creationId xmlns:a16="http://schemas.microsoft.com/office/drawing/2014/main" id="{F9397D05-7CF5-4F78-89C4-64D598777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596" y="280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" name="Rectangle 213">
                <a:extLst>
                  <a:ext uri="{FF2B5EF4-FFF2-40B4-BE49-F238E27FC236}">
                    <a16:creationId xmlns:a16="http://schemas.microsoft.com/office/drawing/2014/main" id="{C8989665-C70A-44B0-97CF-5DF9B7A64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034" y="2880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" name="Rectangle 214">
                <a:extLst>
                  <a:ext uri="{FF2B5EF4-FFF2-40B4-BE49-F238E27FC236}">
                    <a16:creationId xmlns:a16="http://schemas.microsoft.com/office/drawing/2014/main" id="{9B6A4F7D-FBA2-4E3D-93F2-00DB85AB5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56" y="2136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8" name="Rectangle 215">
                <a:extLst>
                  <a:ext uri="{FF2B5EF4-FFF2-40B4-BE49-F238E27FC236}">
                    <a16:creationId xmlns:a16="http://schemas.microsoft.com/office/drawing/2014/main" id="{1DADA939-3414-4132-B365-4A0CAC1F7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812" y="2124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9" name="Rectangle 216">
                <a:extLst>
                  <a:ext uri="{FF2B5EF4-FFF2-40B4-BE49-F238E27FC236}">
                    <a16:creationId xmlns:a16="http://schemas.microsoft.com/office/drawing/2014/main" id="{675DE321-A79D-4F58-ACB5-B25879C4D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77" y="2151"/>
                <a:ext cx="15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0" name="Rectangle 217">
                <a:extLst>
                  <a:ext uri="{FF2B5EF4-FFF2-40B4-BE49-F238E27FC236}">
                    <a16:creationId xmlns:a16="http://schemas.microsoft.com/office/drawing/2014/main" id="{2A9FD6FC-49A7-4EE7-8FA2-6504809DA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07" y="2637"/>
                <a:ext cx="15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1" name="Rectangle 218">
                <a:extLst>
                  <a:ext uri="{FF2B5EF4-FFF2-40B4-BE49-F238E27FC236}">
                    <a16:creationId xmlns:a16="http://schemas.microsoft.com/office/drawing/2014/main" id="{F0E58966-D1DE-4A54-AEFC-19053FF60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08" y="2376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" name="Rectangle 219">
                <a:extLst>
                  <a:ext uri="{FF2B5EF4-FFF2-40B4-BE49-F238E27FC236}">
                    <a16:creationId xmlns:a16="http://schemas.microsoft.com/office/drawing/2014/main" id="{8734F366-6972-4A64-9614-AFDF02BA2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34" y="223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" name="Rectangle 220">
                <a:extLst>
                  <a:ext uri="{FF2B5EF4-FFF2-40B4-BE49-F238E27FC236}">
                    <a16:creationId xmlns:a16="http://schemas.microsoft.com/office/drawing/2014/main" id="{4AC0B202-9AAC-4D45-88C3-29C56DB31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044" y="250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Rectangle 221">
                <a:extLst>
                  <a:ext uri="{FF2B5EF4-FFF2-40B4-BE49-F238E27FC236}">
                    <a16:creationId xmlns:a16="http://schemas.microsoft.com/office/drawing/2014/main" id="{962E0B75-4610-4BFE-AC2D-C623CC5D5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44" y="2819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222">
                <a:extLst>
                  <a:ext uri="{FF2B5EF4-FFF2-40B4-BE49-F238E27FC236}">
                    <a16:creationId xmlns:a16="http://schemas.microsoft.com/office/drawing/2014/main" id="{FB083C64-878C-4366-8DD1-A7975A544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32" y="2201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Rectangle 223">
                <a:extLst>
                  <a:ext uri="{FF2B5EF4-FFF2-40B4-BE49-F238E27FC236}">
                    <a16:creationId xmlns:a16="http://schemas.microsoft.com/office/drawing/2014/main" id="{3E57A13E-B6CA-4815-9F98-1440B036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44" y="3443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7" name="Rectangle 224">
                <a:extLst>
                  <a:ext uri="{FF2B5EF4-FFF2-40B4-BE49-F238E27FC236}">
                    <a16:creationId xmlns:a16="http://schemas.microsoft.com/office/drawing/2014/main" id="{F2450089-0AFB-475A-A9C2-1E17DA539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170" y="3006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8" name="Oval 225">
                <a:extLst>
                  <a:ext uri="{FF2B5EF4-FFF2-40B4-BE49-F238E27FC236}">
                    <a16:creationId xmlns:a16="http://schemas.microsoft.com/office/drawing/2014/main" id="{26E65369-58BC-498E-90C1-880555BD4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" y="171"/>
                <a:ext cx="84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226">
                <a:extLst>
                  <a:ext uri="{FF2B5EF4-FFF2-40B4-BE49-F238E27FC236}">
                    <a16:creationId xmlns:a16="http://schemas.microsoft.com/office/drawing/2014/main" id="{7A508ACD-15DB-4EA3-A29F-2E1A4EB47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2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227">
                <a:extLst>
                  <a:ext uri="{FF2B5EF4-FFF2-40B4-BE49-F238E27FC236}">
                    <a16:creationId xmlns:a16="http://schemas.microsoft.com/office/drawing/2014/main" id="{95D4F097-14F0-4DEA-ABC4-12670210D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0" y="168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228">
                <a:extLst>
                  <a:ext uri="{FF2B5EF4-FFF2-40B4-BE49-F238E27FC236}">
                    <a16:creationId xmlns:a16="http://schemas.microsoft.com/office/drawing/2014/main" id="{7E3CC09E-A7A6-474F-B632-12872D976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4" y="22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229">
                <a:extLst>
                  <a:ext uri="{FF2B5EF4-FFF2-40B4-BE49-F238E27FC236}">
                    <a16:creationId xmlns:a16="http://schemas.microsoft.com/office/drawing/2014/main" id="{BACA7E6F-E9D9-44D7-BA5E-C8D2CFBCF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8" y="25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230">
                <a:extLst>
                  <a:ext uri="{FF2B5EF4-FFF2-40B4-BE49-F238E27FC236}">
                    <a16:creationId xmlns:a16="http://schemas.microsoft.com/office/drawing/2014/main" id="{5061754F-982F-4676-B2DB-C49B3B700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8" y="192"/>
                <a:ext cx="54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231">
                <a:extLst>
                  <a:ext uri="{FF2B5EF4-FFF2-40B4-BE49-F238E27FC236}">
                    <a16:creationId xmlns:a16="http://schemas.microsoft.com/office/drawing/2014/main" id="{4DE71C6B-C0B3-4903-BDE2-D429D462B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8" y="16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232">
                <a:extLst>
                  <a:ext uri="{FF2B5EF4-FFF2-40B4-BE49-F238E27FC236}">
                    <a16:creationId xmlns:a16="http://schemas.microsoft.com/office/drawing/2014/main" id="{1F6610CB-CD7B-4D39-9EFE-A4AD16E03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8" y="22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Line 233">
                <a:extLst>
                  <a:ext uri="{FF2B5EF4-FFF2-40B4-BE49-F238E27FC236}">
                    <a16:creationId xmlns:a16="http://schemas.microsoft.com/office/drawing/2014/main" id="{B8F97604-9B62-4691-8848-CA9B4AC80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860"/>
                <a:ext cx="0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Line 234">
                <a:extLst>
                  <a:ext uri="{FF2B5EF4-FFF2-40B4-BE49-F238E27FC236}">
                    <a16:creationId xmlns:a16="http://schemas.microsoft.com/office/drawing/2014/main" id="{AF54A69B-A904-41F4-A109-862397359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4" y="2424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235">
                <a:extLst>
                  <a:ext uri="{FF2B5EF4-FFF2-40B4-BE49-F238E27FC236}">
                    <a16:creationId xmlns:a16="http://schemas.microsoft.com/office/drawing/2014/main" id="{02C8A164-F88D-438F-A347-34F5D7DFA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8" y="2100"/>
                <a:ext cx="6" cy="3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236">
                <a:extLst>
                  <a:ext uri="{FF2B5EF4-FFF2-40B4-BE49-F238E27FC236}">
                    <a16:creationId xmlns:a16="http://schemas.microsoft.com/office/drawing/2014/main" id="{10DC12EF-91B2-48CE-A6E9-99E1F24F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100"/>
                <a:ext cx="15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237">
                <a:extLst>
                  <a:ext uri="{FF2B5EF4-FFF2-40B4-BE49-F238E27FC236}">
                    <a16:creationId xmlns:a16="http://schemas.microsoft.com/office/drawing/2014/main" id="{85519F9A-FAD0-4850-A949-75431A601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1" y="2091"/>
                <a:ext cx="84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Line 238">
                <a:extLst>
                  <a:ext uri="{FF2B5EF4-FFF2-40B4-BE49-F238E27FC236}">
                    <a16:creationId xmlns:a16="http://schemas.microsoft.com/office/drawing/2014/main" id="{E32BEC1A-1DEF-47A9-8D99-1AC2AA72E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214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239">
                <a:extLst>
                  <a:ext uri="{FF2B5EF4-FFF2-40B4-BE49-F238E27FC236}">
                    <a16:creationId xmlns:a16="http://schemas.microsoft.com/office/drawing/2014/main" id="{4D01DFE0-2514-45A2-8D0A-184AF814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4" y="2082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240">
                <a:extLst>
                  <a:ext uri="{FF2B5EF4-FFF2-40B4-BE49-F238E27FC236}">
                    <a16:creationId xmlns:a16="http://schemas.microsoft.com/office/drawing/2014/main" id="{D9E2C184-B5EB-46E8-B6CA-83AEA592F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62" y="2142"/>
                <a:ext cx="48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241">
                <a:extLst>
                  <a:ext uri="{FF2B5EF4-FFF2-40B4-BE49-F238E27FC236}">
                    <a16:creationId xmlns:a16="http://schemas.microsoft.com/office/drawing/2014/main" id="{AEFB7FF3-DC2C-4C6D-836C-70B1B6153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68" y="217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242">
                <a:extLst>
                  <a:ext uri="{FF2B5EF4-FFF2-40B4-BE49-F238E27FC236}">
                    <a16:creationId xmlns:a16="http://schemas.microsoft.com/office/drawing/2014/main" id="{5AB1224D-8A8A-4BC0-B9E3-D76F22077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68" y="211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243">
                <a:extLst>
                  <a:ext uri="{FF2B5EF4-FFF2-40B4-BE49-F238E27FC236}">
                    <a16:creationId xmlns:a16="http://schemas.microsoft.com/office/drawing/2014/main" id="{91480632-A30B-46A8-AA79-4D58464E6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68" y="208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244">
                <a:extLst>
                  <a:ext uri="{FF2B5EF4-FFF2-40B4-BE49-F238E27FC236}">
                    <a16:creationId xmlns:a16="http://schemas.microsoft.com/office/drawing/2014/main" id="{9AE3FCB6-0699-4C61-BF49-ABE6E893B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214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245">
                <a:extLst>
                  <a:ext uri="{FF2B5EF4-FFF2-40B4-BE49-F238E27FC236}">
                    <a16:creationId xmlns:a16="http://schemas.microsoft.com/office/drawing/2014/main" id="{7EF5B691-1A18-4408-95BE-AB2852D72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246">
                <a:extLst>
                  <a:ext uri="{FF2B5EF4-FFF2-40B4-BE49-F238E27FC236}">
                    <a16:creationId xmlns:a16="http://schemas.microsoft.com/office/drawing/2014/main" id="{72782EE1-FBD2-4546-AB06-B83D5BD2B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380"/>
                <a:ext cx="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247">
                <a:extLst>
                  <a:ext uri="{FF2B5EF4-FFF2-40B4-BE49-F238E27FC236}">
                    <a16:creationId xmlns:a16="http://schemas.microsoft.com/office/drawing/2014/main" id="{8FD9D2C1-1B20-4E4D-B286-243B0DF6E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86" y="1956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248">
                <a:extLst>
                  <a:ext uri="{FF2B5EF4-FFF2-40B4-BE49-F238E27FC236}">
                    <a16:creationId xmlns:a16="http://schemas.microsoft.com/office/drawing/2014/main" id="{5BCDF916-D154-4806-8070-42E3A4954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6" y="164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249">
                <a:extLst>
                  <a:ext uri="{FF2B5EF4-FFF2-40B4-BE49-F238E27FC236}">
                    <a16:creationId xmlns:a16="http://schemas.microsoft.com/office/drawing/2014/main" id="{A3088F66-4B99-42C6-B3A6-D924AF99C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1644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250">
                <a:extLst>
                  <a:ext uri="{FF2B5EF4-FFF2-40B4-BE49-F238E27FC236}">
                    <a16:creationId xmlns:a16="http://schemas.microsoft.com/office/drawing/2014/main" id="{E38319FD-D170-44D7-A984-A2212CB89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3" y="1491"/>
                <a:ext cx="84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251">
                <a:extLst>
                  <a:ext uri="{FF2B5EF4-FFF2-40B4-BE49-F238E27FC236}">
                    <a16:creationId xmlns:a16="http://schemas.microsoft.com/office/drawing/2014/main" id="{94C8BAD3-3DE5-4B18-9B5B-EEA6FEF03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1536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252">
                <a:extLst>
                  <a:ext uri="{FF2B5EF4-FFF2-40B4-BE49-F238E27FC236}">
                    <a16:creationId xmlns:a16="http://schemas.microsoft.com/office/drawing/2014/main" id="{3DD4203B-7AAF-4745-BD96-9C583A690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6" y="1482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253">
                <a:extLst>
                  <a:ext uri="{FF2B5EF4-FFF2-40B4-BE49-F238E27FC236}">
                    <a16:creationId xmlns:a16="http://schemas.microsoft.com/office/drawing/2014/main" id="{7ED73FE3-CABF-4679-AB29-7D7369115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4" y="154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254">
                <a:extLst>
                  <a:ext uri="{FF2B5EF4-FFF2-40B4-BE49-F238E27FC236}">
                    <a16:creationId xmlns:a16="http://schemas.microsoft.com/office/drawing/2014/main" id="{AC868566-B234-45B4-B621-657B235B2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80" y="157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255">
                <a:extLst>
                  <a:ext uri="{FF2B5EF4-FFF2-40B4-BE49-F238E27FC236}">
                    <a16:creationId xmlns:a16="http://schemas.microsoft.com/office/drawing/2014/main" id="{32C5B716-9022-45A5-AE22-95DAFC5F3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80" y="151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256">
                <a:extLst>
                  <a:ext uri="{FF2B5EF4-FFF2-40B4-BE49-F238E27FC236}">
                    <a16:creationId xmlns:a16="http://schemas.microsoft.com/office/drawing/2014/main" id="{38CDDDFA-4AD1-4089-BCF7-9C302266C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80" y="1476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257">
                <a:extLst>
                  <a:ext uri="{FF2B5EF4-FFF2-40B4-BE49-F238E27FC236}">
                    <a16:creationId xmlns:a16="http://schemas.microsoft.com/office/drawing/2014/main" id="{B7ABE39C-6AB6-438B-B671-CB9158CFB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53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258">
                <a:extLst>
                  <a:ext uri="{FF2B5EF4-FFF2-40B4-BE49-F238E27FC236}">
                    <a16:creationId xmlns:a16="http://schemas.microsoft.com/office/drawing/2014/main" id="{5EDEA1B7-6EA3-4EFA-8152-AFAFFD0BF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990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259">
                <a:extLst>
                  <a:ext uri="{FF2B5EF4-FFF2-40B4-BE49-F238E27FC236}">
                    <a16:creationId xmlns:a16="http://schemas.microsoft.com/office/drawing/2014/main" id="{1E8EF60A-5F5C-4DC9-B6DE-DA22A8504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702"/>
                <a:ext cx="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60">
                <a:extLst>
                  <a:ext uri="{FF2B5EF4-FFF2-40B4-BE49-F238E27FC236}">
                    <a16:creationId xmlns:a16="http://schemas.microsoft.com/office/drawing/2014/main" id="{CAAFDEA8-3159-4DD3-8D65-3F5BCDC98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336"/>
                <a:ext cx="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61">
                <a:extLst>
                  <a:ext uri="{FF2B5EF4-FFF2-40B4-BE49-F238E27FC236}">
                    <a16:creationId xmlns:a16="http://schemas.microsoft.com/office/drawing/2014/main" id="{BADC84EF-E28A-4B25-B77D-D7866DFFA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62">
                <a:extLst>
                  <a:ext uri="{FF2B5EF4-FFF2-40B4-BE49-F238E27FC236}">
                    <a16:creationId xmlns:a16="http://schemas.microsoft.com/office/drawing/2014/main" id="{D9F01B2D-700A-4321-AA34-1B688088F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0" y="117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63">
                <a:extLst>
                  <a:ext uri="{FF2B5EF4-FFF2-40B4-BE49-F238E27FC236}">
                    <a16:creationId xmlns:a16="http://schemas.microsoft.com/office/drawing/2014/main" id="{C01B189D-494A-4797-B558-1F87F9E0C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1176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64">
                <a:extLst>
                  <a:ext uri="{FF2B5EF4-FFF2-40B4-BE49-F238E27FC236}">
                    <a16:creationId xmlns:a16="http://schemas.microsoft.com/office/drawing/2014/main" id="{EB5A018B-C0FB-4530-9DF2-17B02A3E7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86" y="106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65">
                <a:extLst>
                  <a:ext uri="{FF2B5EF4-FFF2-40B4-BE49-F238E27FC236}">
                    <a16:creationId xmlns:a16="http://schemas.microsoft.com/office/drawing/2014/main" id="{F02320D8-0212-45F4-B7D8-96B8F5558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6" y="858"/>
                <a:ext cx="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66">
                <a:extLst>
                  <a:ext uri="{FF2B5EF4-FFF2-40B4-BE49-F238E27FC236}">
                    <a16:creationId xmlns:a16="http://schemas.microsoft.com/office/drawing/2014/main" id="{F499F2D5-46EA-47B2-82EA-FDDFBE67B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85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67">
                <a:extLst>
                  <a:ext uri="{FF2B5EF4-FFF2-40B4-BE49-F238E27FC236}">
                    <a16:creationId xmlns:a16="http://schemas.microsoft.com/office/drawing/2014/main" id="{5BDCCAD8-CBFB-4DE2-AE57-2D3D12AF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86" y="756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68">
                <a:extLst>
                  <a:ext uri="{FF2B5EF4-FFF2-40B4-BE49-F238E27FC236}">
                    <a16:creationId xmlns:a16="http://schemas.microsoft.com/office/drawing/2014/main" id="{BD057261-D2B3-4E17-98F0-FD32E7F8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6" y="498"/>
                <a:ext cx="0" cy="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69">
                <a:extLst>
                  <a:ext uri="{FF2B5EF4-FFF2-40B4-BE49-F238E27FC236}">
                    <a16:creationId xmlns:a16="http://schemas.microsoft.com/office/drawing/2014/main" id="{1952BD49-4B8A-4A94-8EC8-1584C06E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49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270">
                <a:extLst>
                  <a:ext uri="{FF2B5EF4-FFF2-40B4-BE49-F238E27FC236}">
                    <a16:creationId xmlns:a16="http://schemas.microsoft.com/office/drawing/2014/main" id="{85527B79-A5B1-417D-910D-DB6A0964C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4" y="1176"/>
                <a:ext cx="2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271">
                <a:extLst>
                  <a:ext uri="{FF2B5EF4-FFF2-40B4-BE49-F238E27FC236}">
                    <a16:creationId xmlns:a16="http://schemas.microsoft.com/office/drawing/2014/main" id="{830A4119-67E2-4F8D-83B8-EC05C9C1C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4" y="390"/>
                <a:ext cx="0" cy="7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272">
                <a:extLst>
                  <a:ext uri="{FF2B5EF4-FFF2-40B4-BE49-F238E27FC236}">
                    <a16:creationId xmlns:a16="http://schemas.microsoft.com/office/drawing/2014/main" id="{1FAC1D04-64E4-4C1B-83AB-AF8D5099F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390"/>
                <a:ext cx="2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273">
                <a:extLst>
                  <a:ext uri="{FF2B5EF4-FFF2-40B4-BE49-F238E27FC236}">
                    <a16:creationId xmlns:a16="http://schemas.microsoft.com/office/drawing/2014/main" id="{D857E587-9184-4A5B-8399-B7C228AC4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327"/>
                <a:ext cx="90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274">
                <a:extLst>
                  <a:ext uri="{FF2B5EF4-FFF2-40B4-BE49-F238E27FC236}">
                    <a16:creationId xmlns:a16="http://schemas.microsoft.com/office/drawing/2014/main" id="{5F01E415-615E-4A9B-A9CC-9315B763A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0" y="378"/>
                <a:ext cx="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275">
                <a:extLst>
                  <a:ext uri="{FF2B5EF4-FFF2-40B4-BE49-F238E27FC236}">
                    <a16:creationId xmlns:a16="http://schemas.microsoft.com/office/drawing/2014/main" id="{9233C245-C7E7-4CA5-980F-EFA345C2D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0" y="324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276">
                <a:extLst>
                  <a:ext uri="{FF2B5EF4-FFF2-40B4-BE49-F238E27FC236}">
                    <a16:creationId xmlns:a16="http://schemas.microsoft.com/office/drawing/2014/main" id="{7A38D88B-3CF4-4CB9-801D-DB053C054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4" y="38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277">
                <a:extLst>
                  <a:ext uri="{FF2B5EF4-FFF2-40B4-BE49-F238E27FC236}">
                    <a16:creationId xmlns:a16="http://schemas.microsoft.com/office/drawing/2014/main" id="{EC99655B-1A73-4710-8245-100AEE9FE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8" y="414"/>
                <a:ext cx="54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278">
                <a:extLst>
                  <a:ext uri="{FF2B5EF4-FFF2-40B4-BE49-F238E27FC236}">
                    <a16:creationId xmlns:a16="http://schemas.microsoft.com/office/drawing/2014/main" id="{AAE492C3-6560-462C-8C69-681E9E0BF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4" y="34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279">
                <a:extLst>
                  <a:ext uri="{FF2B5EF4-FFF2-40B4-BE49-F238E27FC236}">
                    <a16:creationId xmlns:a16="http://schemas.microsoft.com/office/drawing/2014/main" id="{546CB0B2-A2AD-4ACA-95F0-85B14D0CC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31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280">
                <a:extLst>
                  <a:ext uri="{FF2B5EF4-FFF2-40B4-BE49-F238E27FC236}">
                    <a16:creationId xmlns:a16="http://schemas.microsoft.com/office/drawing/2014/main" id="{3E8006A5-5591-46B4-AD53-2E4795B20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37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281">
                <a:extLst>
                  <a:ext uri="{FF2B5EF4-FFF2-40B4-BE49-F238E27FC236}">
                    <a16:creationId xmlns:a16="http://schemas.microsoft.com/office/drawing/2014/main" id="{5F5F1D89-3A27-44D7-B259-B342B72C7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522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282">
                <a:extLst>
                  <a:ext uri="{FF2B5EF4-FFF2-40B4-BE49-F238E27FC236}">
                    <a16:creationId xmlns:a16="http://schemas.microsoft.com/office/drawing/2014/main" id="{3B61B702-24D8-4F36-8209-E4CC76931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546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283">
                <a:extLst>
                  <a:ext uri="{FF2B5EF4-FFF2-40B4-BE49-F238E27FC236}">
                    <a16:creationId xmlns:a16="http://schemas.microsoft.com/office/drawing/2014/main" id="{7DCBD62C-1F44-44A9-B348-91318A2A8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786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284">
                <a:extLst>
                  <a:ext uri="{FF2B5EF4-FFF2-40B4-BE49-F238E27FC236}">
                    <a16:creationId xmlns:a16="http://schemas.microsoft.com/office/drawing/2014/main" id="{CD97B314-0905-4B5D-9D9F-BAEE62C21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810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285">
                <a:extLst>
                  <a:ext uri="{FF2B5EF4-FFF2-40B4-BE49-F238E27FC236}">
                    <a16:creationId xmlns:a16="http://schemas.microsoft.com/office/drawing/2014/main" id="{C4D79198-8EBF-4C90-BABD-7ACE8BBD8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068"/>
                <a:ext cx="4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286">
                <a:extLst>
                  <a:ext uri="{FF2B5EF4-FFF2-40B4-BE49-F238E27FC236}">
                    <a16:creationId xmlns:a16="http://schemas.microsoft.com/office/drawing/2014/main" id="{9632D6BB-31DF-46DC-922D-0AB9A133D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966"/>
                <a:ext cx="6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287">
                <a:extLst>
                  <a:ext uri="{FF2B5EF4-FFF2-40B4-BE49-F238E27FC236}">
                    <a16:creationId xmlns:a16="http://schemas.microsoft.com/office/drawing/2014/main" id="{32F2BF5A-7307-417B-87C9-3C3F20CE1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70"/>
                <a:ext cx="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288">
                <a:extLst>
                  <a:ext uri="{FF2B5EF4-FFF2-40B4-BE49-F238E27FC236}">
                    <a16:creationId xmlns:a16="http://schemas.microsoft.com/office/drawing/2014/main" id="{EF1D85F9-DC77-4931-8B40-8235A5403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956"/>
                <a:ext cx="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289">
                <a:extLst>
                  <a:ext uri="{FF2B5EF4-FFF2-40B4-BE49-F238E27FC236}">
                    <a16:creationId xmlns:a16="http://schemas.microsoft.com/office/drawing/2014/main" id="{285BD915-2EFE-45BE-AB53-746763100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2004"/>
                <a:ext cx="0" cy="3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Line 290">
                <a:extLst>
                  <a:ext uri="{FF2B5EF4-FFF2-40B4-BE49-F238E27FC236}">
                    <a16:creationId xmlns:a16="http://schemas.microsoft.com/office/drawing/2014/main" id="{DCEF4845-DA07-4987-8A44-F4A05A0F6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127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291">
                <a:extLst>
                  <a:ext uri="{FF2B5EF4-FFF2-40B4-BE49-F238E27FC236}">
                    <a16:creationId xmlns:a16="http://schemas.microsoft.com/office/drawing/2014/main" id="{26744E0A-3D23-41BE-9584-67FAE63A8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1278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292">
                <a:extLst>
                  <a:ext uri="{FF2B5EF4-FFF2-40B4-BE49-F238E27FC236}">
                    <a16:creationId xmlns:a16="http://schemas.microsoft.com/office/drawing/2014/main" id="{E37C4325-716E-47C6-A431-26F509D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914"/>
                <a:ext cx="42" cy="42"/>
              </a:xfrm>
              <a:custGeom>
                <a:avLst/>
                <a:gdLst>
                  <a:gd name="T0" fmla="*/ 7 w 7"/>
                  <a:gd name="T1" fmla="*/ 0 h 7"/>
                  <a:gd name="T2" fmla="*/ 0 w 7"/>
                  <a:gd name="T3" fmla="*/ 7 h 7"/>
                  <a:gd name="T4" fmla="*/ 7 w 7"/>
                  <a:gd name="T5" fmla="*/ 7 h 7"/>
                  <a:gd name="T6" fmla="*/ 7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Arc 293">
                <a:extLst>
                  <a:ext uri="{FF2B5EF4-FFF2-40B4-BE49-F238E27FC236}">
                    <a16:creationId xmlns:a16="http://schemas.microsoft.com/office/drawing/2014/main" id="{04F6404A-0C02-43BE-8691-C18959B57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" y="1923"/>
                <a:ext cx="33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94">
                <a:extLst>
                  <a:ext uri="{FF2B5EF4-FFF2-40B4-BE49-F238E27FC236}">
                    <a16:creationId xmlns:a16="http://schemas.microsoft.com/office/drawing/2014/main" id="{D6F7B884-4446-4581-994C-F670DC601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956"/>
                <a:ext cx="42" cy="42"/>
              </a:xfrm>
              <a:custGeom>
                <a:avLst/>
                <a:gdLst>
                  <a:gd name="T0" fmla="*/ 0 w 7"/>
                  <a:gd name="T1" fmla="*/ 0 h 7"/>
                  <a:gd name="T2" fmla="*/ 7 w 7"/>
                  <a:gd name="T3" fmla="*/ 7 h 7"/>
                  <a:gd name="T4" fmla="*/ 7 w 7"/>
                  <a:gd name="T5" fmla="*/ 0 h 7"/>
                  <a:gd name="T6" fmla="*/ 0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0" y="3"/>
                      <a:pt x="3" y="7"/>
                      <a:pt x="7" y="7"/>
                    </a:cubicBez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Arc 295">
                <a:extLst>
                  <a:ext uri="{FF2B5EF4-FFF2-40B4-BE49-F238E27FC236}">
                    <a16:creationId xmlns:a16="http://schemas.microsoft.com/office/drawing/2014/main" id="{F3F83D7E-696B-462A-B065-6F8704A6B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" y="1956"/>
                <a:ext cx="33" cy="33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296">
                <a:extLst>
                  <a:ext uri="{FF2B5EF4-FFF2-40B4-BE49-F238E27FC236}">
                    <a16:creationId xmlns:a16="http://schemas.microsoft.com/office/drawing/2014/main" id="{5C44370F-9A0E-486C-8909-D2A286F90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2" y="180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297">
                <a:extLst>
                  <a:ext uri="{FF2B5EF4-FFF2-40B4-BE49-F238E27FC236}">
                    <a16:creationId xmlns:a16="http://schemas.microsoft.com/office/drawing/2014/main" id="{A2DE2099-13F6-4EB4-AA48-843DC5A8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2" y="1434"/>
                <a:ext cx="0" cy="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298">
                <a:extLst>
                  <a:ext uri="{FF2B5EF4-FFF2-40B4-BE49-F238E27FC236}">
                    <a16:creationId xmlns:a16="http://schemas.microsoft.com/office/drawing/2014/main" id="{D43F1C8F-39B5-4D49-A930-33635AA68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2" y="96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299">
                <a:extLst>
                  <a:ext uri="{FF2B5EF4-FFF2-40B4-BE49-F238E27FC236}">
                    <a16:creationId xmlns:a16="http://schemas.microsoft.com/office/drawing/2014/main" id="{AD08A8D7-8ADC-4EFC-ACAF-2E3F0ECEE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1068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300">
                <a:extLst>
                  <a:ext uri="{FF2B5EF4-FFF2-40B4-BE49-F238E27FC236}">
                    <a16:creationId xmlns:a16="http://schemas.microsoft.com/office/drawing/2014/main" id="{3C5E8945-52F8-4615-8AE8-1739FCA01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0" y="148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Line 301">
                <a:extLst>
                  <a:ext uri="{FF2B5EF4-FFF2-40B4-BE49-F238E27FC236}">
                    <a16:creationId xmlns:a16="http://schemas.microsoft.com/office/drawing/2014/main" id="{62BB8735-8AB5-44E1-9F5A-7DE67CE3C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0" y="1224"/>
                <a:ext cx="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Line 302">
                <a:extLst>
                  <a:ext uri="{FF2B5EF4-FFF2-40B4-BE49-F238E27FC236}">
                    <a16:creationId xmlns:a16="http://schemas.microsoft.com/office/drawing/2014/main" id="{6D3B48DA-820F-4ABD-BEE8-BD53CA9E2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0" y="1224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Line 303">
                <a:extLst>
                  <a:ext uri="{FF2B5EF4-FFF2-40B4-BE49-F238E27FC236}">
                    <a16:creationId xmlns:a16="http://schemas.microsoft.com/office/drawing/2014/main" id="{F0378AC9-3167-4FC6-84B9-EED4DD6AE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0" y="1902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Line 304">
                <a:extLst>
                  <a:ext uri="{FF2B5EF4-FFF2-40B4-BE49-F238E27FC236}">
                    <a16:creationId xmlns:a16="http://schemas.microsoft.com/office/drawing/2014/main" id="{8B2DA7A4-B238-43BF-9508-8129A5276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0" y="1644"/>
                <a:ext cx="0" cy="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Line 305">
                <a:extLst>
                  <a:ext uri="{FF2B5EF4-FFF2-40B4-BE49-F238E27FC236}">
                    <a16:creationId xmlns:a16="http://schemas.microsoft.com/office/drawing/2014/main" id="{F0563D6B-7F93-4727-95D5-8E1CD1FDA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0" y="1644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06">
                <a:extLst>
                  <a:ext uri="{FF2B5EF4-FFF2-40B4-BE49-F238E27FC236}">
                    <a16:creationId xmlns:a16="http://schemas.microsoft.com/office/drawing/2014/main" id="{33FCE1A3-2D2C-4318-A95C-E7EA055A3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" y="2034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307">
                <a:extLst>
                  <a:ext uri="{FF2B5EF4-FFF2-40B4-BE49-F238E27FC236}">
                    <a16:creationId xmlns:a16="http://schemas.microsoft.com/office/drawing/2014/main" id="{BE21C229-6997-4AAF-AA04-DC8FB5061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2058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08">
                <a:extLst>
                  <a:ext uri="{FF2B5EF4-FFF2-40B4-BE49-F238E27FC236}">
                    <a16:creationId xmlns:a16="http://schemas.microsoft.com/office/drawing/2014/main" id="{FEB0F949-CC1B-4560-9DDD-38F67D361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" y="1512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Line 309">
                <a:extLst>
                  <a:ext uri="{FF2B5EF4-FFF2-40B4-BE49-F238E27FC236}">
                    <a16:creationId xmlns:a16="http://schemas.microsoft.com/office/drawing/2014/main" id="{2B958F8B-EA36-4B69-9EB8-DAEFDD21B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536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Line 310">
                <a:extLst>
                  <a:ext uri="{FF2B5EF4-FFF2-40B4-BE49-F238E27FC236}">
                    <a16:creationId xmlns:a16="http://schemas.microsoft.com/office/drawing/2014/main" id="{E2ABFA30-43C8-4FAA-8EA3-D09C85E83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068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Line 311">
                <a:extLst>
                  <a:ext uri="{FF2B5EF4-FFF2-40B4-BE49-F238E27FC236}">
                    <a16:creationId xmlns:a16="http://schemas.microsoft.com/office/drawing/2014/main" id="{65D5A177-23FE-44B5-8E65-6766F108E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498"/>
                <a:ext cx="0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Line 312">
                <a:extLst>
                  <a:ext uri="{FF2B5EF4-FFF2-40B4-BE49-F238E27FC236}">
                    <a16:creationId xmlns:a16="http://schemas.microsoft.com/office/drawing/2014/main" id="{FC1D1FC4-0485-4356-93B4-E73500676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1956"/>
                <a:ext cx="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Line 313">
                <a:extLst>
                  <a:ext uri="{FF2B5EF4-FFF2-40B4-BE49-F238E27FC236}">
                    <a16:creationId xmlns:a16="http://schemas.microsoft.com/office/drawing/2014/main" id="{68EAAA4E-CA84-44A7-B669-91ABA58A4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174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314">
                <a:extLst>
                  <a:ext uri="{FF2B5EF4-FFF2-40B4-BE49-F238E27FC236}">
                    <a16:creationId xmlns:a16="http://schemas.microsoft.com/office/drawing/2014/main" id="{C23A5083-EDF9-45F9-A7B0-2E8590055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0" y="1068"/>
                <a:ext cx="11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Line 315">
                <a:extLst>
                  <a:ext uri="{FF2B5EF4-FFF2-40B4-BE49-F238E27FC236}">
                    <a16:creationId xmlns:a16="http://schemas.microsoft.com/office/drawing/2014/main" id="{6E174F30-B697-4F69-BA7A-FD77A0A78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990"/>
                <a:ext cx="0" cy="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Line 316">
                <a:extLst>
                  <a:ext uri="{FF2B5EF4-FFF2-40B4-BE49-F238E27FC236}">
                    <a16:creationId xmlns:a16="http://schemas.microsoft.com/office/drawing/2014/main" id="{ED329111-ABC9-4E1B-B25D-1D916CD64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4" y="184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Line 317">
                <a:extLst>
                  <a:ext uri="{FF2B5EF4-FFF2-40B4-BE49-F238E27FC236}">
                    <a16:creationId xmlns:a16="http://schemas.microsoft.com/office/drawing/2014/main" id="{52FAC26E-3554-4B2C-9175-708C5426C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4" y="117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Line 318">
                <a:extLst>
                  <a:ext uri="{FF2B5EF4-FFF2-40B4-BE49-F238E27FC236}">
                    <a16:creationId xmlns:a16="http://schemas.microsoft.com/office/drawing/2014/main" id="{E2187823-0DF1-4035-AE84-DB6C7811E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4" y="1176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Line 319">
                <a:extLst>
                  <a:ext uri="{FF2B5EF4-FFF2-40B4-BE49-F238E27FC236}">
                    <a16:creationId xmlns:a16="http://schemas.microsoft.com/office/drawing/2014/main" id="{E8017ABB-F184-4AA3-8F3E-DB03EE72B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1956"/>
                <a:ext cx="4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20">
                <a:extLst>
                  <a:ext uri="{FF2B5EF4-FFF2-40B4-BE49-F238E27FC236}">
                    <a16:creationId xmlns:a16="http://schemas.microsoft.com/office/drawing/2014/main" id="{E70AA0A7-8475-496C-B7EE-8303387EB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824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321">
                <a:extLst>
                  <a:ext uri="{FF2B5EF4-FFF2-40B4-BE49-F238E27FC236}">
                    <a16:creationId xmlns:a16="http://schemas.microsoft.com/office/drawing/2014/main" id="{C0EF76B8-93EA-47A3-B38D-D99FFA5FE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1848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322">
                <a:extLst>
                  <a:ext uri="{FF2B5EF4-FFF2-40B4-BE49-F238E27FC236}">
                    <a16:creationId xmlns:a16="http://schemas.microsoft.com/office/drawing/2014/main" id="{6584F893-B69B-4031-99C5-A45C9B21E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912"/>
                <a:ext cx="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323">
                <a:extLst>
                  <a:ext uri="{FF2B5EF4-FFF2-40B4-BE49-F238E27FC236}">
                    <a16:creationId xmlns:a16="http://schemas.microsoft.com/office/drawing/2014/main" id="{92BE1380-7DFF-4A5A-8750-04A667BAD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2" y="942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324">
                <a:extLst>
                  <a:ext uri="{FF2B5EF4-FFF2-40B4-BE49-F238E27FC236}">
                    <a16:creationId xmlns:a16="http://schemas.microsoft.com/office/drawing/2014/main" id="{21608135-2DA5-4147-BAE2-68426EFEB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966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Line 325">
                <a:extLst>
                  <a:ext uri="{FF2B5EF4-FFF2-40B4-BE49-F238E27FC236}">
                    <a16:creationId xmlns:a16="http://schemas.microsoft.com/office/drawing/2014/main" id="{244B9A3C-C235-4388-B590-568E83ED4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654"/>
                <a:ext cx="4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Line 326">
                <a:extLst>
                  <a:ext uri="{FF2B5EF4-FFF2-40B4-BE49-F238E27FC236}">
                    <a16:creationId xmlns:a16="http://schemas.microsoft.com/office/drawing/2014/main" id="{BB54DCF1-A9C7-4C52-BB47-C5F47F7FE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44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327">
                <a:extLst>
                  <a:ext uri="{FF2B5EF4-FFF2-40B4-BE49-F238E27FC236}">
                    <a16:creationId xmlns:a16="http://schemas.microsoft.com/office/drawing/2014/main" id="{361F9472-B6B4-4D88-821F-4EF530A22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435"/>
                <a:ext cx="84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Line 328">
                <a:extLst>
                  <a:ext uri="{FF2B5EF4-FFF2-40B4-BE49-F238E27FC236}">
                    <a16:creationId xmlns:a16="http://schemas.microsoft.com/office/drawing/2014/main" id="{8B16330D-1460-4FEC-8A87-4B1A69622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2" y="480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Line 329">
                <a:extLst>
                  <a:ext uri="{FF2B5EF4-FFF2-40B4-BE49-F238E27FC236}">
                    <a16:creationId xmlns:a16="http://schemas.microsoft.com/office/drawing/2014/main" id="{68832218-9ED0-4BDC-A306-C5B109083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426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Line 330">
                <a:extLst>
                  <a:ext uri="{FF2B5EF4-FFF2-40B4-BE49-F238E27FC236}">
                    <a16:creationId xmlns:a16="http://schemas.microsoft.com/office/drawing/2014/main" id="{1E82B596-ABF2-4B86-B893-CCFC4EFE9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486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331">
                <a:extLst>
                  <a:ext uri="{FF2B5EF4-FFF2-40B4-BE49-F238E27FC236}">
                    <a16:creationId xmlns:a16="http://schemas.microsoft.com/office/drawing/2014/main" id="{A8E89451-2637-4B08-9D40-B6FFF8CD4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6" y="516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Line 332">
                <a:extLst>
                  <a:ext uri="{FF2B5EF4-FFF2-40B4-BE49-F238E27FC236}">
                    <a16:creationId xmlns:a16="http://schemas.microsoft.com/office/drawing/2014/main" id="{15D34639-CC4D-4B26-B47A-CF775D45B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6" y="450"/>
                <a:ext cx="48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Line 333">
                <a:extLst>
                  <a:ext uri="{FF2B5EF4-FFF2-40B4-BE49-F238E27FC236}">
                    <a16:creationId xmlns:a16="http://schemas.microsoft.com/office/drawing/2014/main" id="{26C2D3E6-DF8E-41E6-B5D9-67A15049A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0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334">
                <a:extLst>
                  <a:ext uri="{FF2B5EF4-FFF2-40B4-BE49-F238E27FC236}">
                    <a16:creationId xmlns:a16="http://schemas.microsoft.com/office/drawing/2014/main" id="{935D6DDE-D186-423F-9D5E-F6F8B1136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0" y="48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335">
                <a:extLst>
                  <a:ext uri="{FF2B5EF4-FFF2-40B4-BE49-F238E27FC236}">
                    <a16:creationId xmlns:a16="http://schemas.microsoft.com/office/drawing/2014/main" id="{34EBE200-0B13-4F6C-AB6C-438BEF2CC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702"/>
                <a:ext cx="3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336">
                <a:extLst>
                  <a:ext uri="{FF2B5EF4-FFF2-40B4-BE49-F238E27FC236}">
                    <a16:creationId xmlns:a16="http://schemas.microsoft.com/office/drawing/2014/main" id="{6042142C-EAC0-4BF2-BE50-DF85BDCC9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2" y="600"/>
                <a:ext cx="6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337">
                <a:extLst>
                  <a:ext uri="{FF2B5EF4-FFF2-40B4-BE49-F238E27FC236}">
                    <a16:creationId xmlns:a16="http://schemas.microsoft.com/office/drawing/2014/main" id="{4AD7624C-5D30-4408-99D2-127A8748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657"/>
                <a:ext cx="84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338">
                <a:extLst>
                  <a:ext uri="{FF2B5EF4-FFF2-40B4-BE49-F238E27FC236}">
                    <a16:creationId xmlns:a16="http://schemas.microsoft.com/office/drawing/2014/main" id="{DF0165DD-55FF-4DB1-9745-E03233336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4" y="708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339">
                <a:extLst>
                  <a:ext uri="{FF2B5EF4-FFF2-40B4-BE49-F238E27FC236}">
                    <a16:creationId xmlns:a16="http://schemas.microsoft.com/office/drawing/2014/main" id="{7B7E15F0-3A8B-4A27-BAE9-7D1CDFF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0" y="654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340">
                <a:extLst>
                  <a:ext uri="{FF2B5EF4-FFF2-40B4-BE49-F238E27FC236}">
                    <a16:creationId xmlns:a16="http://schemas.microsoft.com/office/drawing/2014/main" id="{8E2AFDC0-F3DC-40C6-ACBC-C84232A20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4" y="71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341">
                <a:extLst>
                  <a:ext uri="{FF2B5EF4-FFF2-40B4-BE49-F238E27FC236}">
                    <a16:creationId xmlns:a16="http://schemas.microsoft.com/office/drawing/2014/main" id="{BBBC8904-FC0C-4FB8-B199-D39E5FA5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8" y="74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342">
                <a:extLst>
                  <a:ext uri="{FF2B5EF4-FFF2-40B4-BE49-F238E27FC236}">
                    <a16:creationId xmlns:a16="http://schemas.microsoft.com/office/drawing/2014/main" id="{1C45BCB6-C5AA-43E7-A6CC-EEE7310AF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8" y="67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343">
                <a:extLst>
                  <a:ext uri="{FF2B5EF4-FFF2-40B4-BE49-F238E27FC236}">
                    <a16:creationId xmlns:a16="http://schemas.microsoft.com/office/drawing/2014/main" id="{87860A18-AA0B-4B81-83A4-3176D5C30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2" y="648"/>
                <a:ext cx="54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344">
                <a:extLst>
                  <a:ext uri="{FF2B5EF4-FFF2-40B4-BE49-F238E27FC236}">
                    <a16:creationId xmlns:a16="http://schemas.microsoft.com/office/drawing/2014/main" id="{0F5A53B2-C79D-444C-AE8B-31CCE62F9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2" y="7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345">
                <a:extLst>
                  <a:ext uri="{FF2B5EF4-FFF2-40B4-BE49-F238E27FC236}">
                    <a16:creationId xmlns:a16="http://schemas.microsoft.com/office/drawing/2014/main" id="{EB65DC4D-D5B9-4592-B52A-8F30F0920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8" y="708"/>
                <a:ext cx="7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346">
                <a:extLst>
                  <a:ext uri="{FF2B5EF4-FFF2-40B4-BE49-F238E27FC236}">
                    <a16:creationId xmlns:a16="http://schemas.microsoft.com/office/drawing/2014/main" id="{64051648-C463-4F62-B6F0-E86F703B6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2" y="738"/>
                <a:ext cx="7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347">
                <a:extLst>
                  <a:ext uri="{FF2B5EF4-FFF2-40B4-BE49-F238E27FC236}">
                    <a16:creationId xmlns:a16="http://schemas.microsoft.com/office/drawing/2014/main" id="{EC5257DA-F10A-411F-8B12-082A36497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672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348">
                <a:extLst>
                  <a:ext uri="{FF2B5EF4-FFF2-40B4-BE49-F238E27FC236}">
                    <a16:creationId xmlns:a16="http://schemas.microsoft.com/office/drawing/2014/main" id="{FB9AE1C2-AB5D-4424-9CE6-0177A2A83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642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349">
                <a:extLst>
                  <a:ext uri="{FF2B5EF4-FFF2-40B4-BE49-F238E27FC236}">
                    <a16:creationId xmlns:a16="http://schemas.microsoft.com/office/drawing/2014/main" id="{030775A7-5A9E-43E9-8847-43D844796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2136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350">
                <a:extLst>
                  <a:ext uri="{FF2B5EF4-FFF2-40B4-BE49-F238E27FC236}">
                    <a16:creationId xmlns:a16="http://schemas.microsoft.com/office/drawing/2014/main" id="{FF9A77E1-B02A-44F0-8ABD-D39347AB0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8" y="2280"/>
                <a:ext cx="3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351">
                <a:extLst>
                  <a:ext uri="{FF2B5EF4-FFF2-40B4-BE49-F238E27FC236}">
                    <a16:creationId xmlns:a16="http://schemas.microsoft.com/office/drawing/2014/main" id="{8192007E-828C-4789-B082-35C4E254B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1800"/>
                <a:ext cx="0" cy="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352">
                <a:extLst>
                  <a:ext uri="{FF2B5EF4-FFF2-40B4-BE49-F238E27FC236}">
                    <a16:creationId xmlns:a16="http://schemas.microsoft.com/office/drawing/2014/main" id="{9C6335C4-0BE2-4A3C-8588-092CB3D4B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2" y="2214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353">
                <a:extLst>
                  <a:ext uri="{FF2B5EF4-FFF2-40B4-BE49-F238E27FC236}">
                    <a16:creationId xmlns:a16="http://schemas.microsoft.com/office/drawing/2014/main" id="{193D6A8C-0484-4D6E-8720-4A597F247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6" y="1848"/>
                <a:ext cx="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354">
                <a:extLst>
                  <a:ext uri="{FF2B5EF4-FFF2-40B4-BE49-F238E27FC236}">
                    <a16:creationId xmlns:a16="http://schemas.microsoft.com/office/drawing/2014/main" id="{DDDC66A9-7CCC-476E-8BFD-40AB51EF7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2" y="138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355">
                <a:extLst>
                  <a:ext uri="{FF2B5EF4-FFF2-40B4-BE49-F238E27FC236}">
                    <a16:creationId xmlns:a16="http://schemas.microsoft.com/office/drawing/2014/main" id="{CC29C125-FF97-49B0-A8C2-1FCF24B14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2214"/>
                <a:ext cx="2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356">
                <a:extLst>
                  <a:ext uri="{FF2B5EF4-FFF2-40B4-BE49-F238E27FC236}">
                    <a16:creationId xmlns:a16="http://schemas.microsoft.com/office/drawing/2014/main" id="{4A23A4B7-4E89-429F-A1A8-3019EF0FA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4" y="2058"/>
                <a:ext cx="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357">
                <a:extLst>
                  <a:ext uri="{FF2B5EF4-FFF2-40B4-BE49-F238E27FC236}">
                    <a16:creationId xmlns:a16="http://schemas.microsoft.com/office/drawing/2014/main" id="{799D4878-115F-4634-9E19-6C12D73B4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1878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358">
                <a:extLst>
                  <a:ext uri="{FF2B5EF4-FFF2-40B4-BE49-F238E27FC236}">
                    <a16:creationId xmlns:a16="http://schemas.microsoft.com/office/drawing/2014/main" id="{4286D80E-AB5E-4EBC-9F10-55DB54CC1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1902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359">
                <a:extLst>
                  <a:ext uri="{FF2B5EF4-FFF2-40B4-BE49-F238E27FC236}">
                    <a16:creationId xmlns:a16="http://schemas.microsoft.com/office/drawing/2014/main" id="{6B3CF2FF-FE95-4668-A201-38150C827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1599"/>
                <a:ext cx="90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360">
                <a:extLst>
                  <a:ext uri="{FF2B5EF4-FFF2-40B4-BE49-F238E27FC236}">
                    <a16:creationId xmlns:a16="http://schemas.microsoft.com/office/drawing/2014/main" id="{1E1451F6-326C-4F65-AB8F-E41CCFB28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650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361">
                <a:extLst>
                  <a:ext uri="{FF2B5EF4-FFF2-40B4-BE49-F238E27FC236}">
                    <a16:creationId xmlns:a16="http://schemas.microsoft.com/office/drawing/2014/main" id="{9B53417D-1E3B-4641-8D49-917735A72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6" y="1596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362">
                <a:extLst>
                  <a:ext uri="{FF2B5EF4-FFF2-40B4-BE49-F238E27FC236}">
                    <a16:creationId xmlns:a16="http://schemas.microsoft.com/office/drawing/2014/main" id="{51497838-EAB4-4EFF-8830-F8F07045A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656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363">
                <a:extLst>
                  <a:ext uri="{FF2B5EF4-FFF2-40B4-BE49-F238E27FC236}">
                    <a16:creationId xmlns:a16="http://schemas.microsoft.com/office/drawing/2014/main" id="{429F9A9E-4197-4439-B652-C97ECC29A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4" y="1686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364">
                <a:extLst>
                  <a:ext uri="{FF2B5EF4-FFF2-40B4-BE49-F238E27FC236}">
                    <a16:creationId xmlns:a16="http://schemas.microsoft.com/office/drawing/2014/main" id="{C0F28C01-81F5-4F36-BD1A-AF7B5F47F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4" y="1620"/>
                <a:ext cx="54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365">
                <a:extLst>
                  <a:ext uri="{FF2B5EF4-FFF2-40B4-BE49-F238E27FC236}">
                    <a16:creationId xmlns:a16="http://schemas.microsoft.com/office/drawing/2014/main" id="{83AD7709-3A76-4648-A05B-68BEBF977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4" y="1590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366">
                <a:extLst>
                  <a:ext uri="{FF2B5EF4-FFF2-40B4-BE49-F238E27FC236}">
                    <a16:creationId xmlns:a16="http://schemas.microsoft.com/office/drawing/2014/main" id="{4D357973-31E5-42D6-B439-DDDF7C2D7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4" y="165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367">
                <a:extLst>
                  <a:ext uri="{FF2B5EF4-FFF2-40B4-BE49-F238E27FC236}">
                    <a16:creationId xmlns:a16="http://schemas.microsoft.com/office/drawing/2014/main" id="{7749988C-881E-4C90-9C0A-4CEA64A5E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966"/>
                <a:ext cx="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368">
                <a:extLst>
                  <a:ext uri="{FF2B5EF4-FFF2-40B4-BE49-F238E27FC236}">
                    <a16:creationId xmlns:a16="http://schemas.microsoft.com/office/drawing/2014/main" id="{E3717B52-1661-4DA2-9693-08B6045A9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8" y="1176"/>
                <a:ext cx="0" cy="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369">
                <a:extLst>
                  <a:ext uri="{FF2B5EF4-FFF2-40B4-BE49-F238E27FC236}">
                    <a16:creationId xmlns:a16="http://schemas.microsoft.com/office/drawing/2014/main" id="{D0B14838-F31C-4981-BEBF-2AF28F61C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0" y="1224"/>
                <a:ext cx="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370">
                <a:extLst>
                  <a:ext uri="{FF2B5EF4-FFF2-40B4-BE49-F238E27FC236}">
                    <a16:creationId xmlns:a16="http://schemas.microsoft.com/office/drawing/2014/main" id="{A36E3293-1E00-4111-93C5-E504E6FEF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0" y="1380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371">
                <a:extLst>
                  <a:ext uri="{FF2B5EF4-FFF2-40B4-BE49-F238E27FC236}">
                    <a16:creationId xmlns:a16="http://schemas.microsoft.com/office/drawing/2014/main" id="{872A1A96-9205-4946-8F70-6A8D03E51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8" y="1380"/>
                <a:ext cx="3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372">
                <a:extLst>
                  <a:ext uri="{FF2B5EF4-FFF2-40B4-BE49-F238E27FC236}">
                    <a16:creationId xmlns:a16="http://schemas.microsoft.com/office/drawing/2014/main" id="{34EA796B-EA61-416B-9CF4-6105032D9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" y="1224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373">
                <a:extLst>
                  <a:ext uri="{FF2B5EF4-FFF2-40B4-BE49-F238E27FC236}">
                    <a16:creationId xmlns:a16="http://schemas.microsoft.com/office/drawing/2014/main" id="{EBDD2DEB-126C-451C-A9DE-3197B1E0B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2" y="1122"/>
                <a:ext cx="6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374">
                <a:extLst>
                  <a:ext uri="{FF2B5EF4-FFF2-40B4-BE49-F238E27FC236}">
                    <a16:creationId xmlns:a16="http://schemas.microsoft.com/office/drawing/2014/main" id="{73347284-53A0-4965-98B7-CC0007D1E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1176"/>
                <a:ext cx="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Line 375">
                <a:extLst>
                  <a:ext uri="{FF2B5EF4-FFF2-40B4-BE49-F238E27FC236}">
                    <a16:creationId xmlns:a16="http://schemas.microsoft.com/office/drawing/2014/main" id="{F626EA7C-DD29-4675-B32C-F91F3FED1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1122"/>
                <a:ext cx="1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Line 376">
                <a:extLst>
                  <a:ext uri="{FF2B5EF4-FFF2-40B4-BE49-F238E27FC236}">
                    <a16:creationId xmlns:a16="http://schemas.microsoft.com/office/drawing/2014/main" id="{053A1AA5-2A00-4394-973D-937CF542A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380"/>
                <a:ext cx="7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377">
                <a:extLst>
                  <a:ext uri="{FF2B5EF4-FFF2-40B4-BE49-F238E27FC236}">
                    <a16:creationId xmlns:a16="http://schemas.microsoft.com/office/drawing/2014/main" id="{3F569C0E-2DFB-43F9-A77A-5997DE24B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1416"/>
                <a:ext cx="7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378">
                <a:extLst>
                  <a:ext uri="{FF2B5EF4-FFF2-40B4-BE49-F238E27FC236}">
                    <a16:creationId xmlns:a16="http://schemas.microsoft.com/office/drawing/2014/main" id="{F398FD23-377E-4A83-98D6-250DBDA70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1350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379">
                <a:extLst>
                  <a:ext uri="{FF2B5EF4-FFF2-40B4-BE49-F238E27FC236}">
                    <a16:creationId xmlns:a16="http://schemas.microsoft.com/office/drawing/2014/main" id="{EB1D954B-AD9F-4687-802E-4D4269114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1314"/>
                <a:ext cx="7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380">
                <a:extLst>
                  <a:ext uri="{FF2B5EF4-FFF2-40B4-BE49-F238E27FC236}">
                    <a16:creationId xmlns:a16="http://schemas.microsoft.com/office/drawing/2014/main" id="{B1C4FF0A-F12C-4AAE-BCD0-B57AE5BAE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1224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381">
                <a:extLst>
                  <a:ext uri="{FF2B5EF4-FFF2-40B4-BE49-F238E27FC236}">
                    <a16:creationId xmlns:a16="http://schemas.microsoft.com/office/drawing/2014/main" id="{3D9F9414-C4F3-4BDC-95FD-7F2B15394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0" y="1260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382">
                <a:extLst>
                  <a:ext uri="{FF2B5EF4-FFF2-40B4-BE49-F238E27FC236}">
                    <a16:creationId xmlns:a16="http://schemas.microsoft.com/office/drawing/2014/main" id="{78A7182A-351D-4556-8D51-6229A2D4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6" y="1194"/>
                <a:ext cx="72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383">
                <a:extLst>
                  <a:ext uri="{FF2B5EF4-FFF2-40B4-BE49-F238E27FC236}">
                    <a16:creationId xmlns:a16="http://schemas.microsoft.com/office/drawing/2014/main" id="{BADF382C-FB67-42D3-8222-E375A4F01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1158"/>
                <a:ext cx="72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384">
                <a:extLst>
                  <a:ext uri="{FF2B5EF4-FFF2-40B4-BE49-F238E27FC236}">
                    <a16:creationId xmlns:a16="http://schemas.microsoft.com/office/drawing/2014/main" id="{344E72ED-B916-4645-8F9C-9DB278FA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0" y="1326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385">
                <a:extLst>
                  <a:ext uri="{FF2B5EF4-FFF2-40B4-BE49-F238E27FC236}">
                    <a16:creationId xmlns:a16="http://schemas.microsoft.com/office/drawing/2014/main" id="{04942305-8EDE-4DF8-A17D-DEBD8EC49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1278"/>
                <a:ext cx="4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Line 386">
                <a:extLst>
                  <a:ext uri="{FF2B5EF4-FFF2-40B4-BE49-F238E27FC236}">
                    <a16:creationId xmlns:a16="http://schemas.microsoft.com/office/drawing/2014/main" id="{E905966F-DA9B-4EC8-A058-ABEAED8DB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8" y="101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387">
                <a:extLst>
                  <a:ext uri="{FF2B5EF4-FFF2-40B4-BE49-F238E27FC236}">
                    <a16:creationId xmlns:a16="http://schemas.microsoft.com/office/drawing/2014/main" id="{36B32373-7A41-4433-8FD2-9FF0601EA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1107"/>
                <a:ext cx="90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388">
                <a:extLst>
                  <a:ext uri="{FF2B5EF4-FFF2-40B4-BE49-F238E27FC236}">
                    <a16:creationId xmlns:a16="http://schemas.microsoft.com/office/drawing/2014/main" id="{5C399CA6-3694-4530-BADE-2861132F0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0" y="1158"/>
                <a:ext cx="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Line 389">
                <a:extLst>
                  <a:ext uri="{FF2B5EF4-FFF2-40B4-BE49-F238E27FC236}">
                    <a16:creationId xmlns:a16="http://schemas.microsoft.com/office/drawing/2014/main" id="{B1BD4365-4912-4AE4-B1A8-6434FE948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0" y="1104"/>
                <a:ext cx="0" cy="1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Line 390">
                <a:extLst>
                  <a:ext uri="{FF2B5EF4-FFF2-40B4-BE49-F238E27FC236}">
                    <a16:creationId xmlns:a16="http://schemas.microsoft.com/office/drawing/2014/main" id="{37465C2C-E1A7-4E98-A631-767C577BB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16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Line 391">
                <a:extLst>
                  <a:ext uri="{FF2B5EF4-FFF2-40B4-BE49-F238E27FC236}">
                    <a16:creationId xmlns:a16="http://schemas.microsoft.com/office/drawing/2014/main" id="{4EB2862D-9797-405D-A151-EE90F8F41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8" y="1194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392">
                <a:extLst>
                  <a:ext uri="{FF2B5EF4-FFF2-40B4-BE49-F238E27FC236}">
                    <a16:creationId xmlns:a16="http://schemas.microsoft.com/office/drawing/2014/main" id="{0DE2F1C7-2159-4E4F-9840-46B590265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12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393">
                <a:extLst>
                  <a:ext uri="{FF2B5EF4-FFF2-40B4-BE49-F238E27FC236}">
                    <a16:creationId xmlns:a16="http://schemas.microsoft.com/office/drawing/2014/main" id="{303ECDC6-D44B-4B59-B641-2261A9866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1098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394">
                <a:extLst>
                  <a:ext uri="{FF2B5EF4-FFF2-40B4-BE49-F238E27FC236}">
                    <a16:creationId xmlns:a16="http://schemas.microsoft.com/office/drawing/2014/main" id="{1B40236C-65DB-426D-AE78-162A3E7A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8" y="115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395">
                <a:extLst>
                  <a:ext uri="{FF2B5EF4-FFF2-40B4-BE49-F238E27FC236}">
                    <a16:creationId xmlns:a16="http://schemas.microsoft.com/office/drawing/2014/main" id="{B6DA9D62-B830-44FA-B5F6-2451B0D03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94" y="858"/>
                <a:ext cx="4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396">
                <a:extLst>
                  <a:ext uri="{FF2B5EF4-FFF2-40B4-BE49-F238E27FC236}">
                    <a16:creationId xmlns:a16="http://schemas.microsoft.com/office/drawing/2014/main" id="{D72E143B-6F5D-4D54-877C-DBF5965B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4" y="756"/>
                <a:ext cx="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397">
                <a:extLst>
                  <a:ext uri="{FF2B5EF4-FFF2-40B4-BE49-F238E27FC236}">
                    <a16:creationId xmlns:a16="http://schemas.microsoft.com/office/drawing/2014/main" id="{22D4AA9D-B583-45B8-8A2C-BA09CE9FF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882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398">
                <a:extLst>
                  <a:ext uri="{FF2B5EF4-FFF2-40B4-BE49-F238E27FC236}">
                    <a16:creationId xmlns:a16="http://schemas.microsoft.com/office/drawing/2014/main" id="{50F9D2C7-8CA8-4F8F-A3C0-97A8E30BB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4" y="912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399">
                <a:extLst>
                  <a:ext uri="{FF2B5EF4-FFF2-40B4-BE49-F238E27FC236}">
                    <a16:creationId xmlns:a16="http://schemas.microsoft.com/office/drawing/2014/main" id="{4F5D82FA-BE79-4985-8655-84B5EB3F7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0" y="702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400">
                <a:extLst>
                  <a:ext uri="{FF2B5EF4-FFF2-40B4-BE49-F238E27FC236}">
                    <a16:creationId xmlns:a16="http://schemas.microsoft.com/office/drawing/2014/main" id="{05E06944-DDA2-4C7C-8B99-725A851A4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0" y="600"/>
                <a:ext cx="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401">
                <a:extLst>
                  <a:ext uri="{FF2B5EF4-FFF2-40B4-BE49-F238E27FC236}">
                    <a16:creationId xmlns:a16="http://schemas.microsoft.com/office/drawing/2014/main" id="{A7AB1EF1-E270-4A51-A673-C1E657998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2" y="702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402">
                <a:extLst>
                  <a:ext uri="{FF2B5EF4-FFF2-40B4-BE49-F238E27FC236}">
                    <a16:creationId xmlns:a16="http://schemas.microsoft.com/office/drawing/2014/main" id="{44467509-4CDC-406A-A4A9-E05B948B8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6" y="390"/>
                <a:ext cx="6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403">
                <a:extLst>
                  <a:ext uri="{FF2B5EF4-FFF2-40B4-BE49-F238E27FC236}">
                    <a16:creationId xmlns:a16="http://schemas.microsoft.com/office/drawing/2014/main" id="{C9BDBBDE-C8B6-44A5-8613-75BA2D0E3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390"/>
                <a:ext cx="4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404">
                <a:extLst>
                  <a:ext uri="{FF2B5EF4-FFF2-40B4-BE49-F238E27FC236}">
                    <a16:creationId xmlns:a16="http://schemas.microsoft.com/office/drawing/2014/main" id="{4169ABD2-F73D-44E0-A264-2F9125FF0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0" y="18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405">
                <a:extLst>
                  <a:ext uri="{FF2B5EF4-FFF2-40B4-BE49-F238E27FC236}">
                    <a16:creationId xmlns:a16="http://schemas.microsoft.com/office/drawing/2014/main" id="{384B792F-8551-4E97-8960-64CA0CE53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225"/>
                <a:ext cx="90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607">
              <a:extLst>
                <a:ext uri="{FF2B5EF4-FFF2-40B4-BE49-F238E27FC236}">
                  <a16:creationId xmlns:a16="http://schemas.microsoft.com/office/drawing/2014/main" id="{B01015C6-FB0B-40A3-9C6C-4B542C41A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30"/>
              <a:ext cx="2874" cy="4266"/>
              <a:chOff x="2328" y="30"/>
              <a:chExt cx="2874" cy="4266"/>
            </a:xfrm>
          </p:grpSpPr>
          <p:sp>
            <p:nvSpPr>
              <p:cNvPr id="109" name="Line 407">
                <a:extLst>
                  <a:ext uri="{FF2B5EF4-FFF2-40B4-BE49-F238E27FC236}">
                    <a16:creationId xmlns:a16="http://schemas.microsoft.com/office/drawing/2014/main" id="{FF6615AB-6A3C-48C6-9DA3-B33B1EBC0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6" y="270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408">
                <a:extLst>
                  <a:ext uri="{FF2B5EF4-FFF2-40B4-BE49-F238E27FC236}">
                    <a16:creationId xmlns:a16="http://schemas.microsoft.com/office/drawing/2014/main" id="{35270206-5375-4FF7-BB71-9C8142986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2" y="216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409">
                <a:extLst>
                  <a:ext uri="{FF2B5EF4-FFF2-40B4-BE49-F238E27FC236}">
                    <a16:creationId xmlns:a16="http://schemas.microsoft.com/office/drawing/2014/main" id="{75EA5510-4682-4B9A-96D5-C7C9AA442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276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410">
                <a:extLst>
                  <a:ext uri="{FF2B5EF4-FFF2-40B4-BE49-F238E27FC236}">
                    <a16:creationId xmlns:a16="http://schemas.microsoft.com/office/drawing/2014/main" id="{48021569-1D5A-46DC-97FC-0FA32FF5D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0" y="312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411">
                <a:extLst>
                  <a:ext uri="{FF2B5EF4-FFF2-40B4-BE49-F238E27FC236}">
                    <a16:creationId xmlns:a16="http://schemas.microsoft.com/office/drawing/2014/main" id="{4D3C2EB7-E007-4129-8742-CEF36D5F7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6" y="246"/>
                <a:ext cx="48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412">
                <a:extLst>
                  <a:ext uri="{FF2B5EF4-FFF2-40B4-BE49-F238E27FC236}">
                    <a16:creationId xmlns:a16="http://schemas.microsoft.com/office/drawing/2014/main" id="{654A84CD-6879-45B3-9BBF-779493815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0" y="210"/>
                <a:ext cx="48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413">
                <a:extLst>
                  <a:ext uri="{FF2B5EF4-FFF2-40B4-BE49-F238E27FC236}">
                    <a16:creationId xmlns:a16="http://schemas.microsoft.com/office/drawing/2014/main" id="{8AFC7115-F5E0-44D0-A56A-6425C7243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0" y="27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414">
                <a:extLst>
                  <a:ext uri="{FF2B5EF4-FFF2-40B4-BE49-F238E27FC236}">
                    <a16:creationId xmlns:a16="http://schemas.microsoft.com/office/drawing/2014/main" id="{5B241355-B693-4332-A713-115E0EA3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0" y="390"/>
                <a:ext cx="8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415">
                <a:extLst>
                  <a:ext uri="{FF2B5EF4-FFF2-40B4-BE49-F238E27FC236}">
                    <a16:creationId xmlns:a16="http://schemas.microsoft.com/office/drawing/2014/main" id="{C397D27D-4A3F-4894-821C-3D1D057DB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2" y="78"/>
                <a:ext cx="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416">
                <a:extLst>
                  <a:ext uri="{FF2B5EF4-FFF2-40B4-BE49-F238E27FC236}">
                    <a16:creationId xmlns:a16="http://schemas.microsoft.com/office/drawing/2014/main" id="{E9E67F9E-366E-4E1C-97FA-4FF534432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" y="810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417">
                <a:extLst>
                  <a:ext uri="{FF2B5EF4-FFF2-40B4-BE49-F238E27FC236}">
                    <a16:creationId xmlns:a16="http://schemas.microsoft.com/office/drawing/2014/main" id="{62BA0305-A292-4122-A68A-E56723E1F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" y="810"/>
                <a:ext cx="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418">
                <a:extLst>
                  <a:ext uri="{FF2B5EF4-FFF2-40B4-BE49-F238E27FC236}">
                    <a16:creationId xmlns:a16="http://schemas.microsoft.com/office/drawing/2014/main" id="{857B49BB-DCD2-43BB-B2CC-8B42DF58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132"/>
                <a:ext cx="0" cy="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19">
                <a:extLst>
                  <a:ext uri="{FF2B5EF4-FFF2-40B4-BE49-F238E27FC236}">
                    <a16:creationId xmlns:a16="http://schemas.microsoft.com/office/drawing/2014/main" id="{90FD1A74-E744-401E-B84E-219F07D77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132"/>
                <a:ext cx="12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20">
                <a:extLst>
                  <a:ext uri="{FF2B5EF4-FFF2-40B4-BE49-F238E27FC236}">
                    <a16:creationId xmlns:a16="http://schemas.microsoft.com/office/drawing/2014/main" id="{1B5DAC55-08F1-4005-BDCF-92CD3DC11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" y="366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421">
                <a:extLst>
                  <a:ext uri="{FF2B5EF4-FFF2-40B4-BE49-F238E27FC236}">
                    <a16:creationId xmlns:a16="http://schemas.microsoft.com/office/drawing/2014/main" id="{19BAC013-13D4-4A30-B8F1-D14EDBD32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90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422">
                <a:extLst>
                  <a:ext uri="{FF2B5EF4-FFF2-40B4-BE49-F238E27FC236}">
                    <a16:creationId xmlns:a16="http://schemas.microsoft.com/office/drawing/2014/main" id="{056C5D6D-D8F3-4ADB-85C8-2D5813C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391" y="2204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Rectangle 423">
                <a:extLst>
                  <a:ext uri="{FF2B5EF4-FFF2-40B4-BE49-F238E27FC236}">
                    <a16:creationId xmlns:a16="http://schemas.microsoft.com/office/drawing/2014/main" id="{3AD56869-6845-4AC5-9555-06B69F34E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20" y="2171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424">
                <a:extLst>
                  <a:ext uri="{FF2B5EF4-FFF2-40B4-BE49-F238E27FC236}">
                    <a16:creationId xmlns:a16="http://schemas.microsoft.com/office/drawing/2014/main" id="{443AF500-7CF0-48BD-B03B-67C5FC782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06" y="2171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425">
                <a:extLst>
                  <a:ext uri="{FF2B5EF4-FFF2-40B4-BE49-F238E27FC236}">
                    <a16:creationId xmlns:a16="http://schemas.microsoft.com/office/drawing/2014/main" id="{E2AD3809-DD3C-4361-994C-01A831FEB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403" y="1622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Rectangle 426">
                <a:extLst>
                  <a:ext uri="{FF2B5EF4-FFF2-40B4-BE49-F238E27FC236}">
                    <a16:creationId xmlns:a16="http://schemas.microsoft.com/office/drawing/2014/main" id="{759A3A28-9926-4039-831F-8BB244877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490" y="1344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Rectangle 427">
                <a:extLst>
                  <a:ext uri="{FF2B5EF4-FFF2-40B4-BE49-F238E27FC236}">
                    <a16:creationId xmlns:a16="http://schemas.microsoft.com/office/drawing/2014/main" id="{34FE33FB-C067-49DB-873E-34615FA46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18" y="1571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Rectangle 428">
                <a:extLst>
                  <a:ext uri="{FF2B5EF4-FFF2-40B4-BE49-F238E27FC236}">
                    <a16:creationId xmlns:a16="http://schemas.microsoft.com/office/drawing/2014/main" id="{DEECF436-FC53-414C-861E-55C2686D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88" y="1170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Freeform 429">
                <a:extLst>
                  <a:ext uri="{FF2B5EF4-FFF2-40B4-BE49-F238E27FC236}">
                    <a16:creationId xmlns:a16="http://schemas.microsoft.com/office/drawing/2014/main" id="{9B035BE0-9FA4-4853-ACB5-C8C0EDF4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194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430">
                <a:extLst>
                  <a:ext uri="{FF2B5EF4-FFF2-40B4-BE49-F238E27FC236}">
                    <a16:creationId xmlns:a16="http://schemas.microsoft.com/office/drawing/2014/main" id="{8F97EACB-7C74-452B-BB40-B59260480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8" y="1224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431">
                <a:extLst>
                  <a:ext uri="{FF2B5EF4-FFF2-40B4-BE49-F238E27FC236}">
                    <a16:creationId xmlns:a16="http://schemas.microsoft.com/office/drawing/2014/main" id="{B1EF4851-90B3-4734-A5E6-781D31BCF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36" y="79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432">
                <a:extLst>
                  <a:ext uri="{FF2B5EF4-FFF2-40B4-BE49-F238E27FC236}">
                    <a16:creationId xmlns:a16="http://schemas.microsoft.com/office/drawing/2014/main" id="{1AAF8891-7170-4A02-B0E9-E438BE8E0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86" y="234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Rectangle 433">
                <a:extLst>
                  <a:ext uri="{FF2B5EF4-FFF2-40B4-BE49-F238E27FC236}">
                    <a16:creationId xmlns:a16="http://schemas.microsoft.com/office/drawing/2014/main" id="{91491C32-98AC-4FD5-95C7-C9905569A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907" y="171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434">
                <a:extLst>
                  <a:ext uri="{FF2B5EF4-FFF2-40B4-BE49-F238E27FC236}">
                    <a16:creationId xmlns:a16="http://schemas.microsoft.com/office/drawing/2014/main" id="{44AF7726-4876-4B8F-ACD2-16AC66099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790" y="19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435">
                <a:extLst>
                  <a:ext uri="{FF2B5EF4-FFF2-40B4-BE49-F238E27FC236}">
                    <a16:creationId xmlns:a16="http://schemas.microsoft.com/office/drawing/2014/main" id="{5EA5414C-0CFC-4049-B8A6-FF527356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988" y="1104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436">
                <a:extLst>
                  <a:ext uri="{FF2B5EF4-FFF2-40B4-BE49-F238E27FC236}">
                    <a16:creationId xmlns:a16="http://schemas.microsoft.com/office/drawing/2014/main" id="{8C441B2E-2887-4A70-B678-7CCD28A1E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98" y="1985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437">
                <a:extLst>
                  <a:ext uri="{FF2B5EF4-FFF2-40B4-BE49-F238E27FC236}">
                    <a16:creationId xmlns:a16="http://schemas.microsoft.com/office/drawing/2014/main" id="{3197BF46-BDF9-4081-AB06-B6A610DB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300" y="1553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438">
                <a:extLst>
                  <a:ext uri="{FF2B5EF4-FFF2-40B4-BE49-F238E27FC236}">
                    <a16:creationId xmlns:a16="http://schemas.microsoft.com/office/drawing/2014/main" id="{6DF486E6-E806-448D-BEB3-76891F92A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270" y="1175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439">
                <a:extLst>
                  <a:ext uri="{FF2B5EF4-FFF2-40B4-BE49-F238E27FC236}">
                    <a16:creationId xmlns:a16="http://schemas.microsoft.com/office/drawing/2014/main" id="{F30530D0-2206-46C4-84DF-19A8C325B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32" y="876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440">
                <a:extLst>
                  <a:ext uri="{FF2B5EF4-FFF2-40B4-BE49-F238E27FC236}">
                    <a16:creationId xmlns:a16="http://schemas.microsoft.com/office/drawing/2014/main" id="{33659EE9-BD0B-405E-9E2E-630707F85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904" y="70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Freeform 441">
                <a:extLst>
                  <a:ext uri="{FF2B5EF4-FFF2-40B4-BE49-F238E27FC236}">
                    <a16:creationId xmlns:a16="http://schemas.microsoft.com/office/drawing/2014/main" id="{1A2737EA-677F-4474-AAF2-8A04579C0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0" y="732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442">
                <a:extLst>
                  <a:ext uri="{FF2B5EF4-FFF2-40B4-BE49-F238E27FC236}">
                    <a16:creationId xmlns:a16="http://schemas.microsoft.com/office/drawing/2014/main" id="{DB7C8292-A3AA-4770-845A-81AF5482C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0" y="756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443">
                <a:extLst>
                  <a:ext uri="{FF2B5EF4-FFF2-40B4-BE49-F238E27FC236}">
                    <a16:creationId xmlns:a16="http://schemas.microsoft.com/office/drawing/2014/main" id="{2C2A73AD-1717-41B5-B208-3BD0D7A1D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44" y="486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444">
                <a:extLst>
                  <a:ext uri="{FF2B5EF4-FFF2-40B4-BE49-F238E27FC236}">
                    <a16:creationId xmlns:a16="http://schemas.microsoft.com/office/drawing/2014/main" id="{DA26B5BA-8890-4662-86BC-2ED514AB7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32" y="19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445">
                <a:extLst>
                  <a:ext uri="{FF2B5EF4-FFF2-40B4-BE49-F238E27FC236}">
                    <a16:creationId xmlns:a16="http://schemas.microsoft.com/office/drawing/2014/main" id="{7F397646-327D-4526-9503-1468C117E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242" y="174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446">
                <a:extLst>
                  <a:ext uri="{FF2B5EF4-FFF2-40B4-BE49-F238E27FC236}">
                    <a16:creationId xmlns:a16="http://schemas.microsoft.com/office/drawing/2014/main" id="{30FB2862-9797-4C88-B182-B293B4BD5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52" y="24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447">
                <a:extLst>
                  <a:ext uri="{FF2B5EF4-FFF2-40B4-BE49-F238E27FC236}">
                    <a16:creationId xmlns:a16="http://schemas.microsoft.com/office/drawing/2014/main" id="{768FD03D-09E1-4BA9-938B-B6C70E2B3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59" y="189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448">
                <a:extLst>
                  <a:ext uri="{FF2B5EF4-FFF2-40B4-BE49-F238E27FC236}">
                    <a16:creationId xmlns:a16="http://schemas.microsoft.com/office/drawing/2014/main" id="{64CE0EF1-1E8C-4AF6-BF9F-E1F5C06CC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819" y="207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449">
                <a:extLst>
                  <a:ext uri="{FF2B5EF4-FFF2-40B4-BE49-F238E27FC236}">
                    <a16:creationId xmlns:a16="http://schemas.microsoft.com/office/drawing/2014/main" id="{56615CC7-0021-4A4D-8046-4354F5C1B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107" y="441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450">
                <a:extLst>
                  <a:ext uri="{FF2B5EF4-FFF2-40B4-BE49-F238E27FC236}">
                    <a16:creationId xmlns:a16="http://schemas.microsoft.com/office/drawing/2014/main" id="{73AF1B46-88A4-4A67-9F8C-5948788D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37" y="621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451">
                <a:extLst>
                  <a:ext uri="{FF2B5EF4-FFF2-40B4-BE49-F238E27FC236}">
                    <a16:creationId xmlns:a16="http://schemas.microsoft.com/office/drawing/2014/main" id="{2C701B50-CC63-4029-8D7E-8E3A71E4E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31" y="1575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452">
                <a:extLst>
                  <a:ext uri="{FF2B5EF4-FFF2-40B4-BE49-F238E27FC236}">
                    <a16:creationId xmlns:a16="http://schemas.microsoft.com/office/drawing/2014/main" id="{420AA379-9ACB-4361-B1F1-9C672121D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47" y="1071"/>
                <a:ext cx="12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453">
                <a:extLst>
                  <a:ext uri="{FF2B5EF4-FFF2-40B4-BE49-F238E27FC236}">
                    <a16:creationId xmlns:a16="http://schemas.microsoft.com/office/drawing/2014/main" id="{50727398-E1B1-4224-9E4A-CD432C477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52" y="966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454">
                <a:extLst>
                  <a:ext uri="{FF2B5EF4-FFF2-40B4-BE49-F238E27FC236}">
                    <a16:creationId xmlns:a16="http://schemas.microsoft.com/office/drawing/2014/main" id="{659F36C4-9636-440D-AD9A-B356B3489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38" y="142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455">
                <a:extLst>
                  <a:ext uri="{FF2B5EF4-FFF2-40B4-BE49-F238E27FC236}">
                    <a16:creationId xmlns:a16="http://schemas.microsoft.com/office/drawing/2014/main" id="{023CDD8D-1260-4396-A4A7-954BC7D9B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578" y="876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456">
                <a:extLst>
                  <a:ext uri="{FF2B5EF4-FFF2-40B4-BE49-F238E27FC236}">
                    <a16:creationId xmlns:a16="http://schemas.microsoft.com/office/drawing/2014/main" id="{D2689D46-C9DB-45A0-AAE0-3C3B7A41D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212" y="1710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457">
                <a:extLst>
                  <a:ext uri="{FF2B5EF4-FFF2-40B4-BE49-F238E27FC236}">
                    <a16:creationId xmlns:a16="http://schemas.microsoft.com/office/drawing/2014/main" id="{5EFC5FB8-0DCC-45CE-84D1-93F7542BF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554" y="1968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458">
                <a:extLst>
                  <a:ext uri="{FF2B5EF4-FFF2-40B4-BE49-F238E27FC236}">
                    <a16:creationId xmlns:a16="http://schemas.microsoft.com/office/drawing/2014/main" id="{3DAA261B-0976-4747-A4FF-96F1330FD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272" y="2076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459">
                <a:extLst>
                  <a:ext uri="{FF2B5EF4-FFF2-40B4-BE49-F238E27FC236}">
                    <a16:creationId xmlns:a16="http://schemas.microsoft.com/office/drawing/2014/main" id="{7403256A-54B1-40E1-A53B-EFFADD089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176" y="148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Rectangle 460">
                <a:extLst>
                  <a:ext uri="{FF2B5EF4-FFF2-40B4-BE49-F238E27FC236}">
                    <a16:creationId xmlns:a16="http://schemas.microsoft.com/office/drawing/2014/main" id="{A4C31419-0322-4CB9-A9DF-8E1819F8F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906" y="1445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461">
                <a:extLst>
                  <a:ext uri="{FF2B5EF4-FFF2-40B4-BE49-F238E27FC236}">
                    <a16:creationId xmlns:a16="http://schemas.microsoft.com/office/drawing/2014/main" id="{48673C70-489A-4E97-9038-F2CF33471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248" y="88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462">
                <a:extLst>
                  <a:ext uri="{FF2B5EF4-FFF2-40B4-BE49-F238E27FC236}">
                    <a16:creationId xmlns:a16="http://schemas.microsoft.com/office/drawing/2014/main" id="{65D2FE1D-D974-4DD4-84B8-14D5AC1CA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834" y="1643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463">
                <a:extLst>
                  <a:ext uri="{FF2B5EF4-FFF2-40B4-BE49-F238E27FC236}">
                    <a16:creationId xmlns:a16="http://schemas.microsoft.com/office/drawing/2014/main" id="{58B04453-8E2E-43E5-B439-220BE4A56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98" y="85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464">
                <a:extLst>
                  <a:ext uri="{FF2B5EF4-FFF2-40B4-BE49-F238E27FC236}">
                    <a16:creationId xmlns:a16="http://schemas.microsoft.com/office/drawing/2014/main" id="{21A25F94-7AA5-448D-BDCC-D5807579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564" y="1169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Line 465">
                <a:extLst>
                  <a:ext uri="{FF2B5EF4-FFF2-40B4-BE49-F238E27FC236}">
                    <a16:creationId xmlns:a16="http://schemas.microsoft.com/office/drawing/2014/main" id="{3BC8B95E-28E4-4C2F-8188-15371688D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" y="1278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466">
                <a:extLst>
                  <a:ext uri="{FF2B5EF4-FFF2-40B4-BE49-F238E27FC236}">
                    <a16:creationId xmlns:a16="http://schemas.microsoft.com/office/drawing/2014/main" id="{C1C6A4C8-658F-4526-B1CA-B595CFA61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302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467">
                <a:extLst>
                  <a:ext uri="{FF2B5EF4-FFF2-40B4-BE49-F238E27FC236}">
                    <a16:creationId xmlns:a16="http://schemas.microsoft.com/office/drawing/2014/main" id="{DF322F86-B05A-46B1-B126-B66355CB4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332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468">
                <a:extLst>
                  <a:ext uri="{FF2B5EF4-FFF2-40B4-BE49-F238E27FC236}">
                    <a16:creationId xmlns:a16="http://schemas.microsoft.com/office/drawing/2014/main" id="{B4C4A9E9-830A-4641-B4D8-9B4F4CA6D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48" y="13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469">
                <a:extLst>
                  <a:ext uri="{FF2B5EF4-FFF2-40B4-BE49-F238E27FC236}">
                    <a16:creationId xmlns:a16="http://schemas.microsoft.com/office/drawing/2014/main" id="{ABD95243-1B1E-480F-81A2-9AFC1C18F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272" y="52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470">
                <a:extLst>
                  <a:ext uri="{FF2B5EF4-FFF2-40B4-BE49-F238E27FC236}">
                    <a16:creationId xmlns:a16="http://schemas.microsoft.com/office/drawing/2014/main" id="{F159875E-CDB6-4177-9321-B4984BDC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936" y="492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471">
                <a:extLst>
                  <a:ext uri="{FF2B5EF4-FFF2-40B4-BE49-F238E27FC236}">
                    <a16:creationId xmlns:a16="http://schemas.microsoft.com/office/drawing/2014/main" id="{B8388216-385B-4BCC-948E-B79661A7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20" y="468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472">
                <a:extLst>
                  <a:ext uri="{FF2B5EF4-FFF2-40B4-BE49-F238E27FC236}">
                    <a16:creationId xmlns:a16="http://schemas.microsoft.com/office/drawing/2014/main" id="{C7DA3E42-C009-4B37-8CB7-F8F9B07A2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038" y="744"/>
                <a:ext cx="10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Freeform 473">
                <a:extLst>
                  <a:ext uri="{FF2B5EF4-FFF2-40B4-BE49-F238E27FC236}">
                    <a16:creationId xmlns:a16="http://schemas.microsoft.com/office/drawing/2014/main" id="{FFC4335A-B3D0-4FA0-9B72-C410FBDF9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8" y="768"/>
                <a:ext cx="78" cy="48"/>
              </a:xfrm>
              <a:custGeom>
                <a:avLst/>
                <a:gdLst>
                  <a:gd name="T0" fmla="*/ 1 w 13"/>
                  <a:gd name="T1" fmla="*/ 0 h 8"/>
                  <a:gd name="T2" fmla="*/ 0 w 13"/>
                  <a:gd name="T3" fmla="*/ 5 h 8"/>
                  <a:gd name="T4" fmla="*/ 0 w 13"/>
                  <a:gd name="T5" fmla="*/ 8 h 8"/>
                  <a:gd name="T6" fmla="*/ 13 w 13"/>
                  <a:gd name="T7" fmla="*/ 5 h 8"/>
                  <a:gd name="T8" fmla="*/ 1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" y="0"/>
                    </a:moveTo>
                    <a:cubicBezTo>
                      <a:pt x="0" y="1"/>
                      <a:pt x="0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lnTo>
                      <a:pt x="13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474">
                <a:extLst>
                  <a:ext uri="{FF2B5EF4-FFF2-40B4-BE49-F238E27FC236}">
                    <a16:creationId xmlns:a16="http://schemas.microsoft.com/office/drawing/2014/main" id="{D6E45ED3-3EF3-460B-BAFC-9DAC0C0D9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79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75">
                <a:extLst>
                  <a:ext uri="{FF2B5EF4-FFF2-40B4-BE49-F238E27FC236}">
                    <a16:creationId xmlns:a16="http://schemas.microsoft.com/office/drawing/2014/main" id="{934068AC-183C-4748-9822-436124F8C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" y="612"/>
                <a:ext cx="78" cy="54"/>
              </a:xfrm>
              <a:custGeom>
                <a:avLst/>
                <a:gdLst>
                  <a:gd name="T0" fmla="*/ 12 w 13"/>
                  <a:gd name="T1" fmla="*/ 9 h 9"/>
                  <a:gd name="T2" fmla="*/ 13 w 13"/>
                  <a:gd name="T3" fmla="*/ 6 h 9"/>
                  <a:gd name="T4" fmla="*/ 11 w 13"/>
                  <a:gd name="T5" fmla="*/ 0 h 9"/>
                  <a:gd name="T6" fmla="*/ 0 w 13"/>
                  <a:gd name="T7" fmla="*/ 6 h 9"/>
                  <a:gd name="T8" fmla="*/ 12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2" y="9"/>
                    </a:moveTo>
                    <a:cubicBezTo>
                      <a:pt x="12" y="8"/>
                      <a:pt x="13" y="7"/>
                      <a:pt x="13" y="6"/>
                    </a:cubicBezTo>
                    <a:cubicBezTo>
                      <a:pt x="13" y="3"/>
                      <a:pt x="12" y="1"/>
                      <a:pt x="11" y="0"/>
                    </a:cubicBezTo>
                    <a:lnTo>
                      <a:pt x="0" y="6"/>
                    </a:lnTo>
                    <a:lnTo>
                      <a:pt x="12" y="9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476">
                <a:extLst>
                  <a:ext uri="{FF2B5EF4-FFF2-40B4-BE49-F238E27FC236}">
                    <a16:creationId xmlns:a16="http://schemas.microsoft.com/office/drawing/2014/main" id="{962F6634-C174-4201-92C9-DA3F871B6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64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477">
                <a:extLst>
                  <a:ext uri="{FF2B5EF4-FFF2-40B4-BE49-F238E27FC236}">
                    <a16:creationId xmlns:a16="http://schemas.microsoft.com/office/drawing/2014/main" id="{878A5A07-A891-4741-9C51-2093D8BC0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184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478">
                <a:extLst>
                  <a:ext uri="{FF2B5EF4-FFF2-40B4-BE49-F238E27FC236}">
                    <a16:creationId xmlns:a16="http://schemas.microsoft.com/office/drawing/2014/main" id="{74E78782-48E5-45A2-9C7B-028118955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4" y="205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479">
                <a:extLst>
                  <a:ext uri="{FF2B5EF4-FFF2-40B4-BE49-F238E27FC236}">
                    <a16:creationId xmlns:a16="http://schemas.microsoft.com/office/drawing/2014/main" id="{5AF84B03-580F-421C-862C-47142B64A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1848"/>
                <a:ext cx="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480">
                <a:extLst>
                  <a:ext uri="{FF2B5EF4-FFF2-40B4-BE49-F238E27FC236}">
                    <a16:creationId xmlns:a16="http://schemas.microsoft.com/office/drawing/2014/main" id="{C6542FE5-AC09-4AF5-A90B-C132BD75D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2" y="2004"/>
                <a:ext cx="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481">
                <a:extLst>
                  <a:ext uri="{FF2B5EF4-FFF2-40B4-BE49-F238E27FC236}">
                    <a16:creationId xmlns:a16="http://schemas.microsoft.com/office/drawing/2014/main" id="{EDC32F66-D7AE-4CEC-972B-DBA3B9697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2004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482">
                <a:extLst>
                  <a:ext uri="{FF2B5EF4-FFF2-40B4-BE49-F238E27FC236}">
                    <a16:creationId xmlns:a16="http://schemas.microsoft.com/office/drawing/2014/main" id="{FEBF9EAD-FDDB-4E5D-B6D9-E39961F6E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2004"/>
                <a:ext cx="3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483">
                <a:extLst>
                  <a:ext uri="{FF2B5EF4-FFF2-40B4-BE49-F238E27FC236}">
                    <a16:creationId xmlns:a16="http://schemas.microsoft.com/office/drawing/2014/main" id="{6CE7E129-2EEB-492E-A05F-2D712FBAA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1902"/>
                <a:ext cx="2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484">
                <a:extLst>
                  <a:ext uri="{FF2B5EF4-FFF2-40B4-BE49-F238E27FC236}">
                    <a16:creationId xmlns:a16="http://schemas.microsoft.com/office/drawing/2014/main" id="{99D3EC54-FA32-4404-8CD4-FAD6C0B39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4" y="1644"/>
                <a:ext cx="0" cy="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485">
                <a:extLst>
                  <a:ext uri="{FF2B5EF4-FFF2-40B4-BE49-F238E27FC236}">
                    <a16:creationId xmlns:a16="http://schemas.microsoft.com/office/drawing/2014/main" id="{203BA324-AE9B-4729-993B-429ED479A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" y="174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486">
                <a:extLst>
                  <a:ext uri="{FF2B5EF4-FFF2-40B4-BE49-F238E27FC236}">
                    <a16:creationId xmlns:a16="http://schemas.microsoft.com/office/drawing/2014/main" id="{9AF6AB32-63FD-403C-8F03-8ED52FE0C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080" y="1734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Line 487">
                <a:extLst>
                  <a:ext uri="{FF2B5EF4-FFF2-40B4-BE49-F238E27FC236}">
                    <a16:creationId xmlns:a16="http://schemas.microsoft.com/office/drawing/2014/main" id="{ED540DB8-5DA0-4BCA-A97D-83E21772F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231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488">
                <a:extLst>
                  <a:ext uri="{FF2B5EF4-FFF2-40B4-BE49-F238E27FC236}">
                    <a16:creationId xmlns:a16="http://schemas.microsoft.com/office/drawing/2014/main" id="{2914BC21-44C0-4DBE-BC01-DA6F2860D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219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489">
                <a:extLst>
                  <a:ext uri="{FF2B5EF4-FFF2-40B4-BE49-F238E27FC236}">
                    <a16:creationId xmlns:a16="http://schemas.microsoft.com/office/drawing/2014/main" id="{601575B2-843E-402F-B8FA-C7F7AB395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207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490">
                <a:extLst>
                  <a:ext uri="{FF2B5EF4-FFF2-40B4-BE49-F238E27FC236}">
                    <a16:creationId xmlns:a16="http://schemas.microsoft.com/office/drawing/2014/main" id="{8658B938-A3D4-4CBF-ACDD-5604D79F1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95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491">
                <a:extLst>
                  <a:ext uri="{FF2B5EF4-FFF2-40B4-BE49-F238E27FC236}">
                    <a16:creationId xmlns:a16="http://schemas.microsoft.com/office/drawing/2014/main" id="{4FAACEA4-909F-4E60-BF0B-AA5DD0765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83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492">
                <a:extLst>
                  <a:ext uri="{FF2B5EF4-FFF2-40B4-BE49-F238E27FC236}">
                    <a16:creationId xmlns:a16="http://schemas.microsoft.com/office/drawing/2014/main" id="{64B7167A-D6FA-4E2F-BE88-D015423B2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71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493">
                <a:extLst>
                  <a:ext uri="{FF2B5EF4-FFF2-40B4-BE49-F238E27FC236}">
                    <a16:creationId xmlns:a16="http://schemas.microsoft.com/office/drawing/2014/main" id="{72A098E6-5C42-49B1-AC87-35182718B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59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494">
                <a:extLst>
                  <a:ext uri="{FF2B5EF4-FFF2-40B4-BE49-F238E27FC236}">
                    <a16:creationId xmlns:a16="http://schemas.microsoft.com/office/drawing/2014/main" id="{3EF6E742-0720-4D78-8E6D-DBA56F819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47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495">
                <a:extLst>
                  <a:ext uri="{FF2B5EF4-FFF2-40B4-BE49-F238E27FC236}">
                    <a16:creationId xmlns:a16="http://schemas.microsoft.com/office/drawing/2014/main" id="{82E82218-9CB1-49D7-BCA5-E402ADEF4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35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496">
                <a:extLst>
                  <a:ext uri="{FF2B5EF4-FFF2-40B4-BE49-F238E27FC236}">
                    <a16:creationId xmlns:a16="http://schemas.microsoft.com/office/drawing/2014/main" id="{87AF73CE-2478-4C97-853F-2D268D64D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23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497">
                <a:extLst>
                  <a:ext uri="{FF2B5EF4-FFF2-40B4-BE49-F238E27FC236}">
                    <a16:creationId xmlns:a16="http://schemas.microsoft.com/office/drawing/2014/main" id="{7D491C32-A005-4718-B156-79B079637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11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498">
                <a:extLst>
                  <a:ext uri="{FF2B5EF4-FFF2-40B4-BE49-F238E27FC236}">
                    <a16:creationId xmlns:a16="http://schemas.microsoft.com/office/drawing/2014/main" id="{1076EABF-2CF1-4018-BB0F-1E0D05CB1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99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499">
                <a:extLst>
                  <a:ext uri="{FF2B5EF4-FFF2-40B4-BE49-F238E27FC236}">
                    <a16:creationId xmlns:a16="http://schemas.microsoft.com/office/drawing/2014/main" id="{4B7B499B-010A-4BED-9C85-2A83CCF7A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87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500">
                <a:extLst>
                  <a:ext uri="{FF2B5EF4-FFF2-40B4-BE49-F238E27FC236}">
                    <a16:creationId xmlns:a16="http://schemas.microsoft.com/office/drawing/2014/main" id="{FEF82A0D-A75C-4FF9-AE8B-741BA7AB9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75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501">
                <a:extLst>
                  <a:ext uri="{FF2B5EF4-FFF2-40B4-BE49-F238E27FC236}">
                    <a16:creationId xmlns:a16="http://schemas.microsoft.com/office/drawing/2014/main" id="{4D3D608A-D00B-415D-9C32-73A59764D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63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502">
                <a:extLst>
                  <a:ext uri="{FF2B5EF4-FFF2-40B4-BE49-F238E27FC236}">
                    <a16:creationId xmlns:a16="http://schemas.microsoft.com/office/drawing/2014/main" id="{CE4D4C91-0327-4CB3-81B2-172A1F256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51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503">
                <a:extLst>
                  <a:ext uri="{FF2B5EF4-FFF2-40B4-BE49-F238E27FC236}">
                    <a16:creationId xmlns:a16="http://schemas.microsoft.com/office/drawing/2014/main" id="{2B73AB95-0F45-49B4-8FAB-7FFF7A178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39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504">
                <a:extLst>
                  <a:ext uri="{FF2B5EF4-FFF2-40B4-BE49-F238E27FC236}">
                    <a16:creationId xmlns:a16="http://schemas.microsoft.com/office/drawing/2014/main" id="{43DE90E7-AD8F-476B-8317-97FAC8C3B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27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505">
                <a:extLst>
                  <a:ext uri="{FF2B5EF4-FFF2-40B4-BE49-F238E27FC236}">
                    <a16:creationId xmlns:a16="http://schemas.microsoft.com/office/drawing/2014/main" id="{D4059528-5A07-4AF5-909D-9DE25A61C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15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506">
                <a:extLst>
                  <a:ext uri="{FF2B5EF4-FFF2-40B4-BE49-F238E27FC236}">
                    <a16:creationId xmlns:a16="http://schemas.microsoft.com/office/drawing/2014/main" id="{72F774D3-7A0A-490F-9812-9DF2D2370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3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507">
                <a:extLst>
                  <a:ext uri="{FF2B5EF4-FFF2-40B4-BE49-F238E27FC236}">
                    <a16:creationId xmlns:a16="http://schemas.microsoft.com/office/drawing/2014/main" id="{BCD3A442-4BB4-4F68-90E9-30D5C15D9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4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508">
                <a:extLst>
                  <a:ext uri="{FF2B5EF4-FFF2-40B4-BE49-F238E27FC236}">
                    <a16:creationId xmlns:a16="http://schemas.microsoft.com/office/drawing/2014/main" id="{9BD4B3D0-1D25-4BBC-B6CB-BAAAB7008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509">
                <a:extLst>
                  <a:ext uri="{FF2B5EF4-FFF2-40B4-BE49-F238E27FC236}">
                    <a16:creationId xmlns:a16="http://schemas.microsoft.com/office/drawing/2014/main" id="{F3BDAE62-3D7F-42CA-AE2F-EC3400DAF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510">
                <a:extLst>
                  <a:ext uri="{FF2B5EF4-FFF2-40B4-BE49-F238E27FC236}">
                    <a16:creationId xmlns:a16="http://schemas.microsoft.com/office/drawing/2014/main" id="{4287D965-C154-4081-8A7E-82A6647A8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511">
                <a:extLst>
                  <a:ext uri="{FF2B5EF4-FFF2-40B4-BE49-F238E27FC236}">
                    <a16:creationId xmlns:a16="http://schemas.microsoft.com/office/drawing/2014/main" id="{D63D0A45-81CF-4E7F-BEAB-81EF56AB8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512">
                <a:extLst>
                  <a:ext uri="{FF2B5EF4-FFF2-40B4-BE49-F238E27FC236}">
                    <a16:creationId xmlns:a16="http://schemas.microsoft.com/office/drawing/2014/main" id="{DA13198B-2356-4379-8EF1-393BD907D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513">
                <a:extLst>
                  <a:ext uri="{FF2B5EF4-FFF2-40B4-BE49-F238E27FC236}">
                    <a16:creationId xmlns:a16="http://schemas.microsoft.com/office/drawing/2014/main" id="{2CE43D1A-9C8C-447F-9FC4-514CD0713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514">
                <a:extLst>
                  <a:ext uri="{FF2B5EF4-FFF2-40B4-BE49-F238E27FC236}">
                    <a16:creationId xmlns:a16="http://schemas.microsoft.com/office/drawing/2014/main" id="{43EA3B1A-8F9C-4956-9C50-9B97BF13D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515">
                <a:extLst>
                  <a:ext uri="{FF2B5EF4-FFF2-40B4-BE49-F238E27FC236}">
                    <a16:creationId xmlns:a16="http://schemas.microsoft.com/office/drawing/2014/main" id="{3994A741-60C3-4644-A26C-735A31154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516">
                <a:extLst>
                  <a:ext uri="{FF2B5EF4-FFF2-40B4-BE49-F238E27FC236}">
                    <a16:creationId xmlns:a16="http://schemas.microsoft.com/office/drawing/2014/main" id="{92B64B9A-46ED-46FC-A238-670F94ADD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517">
                <a:extLst>
                  <a:ext uri="{FF2B5EF4-FFF2-40B4-BE49-F238E27FC236}">
                    <a16:creationId xmlns:a16="http://schemas.microsoft.com/office/drawing/2014/main" id="{14359BA4-1ED8-4F94-AF31-C82D0135B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518">
                <a:extLst>
                  <a:ext uri="{FF2B5EF4-FFF2-40B4-BE49-F238E27FC236}">
                    <a16:creationId xmlns:a16="http://schemas.microsoft.com/office/drawing/2014/main" id="{7FE58557-C688-4047-AC7F-CBB4ABED7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519">
                <a:extLst>
                  <a:ext uri="{FF2B5EF4-FFF2-40B4-BE49-F238E27FC236}">
                    <a16:creationId xmlns:a16="http://schemas.microsoft.com/office/drawing/2014/main" id="{95288FCB-E8DB-40C7-875B-FFB5930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520">
                <a:extLst>
                  <a:ext uri="{FF2B5EF4-FFF2-40B4-BE49-F238E27FC236}">
                    <a16:creationId xmlns:a16="http://schemas.microsoft.com/office/drawing/2014/main" id="{85483BCE-AD0B-4056-9EE5-C24943A49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521">
                <a:extLst>
                  <a:ext uri="{FF2B5EF4-FFF2-40B4-BE49-F238E27FC236}">
                    <a16:creationId xmlns:a16="http://schemas.microsoft.com/office/drawing/2014/main" id="{9DF95ED3-379D-4591-8A31-8BB19800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522">
                <a:extLst>
                  <a:ext uri="{FF2B5EF4-FFF2-40B4-BE49-F238E27FC236}">
                    <a16:creationId xmlns:a16="http://schemas.microsoft.com/office/drawing/2014/main" id="{3C34E6FB-F6D3-4CBB-80A1-8D8EDE749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523">
                <a:extLst>
                  <a:ext uri="{FF2B5EF4-FFF2-40B4-BE49-F238E27FC236}">
                    <a16:creationId xmlns:a16="http://schemas.microsoft.com/office/drawing/2014/main" id="{7BAA0D8F-22B3-48CE-B976-BAD0E9D10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2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524">
                <a:extLst>
                  <a:ext uri="{FF2B5EF4-FFF2-40B4-BE49-F238E27FC236}">
                    <a16:creationId xmlns:a16="http://schemas.microsoft.com/office/drawing/2014/main" id="{43957733-ACE4-4346-8A3B-2D422EAF2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525">
                <a:extLst>
                  <a:ext uri="{FF2B5EF4-FFF2-40B4-BE49-F238E27FC236}">
                    <a16:creationId xmlns:a16="http://schemas.microsoft.com/office/drawing/2014/main" id="{CEBA6C15-147B-473F-BCDB-40684720E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526">
                <a:extLst>
                  <a:ext uri="{FF2B5EF4-FFF2-40B4-BE49-F238E27FC236}">
                    <a16:creationId xmlns:a16="http://schemas.microsoft.com/office/drawing/2014/main" id="{4672B2EE-3E2D-49EB-99B7-8A70A497D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527">
                <a:extLst>
                  <a:ext uri="{FF2B5EF4-FFF2-40B4-BE49-F238E27FC236}">
                    <a16:creationId xmlns:a16="http://schemas.microsoft.com/office/drawing/2014/main" id="{1D677E09-9D82-4480-A900-5C75D09EC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528">
                <a:extLst>
                  <a:ext uri="{FF2B5EF4-FFF2-40B4-BE49-F238E27FC236}">
                    <a16:creationId xmlns:a16="http://schemas.microsoft.com/office/drawing/2014/main" id="{B5E9AFDC-4024-4B06-893B-5BCA1E60F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529">
                <a:extLst>
                  <a:ext uri="{FF2B5EF4-FFF2-40B4-BE49-F238E27FC236}">
                    <a16:creationId xmlns:a16="http://schemas.microsoft.com/office/drawing/2014/main" id="{888E563C-D751-4015-AD10-22834620A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530">
                <a:extLst>
                  <a:ext uri="{FF2B5EF4-FFF2-40B4-BE49-F238E27FC236}">
                    <a16:creationId xmlns:a16="http://schemas.microsoft.com/office/drawing/2014/main" id="{0431A4E9-8D40-4777-B6ED-C7EEAF10D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2" y="3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531">
                <a:extLst>
                  <a:ext uri="{FF2B5EF4-FFF2-40B4-BE49-F238E27FC236}">
                    <a16:creationId xmlns:a16="http://schemas.microsoft.com/office/drawing/2014/main" id="{D160CEA6-767A-4620-A4F3-8B023CCD7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" y="2358"/>
                <a:ext cx="6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532">
                <a:extLst>
                  <a:ext uri="{FF2B5EF4-FFF2-40B4-BE49-F238E27FC236}">
                    <a16:creationId xmlns:a16="http://schemas.microsoft.com/office/drawing/2014/main" id="{5DD2A111-E578-4658-AC5B-F1C6E89FE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2334"/>
                <a:ext cx="6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533">
                <a:extLst>
                  <a:ext uri="{FF2B5EF4-FFF2-40B4-BE49-F238E27FC236}">
                    <a16:creationId xmlns:a16="http://schemas.microsoft.com/office/drawing/2014/main" id="{1D9813A3-F22F-439B-B233-7E49E744B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8" y="2316"/>
                <a:ext cx="5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534">
                <a:extLst>
                  <a:ext uri="{FF2B5EF4-FFF2-40B4-BE49-F238E27FC236}">
                    <a16:creationId xmlns:a16="http://schemas.microsoft.com/office/drawing/2014/main" id="{88DA7690-6693-4A43-A73C-B7525AC17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2" y="2292"/>
                <a:ext cx="6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535">
                <a:extLst>
                  <a:ext uri="{FF2B5EF4-FFF2-40B4-BE49-F238E27FC236}">
                    <a16:creationId xmlns:a16="http://schemas.microsoft.com/office/drawing/2014/main" id="{114B7DC4-03C9-4308-8E4A-1C3858907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2" y="2274"/>
                <a:ext cx="60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536">
                <a:extLst>
                  <a:ext uri="{FF2B5EF4-FFF2-40B4-BE49-F238E27FC236}">
                    <a16:creationId xmlns:a16="http://schemas.microsoft.com/office/drawing/2014/main" id="{6ADA652C-4F1B-4923-B326-FF140725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2" y="2250"/>
                <a:ext cx="5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537">
                <a:extLst>
                  <a:ext uri="{FF2B5EF4-FFF2-40B4-BE49-F238E27FC236}">
                    <a16:creationId xmlns:a16="http://schemas.microsoft.com/office/drawing/2014/main" id="{AEA890F1-30D0-45D8-AE3F-BEC60C3DC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6" y="2226"/>
                <a:ext cx="6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538">
                <a:extLst>
                  <a:ext uri="{FF2B5EF4-FFF2-40B4-BE49-F238E27FC236}">
                    <a16:creationId xmlns:a16="http://schemas.microsoft.com/office/drawing/2014/main" id="{D1B43678-1430-4D5F-8267-85457E05B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6" y="2208"/>
                <a:ext cx="6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539">
                <a:extLst>
                  <a:ext uri="{FF2B5EF4-FFF2-40B4-BE49-F238E27FC236}">
                    <a16:creationId xmlns:a16="http://schemas.microsoft.com/office/drawing/2014/main" id="{DEA2742E-3FAB-4DFE-8B4E-BAE67212A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6" y="2184"/>
                <a:ext cx="5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540">
                <a:extLst>
                  <a:ext uri="{FF2B5EF4-FFF2-40B4-BE49-F238E27FC236}">
                    <a16:creationId xmlns:a16="http://schemas.microsoft.com/office/drawing/2014/main" id="{3183F150-40EB-4B29-A4CE-5545FEA01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0" y="2160"/>
                <a:ext cx="6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541">
                <a:extLst>
                  <a:ext uri="{FF2B5EF4-FFF2-40B4-BE49-F238E27FC236}">
                    <a16:creationId xmlns:a16="http://schemas.microsoft.com/office/drawing/2014/main" id="{DC8B0CB2-0DC3-4D72-82C1-DBB973A05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542">
                <a:extLst>
                  <a:ext uri="{FF2B5EF4-FFF2-40B4-BE49-F238E27FC236}">
                    <a16:creationId xmlns:a16="http://schemas.microsoft.com/office/drawing/2014/main" id="{FDE719D6-079E-4E9E-865B-00949851D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8" y="216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543">
                <a:extLst>
                  <a:ext uri="{FF2B5EF4-FFF2-40B4-BE49-F238E27FC236}">
                    <a16:creationId xmlns:a16="http://schemas.microsoft.com/office/drawing/2014/main" id="{13621138-1953-4449-B1B0-2BB8C2E0B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16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544">
                <a:extLst>
                  <a:ext uri="{FF2B5EF4-FFF2-40B4-BE49-F238E27FC236}">
                    <a16:creationId xmlns:a16="http://schemas.microsoft.com/office/drawing/2014/main" id="{F7446B31-C686-4AA6-818B-C81EC79C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160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545">
                <a:extLst>
                  <a:ext uri="{FF2B5EF4-FFF2-40B4-BE49-F238E27FC236}">
                    <a16:creationId xmlns:a16="http://schemas.microsoft.com/office/drawing/2014/main" id="{0AE0C49A-3A0D-4818-898D-E060E614C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546">
                <a:extLst>
                  <a:ext uri="{FF2B5EF4-FFF2-40B4-BE49-F238E27FC236}">
                    <a16:creationId xmlns:a16="http://schemas.microsoft.com/office/drawing/2014/main" id="{5756416B-A5B2-4A16-BC04-C00EA9BCF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" y="216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547">
                <a:extLst>
                  <a:ext uri="{FF2B5EF4-FFF2-40B4-BE49-F238E27FC236}">
                    <a16:creationId xmlns:a16="http://schemas.microsoft.com/office/drawing/2014/main" id="{BC421C2C-456B-4346-8530-F9D4E3DB0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" y="2280"/>
                <a:ext cx="0" cy="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548">
                <a:extLst>
                  <a:ext uri="{FF2B5EF4-FFF2-40B4-BE49-F238E27FC236}">
                    <a16:creationId xmlns:a16="http://schemas.microsoft.com/office/drawing/2014/main" id="{81302A2E-5F91-4ECA-B8BF-0822CA2E3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" y="2316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549">
                <a:extLst>
                  <a:ext uri="{FF2B5EF4-FFF2-40B4-BE49-F238E27FC236}">
                    <a16:creationId xmlns:a16="http://schemas.microsoft.com/office/drawing/2014/main" id="{F1441B2B-1559-4CA7-873B-DC0934CA7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" y="2316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550">
                <a:extLst>
                  <a:ext uri="{FF2B5EF4-FFF2-40B4-BE49-F238E27FC236}">
                    <a16:creationId xmlns:a16="http://schemas.microsoft.com/office/drawing/2014/main" id="{6DF7820A-5F47-4130-BDEE-182229353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8" y="2316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551">
                <a:extLst>
                  <a:ext uri="{FF2B5EF4-FFF2-40B4-BE49-F238E27FC236}">
                    <a16:creationId xmlns:a16="http://schemas.microsoft.com/office/drawing/2014/main" id="{46AC9220-D9FD-476E-907C-5596452A7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2316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552">
                <a:extLst>
                  <a:ext uri="{FF2B5EF4-FFF2-40B4-BE49-F238E27FC236}">
                    <a16:creationId xmlns:a16="http://schemas.microsoft.com/office/drawing/2014/main" id="{1D320966-4900-47E5-8879-B078C7B01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0" y="2274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553">
                <a:extLst>
                  <a:ext uri="{FF2B5EF4-FFF2-40B4-BE49-F238E27FC236}">
                    <a16:creationId xmlns:a16="http://schemas.microsoft.com/office/drawing/2014/main" id="{C95D3A54-D9AE-41D7-835F-2B521372E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184"/>
                <a:ext cx="42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554">
                <a:extLst>
                  <a:ext uri="{FF2B5EF4-FFF2-40B4-BE49-F238E27FC236}">
                    <a16:creationId xmlns:a16="http://schemas.microsoft.com/office/drawing/2014/main" id="{FC0FDBA6-0582-4323-9278-67027DA7B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2" y="2100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555">
                <a:extLst>
                  <a:ext uri="{FF2B5EF4-FFF2-40B4-BE49-F238E27FC236}">
                    <a16:creationId xmlns:a16="http://schemas.microsoft.com/office/drawing/2014/main" id="{DAFB5135-5BF8-43A7-A153-587DB9B0B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" y="2010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556">
                <a:extLst>
                  <a:ext uri="{FF2B5EF4-FFF2-40B4-BE49-F238E27FC236}">
                    <a16:creationId xmlns:a16="http://schemas.microsoft.com/office/drawing/2014/main" id="{CDF053BB-3E59-4A99-8D33-9935C0ADC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0" y="1920"/>
                <a:ext cx="36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557">
                <a:extLst>
                  <a:ext uri="{FF2B5EF4-FFF2-40B4-BE49-F238E27FC236}">
                    <a16:creationId xmlns:a16="http://schemas.microsoft.com/office/drawing/2014/main" id="{260839AD-EEAD-4ABE-8FE3-2F09F39EB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8" y="1836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558">
                <a:extLst>
                  <a:ext uri="{FF2B5EF4-FFF2-40B4-BE49-F238E27FC236}">
                    <a16:creationId xmlns:a16="http://schemas.microsoft.com/office/drawing/2014/main" id="{BB66A92B-34A6-4FAD-BEF8-CEE55E6E2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2" y="1746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559">
                <a:extLst>
                  <a:ext uri="{FF2B5EF4-FFF2-40B4-BE49-F238E27FC236}">
                    <a16:creationId xmlns:a16="http://schemas.microsoft.com/office/drawing/2014/main" id="{7D97E2E8-3EE7-4DCE-9B40-8B8F5CA15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0" y="1656"/>
                <a:ext cx="42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560">
                <a:extLst>
                  <a:ext uri="{FF2B5EF4-FFF2-40B4-BE49-F238E27FC236}">
                    <a16:creationId xmlns:a16="http://schemas.microsoft.com/office/drawing/2014/main" id="{229F5DD3-88B4-41E0-8AF3-3D0F2BF64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4" y="1572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561">
                <a:extLst>
                  <a:ext uri="{FF2B5EF4-FFF2-40B4-BE49-F238E27FC236}">
                    <a16:creationId xmlns:a16="http://schemas.microsoft.com/office/drawing/2014/main" id="{F86AD96D-09D2-4F21-A634-A8983D368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8" y="1482"/>
                <a:ext cx="36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562">
                <a:extLst>
                  <a:ext uri="{FF2B5EF4-FFF2-40B4-BE49-F238E27FC236}">
                    <a16:creationId xmlns:a16="http://schemas.microsoft.com/office/drawing/2014/main" id="{589BF3FC-B3D6-4499-85FF-E8E75A23D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6" y="1434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563">
                <a:extLst>
                  <a:ext uri="{FF2B5EF4-FFF2-40B4-BE49-F238E27FC236}">
                    <a16:creationId xmlns:a16="http://schemas.microsoft.com/office/drawing/2014/main" id="{78911810-343D-4135-BDE3-E046B4738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137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564">
                <a:extLst>
                  <a:ext uri="{FF2B5EF4-FFF2-40B4-BE49-F238E27FC236}">
                    <a16:creationId xmlns:a16="http://schemas.microsoft.com/office/drawing/2014/main" id="{EE74A4DD-9EB3-433A-97C6-0A2238D63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125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565">
                <a:extLst>
                  <a:ext uri="{FF2B5EF4-FFF2-40B4-BE49-F238E27FC236}">
                    <a16:creationId xmlns:a16="http://schemas.microsoft.com/office/drawing/2014/main" id="{0BD84386-553C-400C-8437-D0B33A686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113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566">
                <a:extLst>
                  <a:ext uri="{FF2B5EF4-FFF2-40B4-BE49-F238E27FC236}">
                    <a16:creationId xmlns:a16="http://schemas.microsoft.com/office/drawing/2014/main" id="{18674CE5-90DB-41F9-86BA-CD853EFEC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101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567">
                <a:extLst>
                  <a:ext uri="{FF2B5EF4-FFF2-40B4-BE49-F238E27FC236}">
                    <a16:creationId xmlns:a16="http://schemas.microsoft.com/office/drawing/2014/main" id="{BDCE83F4-1907-483F-85CA-46912DF51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89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568">
                <a:extLst>
                  <a:ext uri="{FF2B5EF4-FFF2-40B4-BE49-F238E27FC236}">
                    <a16:creationId xmlns:a16="http://schemas.microsoft.com/office/drawing/2014/main" id="{5DA1C099-22FA-494C-BF69-50010A408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77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569">
                <a:extLst>
                  <a:ext uri="{FF2B5EF4-FFF2-40B4-BE49-F238E27FC236}">
                    <a16:creationId xmlns:a16="http://schemas.microsoft.com/office/drawing/2014/main" id="{E752FE11-C796-4ED0-BB21-A4699C7F2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65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570">
                <a:extLst>
                  <a:ext uri="{FF2B5EF4-FFF2-40B4-BE49-F238E27FC236}">
                    <a16:creationId xmlns:a16="http://schemas.microsoft.com/office/drawing/2014/main" id="{D99D87BC-33EF-477B-A143-62E7FDA14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53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571">
                <a:extLst>
                  <a:ext uri="{FF2B5EF4-FFF2-40B4-BE49-F238E27FC236}">
                    <a16:creationId xmlns:a16="http://schemas.microsoft.com/office/drawing/2014/main" id="{824225E3-2BE5-4D13-AF59-09BCC29F0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41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572">
                <a:extLst>
                  <a:ext uri="{FF2B5EF4-FFF2-40B4-BE49-F238E27FC236}">
                    <a16:creationId xmlns:a16="http://schemas.microsoft.com/office/drawing/2014/main" id="{5FDEE90F-D90E-4076-BC67-4AB609399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29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573">
                <a:extLst>
                  <a:ext uri="{FF2B5EF4-FFF2-40B4-BE49-F238E27FC236}">
                    <a16:creationId xmlns:a16="http://schemas.microsoft.com/office/drawing/2014/main" id="{4A0FE89E-37B8-47C6-BF98-5D9FED31A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17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574">
                <a:extLst>
                  <a:ext uri="{FF2B5EF4-FFF2-40B4-BE49-F238E27FC236}">
                    <a16:creationId xmlns:a16="http://schemas.microsoft.com/office/drawing/2014/main" id="{400F4500-FB0B-4498-9DF4-43012936B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02" y="54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575">
                <a:extLst>
                  <a:ext uri="{FF2B5EF4-FFF2-40B4-BE49-F238E27FC236}">
                    <a16:creationId xmlns:a16="http://schemas.microsoft.com/office/drawing/2014/main" id="{48CA1051-CD82-4B42-A166-23CDA5073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37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576">
                <a:extLst>
                  <a:ext uri="{FF2B5EF4-FFF2-40B4-BE49-F238E27FC236}">
                    <a16:creationId xmlns:a16="http://schemas.microsoft.com/office/drawing/2014/main" id="{204758DB-A2AE-42C3-A905-155BA4062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49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577">
                <a:extLst>
                  <a:ext uri="{FF2B5EF4-FFF2-40B4-BE49-F238E27FC236}">
                    <a16:creationId xmlns:a16="http://schemas.microsoft.com/office/drawing/2014/main" id="{72C6B0D6-85F1-4123-9C5F-7BFD4554B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61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578">
                <a:extLst>
                  <a:ext uri="{FF2B5EF4-FFF2-40B4-BE49-F238E27FC236}">
                    <a16:creationId xmlns:a16="http://schemas.microsoft.com/office/drawing/2014/main" id="{492637B0-BB32-465F-8EEA-E27EBE912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73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579">
                <a:extLst>
                  <a:ext uri="{FF2B5EF4-FFF2-40B4-BE49-F238E27FC236}">
                    <a16:creationId xmlns:a16="http://schemas.microsoft.com/office/drawing/2014/main" id="{7B5EB011-8DC0-4D40-B12E-A2189ACC0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85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580">
                <a:extLst>
                  <a:ext uri="{FF2B5EF4-FFF2-40B4-BE49-F238E27FC236}">
                    <a16:creationId xmlns:a16="http://schemas.microsoft.com/office/drawing/2014/main" id="{E1BF333B-61E2-4F87-BF31-939F2A671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297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581">
                <a:extLst>
                  <a:ext uri="{FF2B5EF4-FFF2-40B4-BE49-F238E27FC236}">
                    <a16:creationId xmlns:a16="http://schemas.microsoft.com/office/drawing/2014/main" id="{B55A5A92-FD1E-474F-BE1E-715AB275F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09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582">
                <a:extLst>
                  <a:ext uri="{FF2B5EF4-FFF2-40B4-BE49-F238E27FC236}">
                    <a16:creationId xmlns:a16="http://schemas.microsoft.com/office/drawing/2014/main" id="{E42BBE6B-7A73-4331-AA1D-CB262E37E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21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583">
                <a:extLst>
                  <a:ext uri="{FF2B5EF4-FFF2-40B4-BE49-F238E27FC236}">
                    <a16:creationId xmlns:a16="http://schemas.microsoft.com/office/drawing/2014/main" id="{BEBE5ABE-15E7-4BB4-9C08-810B6B865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33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584">
                <a:extLst>
                  <a:ext uri="{FF2B5EF4-FFF2-40B4-BE49-F238E27FC236}">
                    <a16:creationId xmlns:a16="http://schemas.microsoft.com/office/drawing/2014/main" id="{0F281BC2-F3B5-4BEA-8F75-A45A85515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45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585">
                <a:extLst>
                  <a:ext uri="{FF2B5EF4-FFF2-40B4-BE49-F238E27FC236}">
                    <a16:creationId xmlns:a16="http://schemas.microsoft.com/office/drawing/2014/main" id="{4EEE5D26-B772-4C27-A61C-D7F24EDB0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57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586">
                <a:extLst>
                  <a:ext uri="{FF2B5EF4-FFF2-40B4-BE49-F238E27FC236}">
                    <a16:creationId xmlns:a16="http://schemas.microsoft.com/office/drawing/2014/main" id="{A0E66F75-C61E-4050-A32D-1A03A43BE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69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587">
                <a:extLst>
                  <a:ext uri="{FF2B5EF4-FFF2-40B4-BE49-F238E27FC236}">
                    <a16:creationId xmlns:a16="http://schemas.microsoft.com/office/drawing/2014/main" id="{15974F6F-6F05-4088-875B-3216DAB7F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81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588">
                <a:extLst>
                  <a:ext uri="{FF2B5EF4-FFF2-40B4-BE49-F238E27FC236}">
                    <a16:creationId xmlns:a16="http://schemas.microsoft.com/office/drawing/2014/main" id="{F2CAA48C-8A7C-40D5-A982-7160F35D2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93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589">
                <a:extLst>
                  <a:ext uri="{FF2B5EF4-FFF2-40B4-BE49-F238E27FC236}">
                    <a16:creationId xmlns:a16="http://schemas.microsoft.com/office/drawing/2014/main" id="{17505D0E-2642-46B3-87AC-EEB580235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405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590">
                <a:extLst>
                  <a:ext uri="{FF2B5EF4-FFF2-40B4-BE49-F238E27FC236}">
                    <a16:creationId xmlns:a16="http://schemas.microsoft.com/office/drawing/2014/main" id="{3CAB0E8A-6A4E-47BE-9974-C2C30EC39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4170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591">
                <a:extLst>
                  <a:ext uri="{FF2B5EF4-FFF2-40B4-BE49-F238E27FC236}">
                    <a16:creationId xmlns:a16="http://schemas.microsoft.com/office/drawing/2014/main" id="{DC78210F-5A4F-4F83-A8C2-4BA96C2E8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429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592">
                <a:extLst>
                  <a:ext uri="{FF2B5EF4-FFF2-40B4-BE49-F238E27FC236}">
                    <a16:creationId xmlns:a16="http://schemas.microsoft.com/office/drawing/2014/main" id="{A8C44FFA-7B55-4464-AAB3-725191ACF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424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593">
                <a:extLst>
                  <a:ext uri="{FF2B5EF4-FFF2-40B4-BE49-F238E27FC236}">
                    <a16:creationId xmlns:a16="http://schemas.microsoft.com/office/drawing/2014/main" id="{6D72A5B5-8BD2-496B-B326-C6395D116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424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594">
                <a:extLst>
                  <a:ext uri="{FF2B5EF4-FFF2-40B4-BE49-F238E27FC236}">
                    <a16:creationId xmlns:a16="http://schemas.microsoft.com/office/drawing/2014/main" id="{AAFBC979-E625-4777-8813-03F8F8469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8" y="424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595">
                <a:extLst>
                  <a:ext uri="{FF2B5EF4-FFF2-40B4-BE49-F238E27FC236}">
                    <a16:creationId xmlns:a16="http://schemas.microsoft.com/office/drawing/2014/main" id="{E6CA51E9-22B6-49BD-A08E-8F8F360F7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424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596">
                <a:extLst>
                  <a:ext uri="{FF2B5EF4-FFF2-40B4-BE49-F238E27FC236}">
                    <a16:creationId xmlns:a16="http://schemas.microsoft.com/office/drawing/2014/main" id="{8996548A-3031-4D86-AB9C-B58F1379D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8" y="424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597">
                <a:extLst>
                  <a:ext uri="{FF2B5EF4-FFF2-40B4-BE49-F238E27FC236}">
                    <a16:creationId xmlns:a16="http://schemas.microsoft.com/office/drawing/2014/main" id="{C20EC7C2-47EA-441C-9BD4-50C27B759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4242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598">
                <a:extLst>
                  <a:ext uri="{FF2B5EF4-FFF2-40B4-BE49-F238E27FC236}">
                    <a16:creationId xmlns:a16="http://schemas.microsoft.com/office/drawing/2014/main" id="{9B91AD9D-EDE3-44A9-90DA-2DD0EFF52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4182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599">
                <a:extLst>
                  <a:ext uri="{FF2B5EF4-FFF2-40B4-BE49-F238E27FC236}">
                    <a16:creationId xmlns:a16="http://schemas.microsoft.com/office/drawing/2014/main" id="{2FEB0829-758F-4928-873C-6FA937FF5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4062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600">
                <a:extLst>
                  <a:ext uri="{FF2B5EF4-FFF2-40B4-BE49-F238E27FC236}">
                    <a16:creationId xmlns:a16="http://schemas.microsoft.com/office/drawing/2014/main" id="{07B87D35-D075-450F-A9C5-855B5410F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3942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601">
                <a:extLst>
                  <a:ext uri="{FF2B5EF4-FFF2-40B4-BE49-F238E27FC236}">
                    <a16:creationId xmlns:a16="http://schemas.microsoft.com/office/drawing/2014/main" id="{AE06124B-545C-44C1-9F18-7A8CA5F00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3822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602">
                <a:extLst>
                  <a:ext uri="{FF2B5EF4-FFF2-40B4-BE49-F238E27FC236}">
                    <a16:creationId xmlns:a16="http://schemas.microsoft.com/office/drawing/2014/main" id="{42A2023F-DB4A-4B15-8341-AB72313ED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3702"/>
                <a:ext cx="0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603">
                <a:extLst>
                  <a:ext uri="{FF2B5EF4-FFF2-40B4-BE49-F238E27FC236}">
                    <a16:creationId xmlns:a16="http://schemas.microsoft.com/office/drawing/2014/main" id="{65C927DC-AE96-4619-8009-2806E3BDC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8" y="3618"/>
                <a:ext cx="0" cy="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604">
                <a:extLst>
                  <a:ext uri="{FF2B5EF4-FFF2-40B4-BE49-F238E27FC236}">
                    <a16:creationId xmlns:a16="http://schemas.microsoft.com/office/drawing/2014/main" id="{7CA83D92-C841-447D-AE32-C30364A9D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3618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605">
                <a:extLst>
                  <a:ext uri="{FF2B5EF4-FFF2-40B4-BE49-F238E27FC236}">
                    <a16:creationId xmlns:a16="http://schemas.microsoft.com/office/drawing/2014/main" id="{88F9412D-D102-48E6-B7CE-AF4398C20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3702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606">
                <a:extLst>
                  <a:ext uri="{FF2B5EF4-FFF2-40B4-BE49-F238E27FC236}">
                    <a16:creationId xmlns:a16="http://schemas.microsoft.com/office/drawing/2014/main" id="{1EBC305B-0C14-4D60-B288-18795F2D2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792"/>
                <a:ext cx="42" cy="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608">
              <a:extLst>
                <a:ext uri="{FF2B5EF4-FFF2-40B4-BE49-F238E27FC236}">
                  <a16:creationId xmlns:a16="http://schemas.microsoft.com/office/drawing/2014/main" id="{1A921A78-A1B6-443F-B507-7E5B51A47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3876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09">
              <a:extLst>
                <a:ext uri="{FF2B5EF4-FFF2-40B4-BE49-F238E27FC236}">
                  <a16:creationId xmlns:a16="http://schemas.microsoft.com/office/drawing/2014/main" id="{A4D1289B-1470-443D-AC76-8814F6838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960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10">
              <a:extLst>
                <a:ext uri="{FF2B5EF4-FFF2-40B4-BE49-F238E27FC236}">
                  <a16:creationId xmlns:a16="http://schemas.microsoft.com/office/drawing/2014/main" id="{9DE913A8-78A7-450E-BE4D-283F39BDA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422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11">
              <a:extLst>
                <a:ext uri="{FF2B5EF4-FFF2-40B4-BE49-F238E27FC236}">
                  <a16:creationId xmlns:a16="http://schemas.microsoft.com/office/drawing/2014/main" id="{B4D2436F-A56F-4D35-821B-57AE45ED3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410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12">
              <a:extLst>
                <a:ext uri="{FF2B5EF4-FFF2-40B4-BE49-F238E27FC236}">
                  <a16:creationId xmlns:a16="http://schemas.microsoft.com/office/drawing/2014/main" id="{A343C635-040E-4874-9342-C84051906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398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613">
              <a:extLst>
                <a:ext uri="{FF2B5EF4-FFF2-40B4-BE49-F238E27FC236}">
                  <a16:creationId xmlns:a16="http://schemas.microsoft.com/office/drawing/2014/main" id="{724F1496-8931-4A25-A995-6B294C6E5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92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614">
              <a:extLst>
                <a:ext uri="{FF2B5EF4-FFF2-40B4-BE49-F238E27FC236}">
                  <a16:creationId xmlns:a16="http://schemas.microsoft.com/office/drawing/2014/main" id="{D616D44F-9AC6-4587-87F0-D1ED67839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424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615">
              <a:extLst>
                <a:ext uri="{FF2B5EF4-FFF2-40B4-BE49-F238E27FC236}">
                  <a16:creationId xmlns:a16="http://schemas.microsoft.com/office/drawing/2014/main" id="{C344DB5E-2299-4E7A-9ED2-20957BE2A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4296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616">
              <a:extLst>
                <a:ext uri="{FF2B5EF4-FFF2-40B4-BE49-F238E27FC236}">
                  <a16:creationId xmlns:a16="http://schemas.microsoft.com/office/drawing/2014/main" id="{976A0B68-5D72-4E49-BDF5-64979F031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4296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617">
              <a:extLst>
                <a:ext uri="{FF2B5EF4-FFF2-40B4-BE49-F238E27FC236}">
                  <a16:creationId xmlns:a16="http://schemas.microsoft.com/office/drawing/2014/main" id="{B202B61D-D8B3-422C-B922-A5B96912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4296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18">
              <a:extLst>
                <a:ext uri="{FF2B5EF4-FFF2-40B4-BE49-F238E27FC236}">
                  <a16:creationId xmlns:a16="http://schemas.microsoft.com/office/drawing/2014/main" id="{584BC0F4-0598-4B0B-AFF0-0A0EF136E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4296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19">
              <a:extLst>
                <a:ext uri="{FF2B5EF4-FFF2-40B4-BE49-F238E27FC236}">
                  <a16:creationId xmlns:a16="http://schemas.microsoft.com/office/drawing/2014/main" id="{4A2B0CAB-E838-41B4-ADF3-5C0665437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429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620">
              <a:extLst>
                <a:ext uri="{FF2B5EF4-FFF2-40B4-BE49-F238E27FC236}">
                  <a16:creationId xmlns:a16="http://schemas.microsoft.com/office/drawing/2014/main" id="{167539D7-B9EC-42D0-9EAB-54CA5D579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6" y="423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621">
              <a:extLst>
                <a:ext uri="{FF2B5EF4-FFF2-40B4-BE49-F238E27FC236}">
                  <a16:creationId xmlns:a16="http://schemas.microsoft.com/office/drawing/2014/main" id="{46B33E7E-D064-4D1D-813B-5F6A417B7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6" y="411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622">
              <a:extLst>
                <a:ext uri="{FF2B5EF4-FFF2-40B4-BE49-F238E27FC236}">
                  <a16:creationId xmlns:a16="http://schemas.microsoft.com/office/drawing/2014/main" id="{E4930731-413D-4FD8-A1FB-F707F64E4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6" y="399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623">
              <a:extLst>
                <a:ext uri="{FF2B5EF4-FFF2-40B4-BE49-F238E27FC236}">
                  <a16:creationId xmlns:a16="http://schemas.microsoft.com/office/drawing/2014/main" id="{36A272EF-56A6-432D-9030-2D2C0B9C4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6" y="3930"/>
              <a:ext cx="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24">
              <a:extLst>
                <a:ext uri="{FF2B5EF4-FFF2-40B4-BE49-F238E27FC236}">
                  <a16:creationId xmlns:a16="http://schemas.microsoft.com/office/drawing/2014/main" id="{A14619B5-89CF-4A34-AE05-25D269DEC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" y="403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625">
              <a:extLst>
                <a:ext uri="{FF2B5EF4-FFF2-40B4-BE49-F238E27FC236}">
                  <a16:creationId xmlns:a16="http://schemas.microsoft.com/office/drawing/2014/main" id="{D3FE8000-04D0-49DB-BDB0-DFB40AD1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403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626">
              <a:extLst>
                <a:ext uri="{FF2B5EF4-FFF2-40B4-BE49-F238E27FC236}">
                  <a16:creationId xmlns:a16="http://schemas.microsoft.com/office/drawing/2014/main" id="{2CF85D41-FD7E-4F1B-853D-39A75BF3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403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627">
              <a:extLst>
                <a:ext uri="{FF2B5EF4-FFF2-40B4-BE49-F238E27FC236}">
                  <a16:creationId xmlns:a16="http://schemas.microsoft.com/office/drawing/2014/main" id="{D6702502-CBB9-499D-B148-8572644DF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" y="403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628">
              <a:extLst>
                <a:ext uri="{FF2B5EF4-FFF2-40B4-BE49-F238E27FC236}">
                  <a16:creationId xmlns:a16="http://schemas.microsoft.com/office/drawing/2014/main" id="{021DDAFF-9158-416A-AD96-F8B9F06A6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403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629">
              <a:extLst>
                <a:ext uri="{FF2B5EF4-FFF2-40B4-BE49-F238E27FC236}">
                  <a16:creationId xmlns:a16="http://schemas.microsoft.com/office/drawing/2014/main" id="{5178B20E-52B5-4229-A955-960DB3BE2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4032"/>
              <a:ext cx="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630">
              <a:extLst>
                <a:ext uri="{FF2B5EF4-FFF2-40B4-BE49-F238E27FC236}">
                  <a16:creationId xmlns:a16="http://schemas.microsoft.com/office/drawing/2014/main" id="{B1A53AA2-F2AB-418A-B2AA-71DEDEFF1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918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631">
              <a:extLst>
                <a:ext uri="{FF2B5EF4-FFF2-40B4-BE49-F238E27FC236}">
                  <a16:creationId xmlns:a16="http://schemas.microsoft.com/office/drawing/2014/main" id="{3275CCD5-10CE-49C0-99F5-59A651D6F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3918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632">
              <a:extLst>
                <a:ext uri="{FF2B5EF4-FFF2-40B4-BE49-F238E27FC236}">
                  <a16:creationId xmlns:a16="http://schemas.microsoft.com/office/drawing/2014/main" id="{5F6CF69A-24F6-469F-B3FF-826A5D60F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3918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633">
              <a:extLst>
                <a:ext uri="{FF2B5EF4-FFF2-40B4-BE49-F238E27FC236}">
                  <a16:creationId xmlns:a16="http://schemas.microsoft.com/office/drawing/2014/main" id="{5C2B8522-EC1B-40DA-A5C1-B8BAE65EA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918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34">
              <a:extLst>
                <a:ext uri="{FF2B5EF4-FFF2-40B4-BE49-F238E27FC236}">
                  <a16:creationId xmlns:a16="http://schemas.microsoft.com/office/drawing/2014/main" id="{140DDBB4-B270-44E2-B705-9EFD31D99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3414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635">
              <a:extLst>
                <a:ext uri="{FF2B5EF4-FFF2-40B4-BE49-F238E27FC236}">
                  <a16:creationId xmlns:a16="http://schemas.microsoft.com/office/drawing/2014/main" id="{02638BD6-DAB4-42F0-831D-67E4C2449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8" y="3414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636">
              <a:extLst>
                <a:ext uri="{FF2B5EF4-FFF2-40B4-BE49-F238E27FC236}">
                  <a16:creationId xmlns:a16="http://schemas.microsoft.com/office/drawing/2014/main" id="{6F87570B-7794-4332-9F5D-3FEBF9C7A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" y="3414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637">
              <a:extLst>
                <a:ext uri="{FF2B5EF4-FFF2-40B4-BE49-F238E27FC236}">
                  <a16:creationId xmlns:a16="http://schemas.microsoft.com/office/drawing/2014/main" id="{9BC5D2EC-85EA-4C72-B6EE-886ADB5CA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" y="3408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638">
              <a:extLst>
                <a:ext uri="{FF2B5EF4-FFF2-40B4-BE49-F238E27FC236}">
                  <a16:creationId xmlns:a16="http://schemas.microsoft.com/office/drawing/2014/main" id="{E53B7707-72F3-4159-839B-04C8F4445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3408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639">
              <a:extLst>
                <a:ext uri="{FF2B5EF4-FFF2-40B4-BE49-F238E27FC236}">
                  <a16:creationId xmlns:a16="http://schemas.microsoft.com/office/drawing/2014/main" id="{F0B04AD5-DEFD-49D3-A9BA-65670FCE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" y="3408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640">
              <a:extLst>
                <a:ext uri="{FF2B5EF4-FFF2-40B4-BE49-F238E27FC236}">
                  <a16:creationId xmlns:a16="http://schemas.microsoft.com/office/drawing/2014/main" id="{833E6A8F-CCC9-4549-95BF-314454642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424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41">
              <a:extLst>
                <a:ext uri="{FF2B5EF4-FFF2-40B4-BE49-F238E27FC236}">
                  <a16:creationId xmlns:a16="http://schemas.microsoft.com/office/drawing/2014/main" id="{22FB6E71-556F-4856-8693-ABFBE296A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424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42">
              <a:extLst>
                <a:ext uri="{FF2B5EF4-FFF2-40B4-BE49-F238E27FC236}">
                  <a16:creationId xmlns:a16="http://schemas.microsoft.com/office/drawing/2014/main" id="{12F0A118-D252-47F2-A21A-16F80DAA6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424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3">
              <a:extLst>
                <a:ext uri="{FF2B5EF4-FFF2-40B4-BE49-F238E27FC236}">
                  <a16:creationId xmlns:a16="http://schemas.microsoft.com/office/drawing/2014/main" id="{037833DC-2269-4F10-ABBF-9131CA86B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424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44">
              <a:extLst>
                <a:ext uri="{FF2B5EF4-FFF2-40B4-BE49-F238E27FC236}">
                  <a16:creationId xmlns:a16="http://schemas.microsoft.com/office/drawing/2014/main" id="{8276A587-82D7-43F9-A587-4021C84A9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424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45">
              <a:extLst>
                <a:ext uri="{FF2B5EF4-FFF2-40B4-BE49-F238E27FC236}">
                  <a16:creationId xmlns:a16="http://schemas.microsoft.com/office/drawing/2014/main" id="{904853A1-5F24-4EF8-B982-6E3B542DC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424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46">
              <a:extLst>
                <a:ext uri="{FF2B5EF4-FFF2-40B4-BE49-F238E27FC236}">
                  <a16:creationId xmlns:a16="http://schemas.microsoft.com/office/drawing/2014/main" id="{8FD241A1-9581-4FB2-8099-98DD14EA9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" y="4242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47">
              <a:extLst>
                <a:ext uri="{FF2B5EF4-FFF2-40B4-BE49-F238E27FC236}">
                  <a16:creationId xmlns:a16="http://schemas.microsoft.com/office/drawing/2014/main" id="{5B1AD0E8-2CA0-4566-B80C-B5A64395C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417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648">
              <a:extLst>
                <a:ext uri="{FF2B5EF4-FFF2-40B4-BE49-F238E27FC236}">
                  <a16:creationId xmlns:a16="http://schemas.microsoft.com/office/drawing/2014/main" id="{CCD3A0B1-61E0-4A24-AEFC-6679425B7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405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649">
              <a:extLst>
                <a:ext uri="{FF2B5EF4-FFF2-40B4-BE49-F238E27FC236}">
                  <a16:creationId xmlns:a16="http://schemas.microsoft.com/office/drawing/2014/main" id="{35A9F809-534D-4281-8E50-AE8862493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393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650">
              <a:extLst>
                <a:ext uri="{FF2B5EF4-FFF2-40B4-BE49-F238E27FC236}">
                  <a16:creationId xmlns:a16="http://schemas.microsoft.com/office/drawing/2014/main" id="{7B9C75CF-5C12-420C-B12E-7528BF12B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381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51">
              <a:extLst>
                <a:ext uri="{FF2B5EF4-FFF2-40B4-BE49-F238E27FC236}">
                  <a16:creationId xmlns:a16="http://schemas.microsoft.com/office/drawing/2014/main" id="{E056ABEF-7372-45C1-910F-E001A0B66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369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652">
              <a:extLst>
                <a:ext uri="{FF2B5EF4-FFF2-40B4-BE49-F238E27FC236}">
                  <a16:creationId xmlns:a16="http://schemas.microsoft.com/office/drawing/2014/main" id="{3C602345-5CB4-4725-B6BF-BAF9C0F90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357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53">
              <a:extLst>
                <a:ext uri="{FF2B5EF4-FFF2-40B4-BE49-F238E27FC236}">
                  <a16:creationId xmlns:a16="http://schemas.microsoft.com/office/drawing/2014/main" id="{9187FF9E-2EF8-4AC9-BE6A-AD974B74B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" y="3456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54">
              <a:extLst>
                <a:ext uri="{FF2B5EF4-FFF2-40B4-BE49-F238E27FC236}">
                  <a16:creationId xmlns:a16="http://schemas.microsoft.com/office/drawing/2014/main" id="{C00FFCC9-AB9F-4BCD-AA1F-59A8C3485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" y="340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55">
              <a:extLst>
                <a:ext uri="{FF2B5EF4-FFF2-40B4-BE49-F238E27FC236}">
                  <a16:creationId xmlns:a16="http://schemas.microsoft.com/office/drawing/2014/main" id="{DF86356E-2761-4A07-A317-6C25F7905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143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56">
              <a:extLst>
                <a:ext uri="{FF2B5EF4-FFF2-40B4-BE49-F238E27FC236}">
                  <a16:creationId xmlns:a16="http://schemas.microsoft.com/office/drawing/2014/main" id="{FDBF8806-2690-45B4-98B0-904EECEE8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155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57">
              <a:extLst>
                <a:ext uri="{FF2B5EF4-FFF2-40B4-BE49-F238E27FC236}">
                  <a16:creationId xmlns:a16="http://schemas.microsoft.com/office/drawing/2014/main" id="{8D8F7AF9-2FE5-48AF-A45D-69F48E28E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167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58">
              <a:extLst>
                <a:ext uri="{FF2B5EF4-FFF2-40B4-BE49-F238E27FC236}">
                  <a16:creationId xmlns:a16="http://schemas.microsoft.com/office/drawing/2014/main" id="{EBECE89F-1329-4301-A7E5-94D76269C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179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59">
              <a:extLst>
                <a:ext uri="{FF2B5EF4-FFF2-40B4-BE49-F238E27FC236}">
                  <a16:creationId xmlns:a16="http://schemas.microsoft.com/office/drawing/2014/main" id="{21389AA5-0866-407F-BEB8-CFE7D43B6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191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60">
              <a:extLst>
                <a:ext uri="{FF2B5EF4-FFF2-40B4-BE49-F238E27FC236}">
                  <a16:creationId xmlns:a16="http://schemas.microsoft.com/office/drawing/2014/main" id="{26B3DD09-D699-4D72-92C2-9E5813E04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03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61">
              <a:extLst>
                <a:ext uri="{FF2B5EF4-FFF2-40B4-BE49-F238E27FC236}">
                  <a16:creationId xmlns:a16="http://schemas.microsoft.com/office/drawing/2014/main" id="{EC77D1BB-B17D-464F-A84A-0D71E3645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15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62">
              <a:extLst>
                <a:ext uri="{FF2B5EF4-FFF2-40B4-BE49-F238E27FC236}">
                  <a16:creationId xmlns:a16="http://schemas.microsoft.com/office/drawing/2014/main" id="{92E0C45C-48CB-4007-97F2-50853A094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27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63">
              <a:extLst>
                <a:ext uri="{FF2B5EF4-FFF2-40B4-BE49-F238E27FC236}">
                  <a16:creationId xmlns:a16="http://schemas.microsoft.com/office/drawing/2014/main" id="{E642422E-9BE5-4F5D-9673-86B6FF7B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39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64">
              <a:extLst>
                <a:ext uri="{FF2B5EF4-FFF2-40B4-BE49-F238E27FC236}">
                  <a16:creationId xmlns:a16="http://schemas.microsoft.com/office/drawing/2014/main" id="{D7583B0E-D6A4-4CDA-AEA7-9CD32853F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51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65">
              <a:extLst>
                <a:ext uri="{FF2B5EF4-FFF2-40B4-BE49-F238E27FC236}">
                  <a16:creationId xmlns:a16="http://schemas.microsoft.com/office/drawing/2014/main" id="{5B3A1F18-9DD5-45CD-93F3-3EC8541B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63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66">
              <a:extLst>
                <a:ext uri="{FF2B5EF4-FFF2-40B4-BE49-F238E27FC236}">
                  <a16:creationId xmlns:a16="http://schemas.microsoft.com/office/drawing/2014/main" id="{733076E5-4CF5-402C-A5BB-3269FC2F9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75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7">
              <a:extLst>
                <a:ext uri="{FF2B5EF4-FFF2-40B4-BE49-F238E27FC236}">
                  <a16:creationId xmlns:a16="http://schemas.microsoft.com/office/drawing/2014/main" id="{79458E66-137B-4005-A071-5D96698CA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87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68">
              <a:extLst>
                <a:ext uri="{FF2B5EF4-FFF2-40B4-BE49-F238E27FC236}">
                  <a16:creationId xmlns:a16="http://schemas.microsoft.com/office/drawing/2014/main" id="{380DC7DB-6506-495A-BDA6-2B754DFBB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299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69">
              <a:extLst>
                <a:ext uri="{FF2B5EF4-FFF2-40B4-BE49-F238E27FC236}">
                  <a16:creationId xmlns:a16="http://schemas.microsoft.com/office/drawing/2014/main" id="{37DBED79-4FC0-4347-82B6-20D05ABD9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311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70">
              <a:extLst>
                <a:ext uri="{FF2B5EF4-FFF2-40B4-BE49-F238E27FC236}">
                  <a16:creationId xmlns:a16="http://schemas.microsoft.com/office/drawing/2014/main" id="{2547915E-FAB2-460F-9093-FCC5A88D0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3234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71">
              <a:extLst>
                <a:ext uri="{FF2B5EF4-FFF2-40B4-BE49-F238E27FC236}">
                  <a16:creationId xmlns:a16="http://schemas.microsoft.com/office/drawing/2014/main" id="{D93B62C2-0E51-4EE7-837B-AF27D4BB8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3354"/>
              <a:ext cx="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72">
              <a:extLst>
                <a:ext uri="{FF2B5EF4-FFF2-40B4-BE49-F238E27FC236}">
                  <a16:creationId xmlns:a16="http://schemas.microsoft.com/office/drawing/2014/main" id="{98C9058B-CBC8-406D-B466-8BCE356E0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6" y="3564"/>
              <a:ext cx="1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73">
              <a:extLst>
                <a:ext uri="{FF2B5EF4-FFF2-40B4-BE49-F238E27FC236}">
                  <a16:creationId xmlns:a16="http://schemas.microsoft.com/office/drawing/2014/main" id="{DDBF9E27-5975-4118-AF52-AC681189C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8" y="3480"/>
              <a:ext cx="1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674">
              <a:extLst>
                <a:ext uri="{FF2B5EF4-FFF2-40B4-BE49-F238E27FC236}">
                  <a16:creationId xmlns:a16="http://schemas.microsoft.com/office/drawing/2014/main" id="{E8EB0C9E-94C4-40B7-B905-189B2177A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0" y="3402"/>
              <a:ext cx="12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675">
              <a:extLst>
                <a:ext uri="{FF2B5EF4-FFF2-40B4-BE49-F238E27FC236}">
                  <a16:creationId xmlns:a16="http://schemas.microsoft.com/office/drawing/2014/main" id="{219C011A-96CF-4593-9959-8E900A6EC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6" y="3318"/>
              <a:ext cx="18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676">
              <a:extLst>
                <a:ext uri="{FF2B5EF4-FFF2-40B4-BE49-F238E27FC236}">
                  <a16:creationId xmlns:a16="http://schemas.microsoft.com/office/drawing/2014/main" id="{CB4140F5-BE0B-406D-AD6A-931E2E0F0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58" y="3234"/>
              <a:ext cx="1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677">
              <a:extLst>
                <a:ext uri="{FF2B5EF4-FFF2-40B4-BE49-F238E27FC236}">
                  <a16:creationId xmlns:a16="http://schemas.microsoft.com/office/drawing/2014/main" id="{E13CF808-A232-44D1-8E8A-798C4DB07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0" y="3156"/>
              <a:ext cx="1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678">
              <a:extLst>
                <a:ext uri="{FF2B5EF4-FFF2-40B4-BE49-F238E27FC236}">
                  <a16:creationId xmlns:a16="http://schemas.microsoft.com/office/drawing/2014/main" id="{BA034B5A-C136-4A6A-B702-B8D58762D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2" y="3072"/>
              <a:ext cx="1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679">
              <a:extLst>
                <a:ext uri="{FF2B5EF4-FFF2-40B4-BE49-F238E27FC236}">
                  <a16:creationId xmlns:a16="http://schemas.microsoft.com/office/drawing/2014/main" id="{7A0437D0-BB6E-4A64-A32E-643CDA9E6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4" y="2994"/>
              <a:ext cx="12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680">
              <a:extLst>
                <a:ext uri="{FF2B5EF4-FFF2-40B4-BE49-F238E27FC236}">
                  <a16:creationId xmlns:a16="http://schemas.microsoft.com/office/drawing/2014/main" id="{29BB173E-155B-4E76-BC61-988CBCA07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2910"/>
              <a:ext cx="18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681">
              <a:extLst>
                <a:ext uri="{FF2B5EF4-FFF2-40B4-BE49-F238E27FC236}">
                  <a16:creationId xmlns:a16="http://schemas.microsoft.com/office/drawing/2014/main" id="{AD71B11E-8E06-48D5-8369-8FA898F72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62" y="2826"/>
              <a:ext cx="18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682">
              <a:extLst>
                <a:ext uri="{FF2B5EF4-FFF2-40B4-BE49-F238E27FC236}">
                  <a16:creationId xmlns:a16="http://schemas.microsoft.com/office/drawing/2014/main" id="{706FE916-68BC-4FE0-A46E-C9AD4539A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4" y="2748"/>
              <a:ext cx="12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683">
              <a:extLst>
                <a:ext uri="{FF2B5EF4-FFF2-40B4-BE49-F238E27FC236}">
                  <a16:creationId xmlns:a16="http://schemas.microsoft.com/office/drawing/2014/main" id="{9B7567E8-44DE-4DB1-A375-BED6BBE41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26" y="2664"/>
              <a:ext cx="1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684">
              <a:extLst>
                <a:ext uri="{FF2B5EF4-FFF2-40B4-BE49-F238E27FC236}">
                  <a16:creationId xmlns:a16="http://schemas.microsoft.com/office/drawing/2014/main" id="{7096870D-299D-462B-A136-7C2E5932A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8" y="2580"/>
              <a:ext cx="12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685">
              <a:extLst>
                <a:ext uri="{FF2B5EF4-FFF2-40B4-BE49-F238E27FC236}">
                  <a16:creationId xmlns:a16="http://schemas.microsoft.com/office/drawing/2014/main" id="{A8ACD501-7F52-4A44-9435-70FAFBF3D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4" y="2502"/>
              <a:ext cx="18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686">
              <a:extLst>
                <a:ext uri="{FF2B5EF4-FFF2-40B4-BE49-F238E27FC236}">
                  <a16:creationId xmlns:a16="http://schemas.microsoft.com/office/drawing/2014/main" id="{E40C9E96-3771-4DA3-BED9-931E5B548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6" y="2418"/>
              <a:ext cx="18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687">
              <a:extLst>
                <a:ext uri="{FF2B5EF4-FFF2-40B4-BE49-F238E27FC236}">
                  <a16:creationId xmlns:a16="http://schemas.microsoft.com/office/drawing/2014/main" id="{FF9A400D-E239-42FB-8494-C9AF39907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8" y="2340"/>
              <a:ext cx="12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688">
              <a:extLst>
                <a:ext uri="{FF2B5EF4-FFF2-40B4-BE49-F238E27FC236}">
                  <a16:creationId xmlns:a16="http://schemas.microsoft.com/office/drawing/2014/main" id="{C33B8353-8452-4CE0-8CA7-DE6296941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2292"/>
              <a:ext cx="6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689">
              <a:extLst>
                <a:ext uri="{FF2B5EF4-FFF2-40B4-BE49-F238E27FC236}">
                  <a16:creationId xmlns:a16="http://schemas.microsoft.com/office/drawing/2014/main" id="{E86E3EBF-DB5E-477B-951C-55F5D0F50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4" y="3972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690">
              <a:extLst>
                <a:ext uri="{FF2B5EF4-FFF2-40B4-BE49-F238E27FC236}">
                  <a16:creationId xmlns:a16="http://schemas.microsoft.com/office/drawing/2014/main" id="{0DC77281-70FA-4988-AA35-F99A5F6FA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4" y="3852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691">
              <a:extLst>
                <a:ext uri="{FF2B5EF4-FFF2-40B4-BE49-F238E27FC236}">
                  <a16:creationId xmlns:a16="http://schemas.microsoft.com/office/drawing/2014/main" id="{B7B8FBB7-88B1-4920-A5A4-9ED463164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4" y="3732"/>
              <a:ext cx="6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692">
              <a:extLst>
                <a:ext uri="{FF2B5EF4-FFF2-40B4-BE49-F238E27FC236}">
                  <a16:creationId xmlns:a16="http://schemas.microsoft.com/office/drawing/2014/main" id="{2C21298F-511D-40AD-A2A2-BFC9FDA50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612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693">
              <a:extLst>
                <a:ext uri="{FF2B5EF4-FFF2-40B4-BE49-F238E27FC236}">
                  <a16:creationId xmlns:a16="http://schemas.microsoft.com/office/drawing/2014/main" id="{332D61A5-FFBB-451F-B118-01F13443A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540"/>
              <a:ext cx="0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694">
              <a:extLst>
                <a:ext uri="{FF2B5EF4-FFF2-40B4-BE49-F238E27FC236}">
                  <a16:creationId xmlns:a16="http://schemas.microsoft.com/office/drawing/2014/main" id="{0D4CF00A-702E-48D8-9A32-097134F80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540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695">
              <a:extLst>
                <a:ext uri="{FF2B5EF4-FFF2-40B4-BE49-F238E27FC236}">
                  <a16:creationId xmlns:a16="http://schemas.microsoft.com/office/drawing/2014/main" id="{13334D94-7F02-40C8-84AD-F9A03463D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3540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696">
              <a:extLst>
                <a:ext uri="{FF2B5EF4-FFF2-40B4-BE49-F238E27FC236}">
                  <a16:creationId xmlns:a16="http://schemas.microsoft.com/office/drawing/2014/main" id="{3D1E5B88-232E-429A-86D7-D421EE568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540"/>
              <a:ext cx="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697">
              <a:extLst>
                <a:ext uri="{FF2B5EF4-FFF2-40B4-BE49-F238E27FC236}">
                  <a16:creationId xmlns:a16="http://schemas.microsoft.com/office/drawing/2014/main" id="{CB6EC029-06AF-4D44-9386-F3A9D6DD4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3540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698">
              <a:extLst>
                <a:ext uri="{FF2B5EF4-FFF2-40B4-BE49-F238E27FC236}">
                  <a16:creationId xmlns:a16="http://schemas.microsoft.com/office/drawing/2014/main" id="{FA9F2136-6738-428F-ABC9-067A0906B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24"/>
              <a:ext cx="42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699">
              <a:extLst>
                <a:ext uri="{FF2B5EF4-FFF2-40B4-BE49-F238E27FC236}">
                  <a16:creationId xmlns:a16="http://schemas.microsoft.com/office/drawing/2014/main" id="{0580600D-42D1-4DE1-8553-3C2C3DF00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" y="3702"/>
              <a:ext cx="42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700">
              <a:extLst>
                <a:ext uri="{FF2B5EF4-FFF2-40B4-BE49-F238E27FC236}">
                  <a16:creationId xmlns:a16="http://schemas.microsoft.com/office/drawing/2014/main" id="{3799CEC2-E5F3-4F85-B013-639B30A75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6" y="3780"/>
              <a:ext cx="6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701">
              <a:extLst>
                <a:ext uri="{FF2B5EF4-FFF2-40B4-BE49-F238E27FC236}">
                  <a16:creationId xmlns:a16="http://schemas.microsoft.com/office/drawing/2014/main" id="{E2752D15-C653-4764-94CF-6FA3C4CCE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2" y="3780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702">
              <a:extLst>
                <a:ext uri="{FF2B5EF4-FFF2-40B4-BE49-F238E27FC236}">
                  <a16:creationId xmlns:a16="http://schemas.microsoft.com/office/drawing/2014/main" id="{A774C4E6-0305-4B67-91F6-5F01AC7DF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8" y="3732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703">
              <a:extLst>
                <a:ext uri="{FF2B5EF4-FFF2-40B4-BE49-F238E27FC236}">
                  <a16:creationId xmlns:a16="http://schemas.microsoft.com/office/drawing/2014/main" id="{68097624-5A31-4DC7-8DEA-2CB3776D2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8" y="3612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704">
              <a:extLst>
                <a:ext uri="{FF2B5EF4-FFF2-40B4-BE49-F238E27FC236}">
                  <a16:creationId xmlns:a16="http://schemas.microsoft.com/office/drawing/2014/main" id="{2997C0EC-106A-4438-A3F1-DC16343C1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8" y="3492"/>
              <a:ext cx="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705">
              <a:extLst>
                <a:ext uri="{FF2B5EF4-FFF2-40B4-BE49-F238E27FC236}">
                  <a16:creationId xmlns:a16="http://schemas.microsoft.com/office/drawing/2014/main" id="{D836352E-7D4F-45AB-8096-96769C296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8" y="3408"/>
              <a:ext cx="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03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165</Words>
  <Application>Microsoft Office PowerPoint</Application>
  <PresentationFormat>Widescreen</PresentationFormat>
  <Paragraphs>165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Elliott, Ryan Thomas</dc:creator>
  <cp:lastModifiedBy>Elliott, Ryan Thomas</cp:lastModifiedBy>
  <cp:revision>1</cp:revision>
  <dcterms:created xsi:type="dcterms:W3CDTF">2022-04-08T21:25:39Z</dcterms:created>
  <dcterms:modified xsi:type="dcterms:W3CDTF">2022-04-08T21:28:16Z</dcterms:modified>
</cp:coreProperties>
</file>