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6"/>
  </p:notesMasterIdLst>
  <p:sldIdLst>
    <p:sldId id="256" r:id="rId2"/>
    <p:sldId id="261" r:id="rId3"/>
    <p:sldId id="259" r:id="rId4"/>
    <p:sldId id="262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534" y="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50EDF-F846-48C4-A7D5-36C936B1A093}" type="datetimeFigureOut">
              <a:rPr lang="en-US" smtClean="0"/>
              <a:t>7/19/2018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87E07-AF75-4082-B51D-A7B3C872F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9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87E07-AF75-4082-B51D-A7B3C872F7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97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87E07-AF75-4082-B51D-A7B3C872F7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97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82EE-6FD4-428F-A393-2AEDA0124CF0}" type="datetime1">
              <a:rPr lang="en-US" smtClean="0"/>
              <a:t>7/19/2018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5617-74F4-4B00-A306-4F9CCF5D4C8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C393-32A9-43CE-B244-AAEDF8B0B1F7}" type="datetime1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5617-74F4-4B00-A306-4F9CCF5D4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839F-BDD8-4DCA-BEB3-38148D05CC51}" type="datetime1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5617-74F4-4B00-A306-4F9CCF5D4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BEAD-4023-494F-8518-FDF749759C86}" type="datetime1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5617-74F4-4B00-A306-4F9CCF5D4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898E-9D6D-44C0-B1F6-600A4E1DCB22}" type="datetime1">
              <a:rPr lang="en-US" smtClean="0"/>
              <a:t>7/19/2018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5617-74F4-4B00-A306-4F9CCF5D4C8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2126-63AB-4E68-9DCA-DEC896DF8F0F}" type="datetime1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5617-74F4-4B00-A306-4F9CCF5D4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6258-1EFB-40B3-8ACA-7F4A0104C58E}" type="datetime1">
              <a:rPr lang="en-US" smtClean="0"/>
              <a:t>7/19/2018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5617-74F4-4B00-A306-4F9CCF5D4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CEC7-30CB-4B0F-A923-8875F804B76B}" type="datetime1">
              <a:rPr lang="en-US" smtClean="0"/>
              <a:t>7/19/2018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5617-74F4-4B00-A306-4F9CCF5D4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B3C7-273B-4B5C-AF29-78713DBCC57A}" type="datetime1">
              <a:rPr lang="en-US" smtClean="0"/>
              <a:t>7/19/2018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5617-74F4-4B00-A306-4F9CCF5D4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20B9-CF22-4713-9DCA-2CEF24F3389A}" type="datetime1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5617-74F4-4B00-A306-4F9CCF5D4C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72AA-A23D-4C83-9413-3C422F509BBD}" type="datetime1">
              <a:rPr lang="en-US" smtClean="0"/>
              <a:t>7/19/2018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9C755617-74F4-4B00-A306-4F9CCF5D4C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BE5141-E636-4346-9854-E5D41125008B}" type="datetime1">
              <a:rPr lang="en-US" smtClean="0"/>
              <a:t>7/19/2018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755617-74F4-4B00-A306-4F9CCF5D4C8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1388598"/>
            <a:ext cx="7851648" cy="1371600"/>
          </a:xfrm>
        </p:spPr>
        <p:txBody>
          <a:bodyPr/>
          <a:lstStyle/>
          <a:p>
            <a:r>
              <a:rPr lang="en-US" dirty="0" smtClean="0"/>
              <a:t>Business Connect X-press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2781300"/>
            <a:ext cx="7854696" cy="131445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Non-Sufficient Funds</a:t>
            </a:r>
          </a:p>
          <a:p>
            <a:r>
              <a:rPr lang="en-US" dirty="0" smtClean="0"/>
              <a:t>BB&amp;T Hackathon – 7/20/18</a:t>
            </a:r>
          </a:p>
          <a:p>
            <a:endParaRPr lang="en-US" dirty="0"/>
          </a:p>
          <a:p>
            <a:r>
              <a:rPr lang="en-US" sz="2200" dirty="0" smtClean="0"/>
              <a:t>Peter Sutherland, Jacob Grady, Ray Fitzgerald, Taylor Aycock, Doug Atkinson and April Ellerbe</a:t>
            </a:r>
            <a:endParaRPr lang="en-US" sz="2200" dirty="0"/>
          </a:p>
        </p:txBody>
      </p:sp>
      <p:pic>
        <p:nvPicPr>
          <p:cNvPr id="19" name="Picture 18" descr="BBT_HaloBlock_194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90550"/>
            <a:ext cx="10287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9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800" y="1009650"/>
            <a:ext cx="8458200" cy="39243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2289175" algn="l"/>
              </a:tabLst>
            </a:pPr>
            <a:endParaRPr lang="en-US" sz="2000" dirty="0"/>
          </a:p>
          <a:p>
            <a:pPr marL="0" indent="0">
              <a:buNone/>
              <a:tabLst>
                <a:tab pos="2289175" algn="l"/>
              </a:tabLst>
            </a:pPr>
            <a:r>
              <a:rPr lang="en-US" sz="2400" dirty="0" smtClean="0"/>
              <a:t>Small </a:t>
            </a:r>
            <a:r>
              <a:rPr lang="en-US" sz="2400" dirty="0"/>
              <a:t>business owners have little awareness of </a:t>
            </a:r>
            <a:r>
              <a:rPr lang="en-US" sz="2400" dirty="0" smtClean="0"/>
              <a:t>how busy a branch </a:t>
            </a:r>
            <a:r>
              <a:rPr lang="en-US" sz="2400" dirty="0"/>
              <a:t>is when they need to make a </a:t>
            </a:r>
            <a:r>
              <a:rPr lang="en-US" sz="2400" dirty="0" smtClean="0"/>
              <a:t>deposit</a:t>
            </a:r>
            <a:r>
              <a:rPr lang="en-US" sz="2400" dirty="0"/>
              <a:t>, </a:t>
            </a:r>
            <a:r>
              <a:rPr lang="en-US" sz="2400" dirty="0" smtClean="0"/>
              <a:t>speak </a:t>
            </a:r>
            <a:r>
              <a:rPr lang="en-US" sz="2400" dirty="0"/>
              <a:t>to a </a:t>
            </a:r>
            <a:r>
              <a:rPr lang="en-US" sz="2400" dirty="0" smtClean="0"/>
              <a:t>Market </a:t>
            </a:r>
            <a:r>
              <a:rPr lang="en-US" sz="2400" dirty="0"/>
              <a:t>Leader or want </a:t>
            </a:r>
            <a:r>
              <a:rPr lang="en-US" sz="2400" dirty="0" smtClean="0"/>
              <a:t>someone </a:t>
            </a:r>
            <a:r>
              <a:rPr lang="en-US" sz="2400" dirty="0"/>
              <a:t>to </a:t>
            </a:r>
            <a:r>
              <a:rPr lang="en-US" sz="2400" dirty="0" smtClean="0"/>
              <a:t>visit them </a:t>
            </a:r>
            <a:r>
              <a:rPr lang="en-US" sz="2400" dirty="0"/>
              <a:t>in their </a:t>
            </a:r>
            <a:r>
              <a:rPr lang="en-US" sz="2400" dirty="0" smtClean="0"/>
              <a:t>office (ease </a:t>
            </a:r>
            <a:r>
              <a:rPr lang="en-US" sz="2400" dirty="0"/>
              <a:t>of </a:t>
            </a:r>
            <a:r>
              <a:rPr lang="en-US" sz="2400" dirty="0" smtClean="0"/>
              <a:t>doing </a:t>
            </a:r>
            <a:r>
              <a:rPr lang="en-US" sz="2400" dirty="0"/>
              <a:t>business </a:t>
            </a:r>
            <a:r>
              <a:rPr lang="en-US" sz="2400" dirty="0" smtClean="0"/>
              <a:t>with BB&amp;T)</a:t>
            </a:r>
          </a:p>
          <a:p>
            <a:pPr marL="0" indent="0">
              <a:buNone/>
              <a:tabLst>
                <a:tab pos="2289175" algn="l"/>
              </a:tabLst>
            </a:pPr>
            <a:endParaRPr lang="en-US" sz="2400" dirty="0" smtClean="0"/>
          </a:p>
          <a:p>
            <a:pPr marL="0" indent="0">
              <a:buNone/>
            </a:pPr>
            <a:r>
              <a:rPr lang="en-US" sz="2800" dirty="0" smtClean="0"/>
              <a:t>				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124200" y="448330"/>
            <a:ext cx="3180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Problem Statement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5617-74F4-4B00-A306-4F9CCF5D4C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6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800" y="1009650"/>
            <a:ext cx="8458200" cy="3924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					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737" y="1200150"/>
            <a:ext cx="4834863" cy="3223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81799" y="1809750"/>
            <a:ext cx="21503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Rose Petal</a:t>
            </a:r>
          </a:p>
          <a:p>
            <a:r>
              <a:rPr lang="en-US" dirty="0" smtClean="0"/>
              <a:t>Flower Shop Owner</a:t>
            </a:r>
          </a:p>
          <a:p>
            <a:r>
              <a:rPr lang="en-US" dirty="0" smtClean="0"/>
              <a:t>40 years old</a:t>
            </a:r>
          </a:p>
          <a:p>
            <a:r>
              <a:rPr lang="en-US" dirty="0" smtClean="0"/>
              <a:t>2 employees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4200" y="448330"/>
            <a:ext cx="2675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Business Owner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5617-74F4-4B00-A306-4F9CCF5D4C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5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" t="7067" r="6136" b="8403"/>
          <a:stretch/>
        </p:blipFill>
        <p:spPr bwMode="auto">
          <a:xfrm>
            <a:off x="1042183" y="1433484"/>
            <a:ext cx="7010400" cy="1701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" t="8892" r="1507" b="4528"/>
          <a:stretch/>
        </p:blipFill>
        <p:spPr bwMode="auto">
          <a:xfrm>
            <a:off x="1042182" y="3364068"/>
            <a:ext cx="7035018" cy="1341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47800" y="524530"/>
            <a:ext cx="6163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Ambassador Access – Client Data View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55617-74F4-4B00-A306-4F9CCF5D4C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18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416</TotalTime>
  <Words>93</Words>
  <Application>Microsoft Office PowerPoint</Application>
  <PresentationFormat>On-screen Show (16:9)</PresentationFormat>
  <Paragraphs>31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Business Connect X-press</vt:lpstr>
      <vt:lpstr>PowerPoint Presentation</vt:lpstr>
      <vt:lpstr>PowerPoint Presentation</vt:lpstr>
      <vt:lpstr>PowerPoint Presentation</vt:lpstr>
    </vt:vector>
  </TitlesOfParts>
  <Company>Branch Banking &amp; Trust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Atkinson, William</dc:creator>
  <cp:lastModifiedBy>Ellerbe, April</cp:lastModifiedBy>
  <cp:revision>31</cp:revision>
  <dcterms:created xsi:type="dcterms:W3CDTF">2018-07-19T16:44:19Z</dcterms:created>
  <dcterms:modified xsi:type="dcterms:W3CDTF">2018-07-20T01:47:09Z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8f6027aa-1cf4-41d7-8bfb-85d649603e71</vt:lpwstr>
  </property>
  <property fmtid="{D5CDD505-2E9C-101B-9397-08002B2CF9AE}" pid="3" name="Classification">
    <vt:lpwstr>TitusClass-Not Classified</vt:lpwstr>
  </property>
</Properties>
</file>