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92" r:id="rId1"/>
  </p:sldMasterIdLst>
  <p:sldIdLst>
    <p:sldId id="265" r:id="rId2"/>
    <p:sldId id="256" r:id="rId3"/>
    <p:sldId id="257" r:id="rId4"/>
    <p:sldId id="258" r:id="rId5"/>
    <p:sldId id="259" r:id="rId6"/>
    <p:sldId id="260" r:id="rId7"/>
    <p:sldId id="261" r:id="rId8"/>
    <p:sldId id="262" r:id="rId9"/>
    <p:sldId id="263" r:id="rId10"/>
    <p:sldId id="264" r:id="rId11"/>
  </p:sldIdLst>
  <p:sldSz cx="13411200" cy="10058400"/>
  <p:notesSz cx="7772400" cy="10058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3727"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echlab" initials="T" lastIdx="1" clrIdx="0">
    <p:extLst>
      <p:ext uri="{19B8F6BF-5375-455C-9EA6-DF929625EA0E}">
        <p15:presenceInfo xmlns:p15="http://schemas.microsoft.com/office/powerpoint/2012/main" userId="S::Techlab@eranoveacademy.ci::0cde2bf9-a762-4e04-b255-50ff03d5079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2" d="100"/>
          <a:sy n="72" d="100"/>
        </p:scale>
        <p:origin x="516" y="68"/>
      </p:cViewPr>
      <p:guideLst>
        <p:guide orient="horz" pos="2880"/>
        <p:guide pos="3727"/>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5-01-17T15:33:23.386" idx="1">
    <p:pos x="7824" y="4865"/>
    <p:text/>
    <p:extLst>
      <p:ext uri="{C676402C-5697-4E1C-873F-D02D1690AC5C}">
        <p15:threadingInfo xmlns:p15="http://schemas.microsoft.com/office/powerpoint/2012/main" timeZoneBias="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9" name="Rectangle 8"/>
          <p:cNvSpPr/>
          <p:nvPr/>
        </p:nvSpPr>
        <p:spPr>
          <a:xfrm>
            <a:off x="0" y="1"/>
            <a:ext cx="13411200" cy="67056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9"/>
          <p:cNvSpPr/>
          <p:nvPr/>
        </p:nvSpPr>
        <p:spPr>
          <a:xfrm>
            <a:off x="6985" y="1"/>
            <a:ext cx="13404217" cy="67056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502920" y="7274868"/>
            <a:ext cx="8549640" cy="2145792"/>
          </a:xfrm>
        </p:spPr>
        <p:txBody>
          <a:bodyPr anchor="ctr">
            <a:normAutofit/>
          </a:bodyPr>
          <a:lstStyle>
            <a:lvl1pPr algn="r">
              <a:defRPr sz="6453" spc="293" baseline="0"/>
            </a:lvl1pPr>
          </a:lstStyle>
          <a:p>
            <a:r>
              <a:rPr lang="fr-FR"/>
              <a:t>Modifiez le style du titre</a:t>
            </a:r>
            <a:endParaRPr lang="en-US" dirty="0"/>
          </a:p>
        </p:txBody>
      </p:sp>
      <p:sp>
        <p:nvSpPr>
          <p:cNvPr id="3" name="Subtitle 2"/>
          <p:cNvSpPr>
            <a:spLocks noGrp="1"/>
          </p:cNvSpPr>
          <p:nvPr>
            <p:ph type="subTitle" idx="1"/>
          </p:nvPr>
        </p:nvSpPr>
        <p:spPr>
          <a:xfrm>
            <a:off x="9471660" y="7274868"/>
            <a:ext cx="3520440" cy="2145792"/>
          </a:xfrm>
        </p:spPr>
        <p:txBody>
          <a:bodyPr lIns="91440" rIns="91440" anchor="ctr">
            <a:normAutofit/>
          </a:bodyPr>
          <a:lstStyle>
            <a:lvl1pPr marL="0" indent="0" algn="l">
              <a:lnSpc>
                <a:spcPct val="100000"/>
              </a:lnSpc>
              <a:spcBef>
                <a:spcPts val="0"/>
              </a:spcBef>
              <a:buNone/>
              <a:defRPr sz="2347">
                <a:solidFill>
                  <a:schemeClr val="tx1">
                    <a:lumMod val="95000"/>
                    <a:lumOff val="5000"/>
                  </a:schemeClr>
                </a:solidFill>
              </a:defRPr>
            </a:lvl1pPr>
            <a:lvl2pPr marL="670575" indent="0" algn="ctr">
              <a:buNone/>
              <a:defRPr sz="2347"/>
            </a:lvl2pPr>
            <a:lvl3pPr marL="1341150" indent="0" algn="ctr">
              <a:buNone/>
              <a:defRPr sz="2347"/>
            </a:lvl3pPr>
            <a:lvl4pPr marL="2011726" indent="0" algn="ctr">
              <a:buNone/>
              <a:defRPr sz="2347"/>
            </a:lvl4pPr>
            <a:lvl5pPr marL="2682301" indent="0" algn="ctr">
              <a:buNone/>
              <a:defRPr sz="2347"/>
            </a:lvl5pPr>
            <a:lvl6pPr marL="3352876" indent="0" algn="ctr">
              <a:buNone/>
              <a:defRPr sz="2347"/>
            </a:lvl6pPr>
            <a:lvl7pPr marL="4023451" indent="0" algn="ctr">
              <a:buNone/>
              <a:defRPr sz="2347"/>
            </a:lvl7pPr>
            <a:lvl8pPr marL="4694027" indent="0" algn="ctr">
              <a:buNone/>
              <a:defRPr sz="2347"/>
            </a:lvl8pPr>
            <a:lvl9pPr marL="5364602" indent="0" algn="ctr">
              <a:buNone/>
              <a:defRPr sz="2347"/>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lvl1pPr algn="l">
              <a:defRPr/>
            </a:lvl1pPr>
          </a:lstStyle>
          <a:p>
            <a:fld id="{1D8BD707-D9CF-40AE-B4C6-C98DA3205C09}" type="datetimeFigureOut">
              <a:rPr lang="en-US" smtClean="0"/>
              <a:t>1/17/2025</a:t>
            </a:fld>
            <a:endParaRPr lang="en-US"/>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6F15528-21DE-4FAA-801E-634DDDAF4B2B}" type="slidenum">
              <a:rPr lang="fr-FR" smtClean="0"/>
              <a:t>‹N°›</a:t>
            </a:fld>
            <a:endParaRPr lang="fr-FR"/>
          </a:p>
        </p:txBody>
      </p:sp>
      <p:cxnSp>
        <p:nvCxnSpPr>
          <p:cNvPr id="8" name="Straight Connector 7"/>
          <p:cNvCxnSpPr/>
          <p:nvPr/>
        </p:nvCxnSpPr>
        <p:spPr>
          <a:xfrm flipV="1">
            <a:off x="9225527" y="7720689"/>
            <a:ext cx="0" cy="134112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71027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1/17/2025</a:t>
            </a:fld>
            <a:endParaRPr lang="en-US"/>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6F15528-21DE-4FAA-801E-634DDDAF4B2B}" type="slidenum">
              <a:rPr lang="fr-FR" smtClean="0"/>
              <a:t>‹N°›</a:t>
            </a:fld>
            <a:endParaRPr lang="fr-FR"/>
          </a:p>
        </p:txBody>
      </p:sp>
    </p:spTree>
    <p:extLst>
      <p:ext uri="{BB962C8B-B14F-4D97-AF65-F5344CB8AC3E}">
        <p14:creationId xmlns:p14="http://schemas.microsoft.com/office/powerpoint/2010/main" val="17688492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7392" y="1117600"/>
            <a:ext cx="2891790" cy="7934960"/>
          </a:xfrm>
        </p:spPr>
        <p:txBody>
          <a:bodyPr vert="eaVert" lIns="45720" tIns="91440" rIns="45720" bIns="91440"/>
          <a:lstStyle/>
          <a:p>
            <a:r>
              <a:rPr lang="fr-FR"/>
              <a:t>Modifiez le style du titre</a:t>
            </a:r>
            <a:endParaRPr lang="en-US" dirty="0"/>
          </a:p>
        </p:txBody>
      </p:sp>
      <p:sp>
        <p:nvSpPr>
          <p:cNvPr id="3" name="Vertical Text Placeholder 2"/>
          <p:cNvSpPr>
            <a:spLocks noGrp="1"/>
          </p:cNvSpPr>
          <p:nvPr>
            <p:ph type="body" orient="vert" idx="1"/>
          </p:nvPr>
        </p:nvSpPr>
        <p:spPr>
          <a:xfrm>
            <a:off x="1089662" y="1117600"/>
            <a:ext cx="8340090" cy="793496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1/17/2025</a:t>
            </a:fld>
            <a:endParaRPr lang="en-US"/>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6F15528-21DE-4FAA-801E-634DDDAF4B2B}" type="slidenum">
              <a:rPr lang="fr-FR" smtClean="0"/>
              <a:t>‹N°›</a:t>
            </a:fld>
            <a:endParaRPr lang="fr-FR"/>
          </a:p>
        </p:txBody>
      </p:sp>
      <p:cxnSp>
        <p:nvCxnSpPr>
          <p:cNvPr id="7" name="Straight Connector 6"/>
          <p:cNvCxnSpPr/>
          <p:nvPr/>
        </p:nvCxnSpPr>
        <p:spPr>
          <a:xfrm rot="5400000" flipV="1">
            <a:off x="11064240" y="254559"/>
            <a:ext cx="0" cy="100584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67830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1/17/2025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a:t>
            </a:fld>
            <a:endParaRPr/>
          </a:p>
        </p:txBody>
      </p:sp>
    </p:spTree>
    <p:extLst>
      <p:ext uri="{BB962C8B-B14F-4D97-AF65-F5344CB8AC3E}">
        <p14:creationId xmlns:p14="http://schemas.microsoft.com/office/powerpoint/2010/main" val="924098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1/17/2025</a:t>
            </a:fld>
            <a:endParaRPr lang="en-US"/>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6F15528-21DE-4FAA-801E-634DDDAF4B2B}" type="slidenum">
              <a:rPr lang="fr-FR" smtClean="0"/>
              <a:t>‹N°›</a:t>
            </a:fld>
            <a:endParaRPr lang="fr-FR"/>
          </a:p>
        </p:txBody>
      </p:sp>
    </p:spTree>
    <p:extLst>
      <p:ext uri="{BB962C8B-B14F-4D97-AF65-F5344CB8AC3E}">
        <p14:creationId xmlns:p14="http://schemas.microsoft.com/office/powerpoint/2010/main" val="9291573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sp>
        <p:nvSpPr>
          <p:cNvPr id="9" name="Rectangle 8"/>
          <p:cNvSpPr/>
          <p:nvPr/>
        </p:nvSpPr>
        <p:spPr>
          <a:xfrm>
            <a:off x="0" y="1"/>
            <a:ext cx="13411200" cy="67056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10"/>
          <p:cNvSpPr/>
          <p:nvPr/>
        </p:nvSpPr>
        <p:spPr>
          <a:xfrm>
            <a:off x="6985" y="1"/>
            <a:ext cx="13404217" cy="67056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02920" y="7274868"/>
            <a:ext cx="8549640" cy="2145792"/>
          </a:xfrm>
        </p:spPr>
        <p:txBody>
          <a:bodyPr anchor="ctr">
            <a:normAutofit/>
          </a:bodyPr>
          <a:lstStyle>
            <a:lvl1pPr algn="r">
              <a:defRPr sz="6453" b="0" spc="293" baseline="0"/>
            </a:lvl1pPr>
          </a:lstStyle>
          <a:p>
            <a:r>
              <a:rPr lang="fr-FR"/>
              <a:t>Modifiez le style du titre</a:t>
            </a:r>
            <a:endParaRPr lang="en-US" dirty="0"/>
          </a:p>
        </p:txBody>
      </p:sp>
      <p:sp>
        <p:nvSpPr>
          <p:cNvPr id="3" name="Text Placeholder 2"/>
          <p:cNvSpPr>
            <a:spLocks noGrp="1"/>
          </p:cNvSpPr>
          <p:nvPr>
            <p:ph type="body" idx="1"/>
          </p:nvPr>
        </p:nvSpPr>
        <p:spPr>
          <a:xfrm>
            <a:off x="9471660" y="7274868"/>
            <a:ext cx="3520440" cy="2145792"/>
          </a:xfrm>
        </p:spPr>
        <p:txBody>
          <a:bodyPr lIns="91440" rIns="91440" anchor="ctr">
            <a:normAutofit/>
          </a:bodyPr>
          <a:lstStyle>
            <a:lvl1pPr marL="0" indent="0">
              <a:lnSpc>
                <a:spcPct val="100000"/>
              </a:lnSpc>
              <a:spcBef>
                <a:spcPts val="0"/>
              </a:spcBef>
              <a:buNone/>
              <a:defRPr sz="2347">
                <a:solidFill>
                  <a:schemeClr val="tx1">
                    <a:lumMod val="95000"/>
                    <a:lumOff val="5000"/>
                  </a:schemeClr>
                </a:solidFill>
              </a:defRPr>
            </a:lvl1pPr>
            <a:lvl2pPr marL="670575" indent="0">
              <a:buNone/>
              <a:defRPr sz="2347">
                <a:solidFill>
                  <a:schemeClr val="tx1">
                    <a:tint val="75000"/>
                  </a:schemeClr>
                </a:solidFill>
              </a:defRPr>
            </a:lvl2pPr>
            <a:lvl3pPr marL="1341150" indent="0">
              <a:buNone/>
              <a:defRPr sz="2347">
                <a:solidFill>
                  <a:schemeClr val="tx1">
                    <a:tint val="75000"/>
                  </a:schemeClr>
                </a:solidFill>
              </a:defRPr>
            </a:lvl3pPr>
            <a:lvl4pPr marL="2011726" indent="0">
              <a:buNone/>
              <a:defRPr sz="2053">
                <a:solidFill>
                  <a:schemeClr val="tx1">
                    <a:tint val="75000"/>
                  </a:schemeClr>
                </a:solidFill>
              </a:defRPr>
            </a:lvl4pPr>
            <a:lvl5pPr marL="2682301" indent="0">
              <a:buNone/>
              <a:defRPr sz="2053">
                <a:solidFill>
                  <a:schemeClr val="tx1">
                    <a:tint val="75000"/>
                  </a:schemeClr>
                </a:solidFill>
              </a:defRPr>
            </a:lvl5pPr>
            <a:lvl6pPr marL="3352876" indent="0">
              <a:buNone/>
              <a:defRPr sz="2053">
                <a:solidFill>
                  <a:schemeClr val="tx1">
                    <a:tint val="75000"/>
                  </a:schemeClr>
                </a:solidFill>
              </a:defRPr>
            </a:lvl6pPr>
            <a:lvl7pPr marL="4023451" indent="0">
              <a:buNone/>
              <a:defRPr sz="2053">
                <a:solidFill>
                  <a:schemeClr val="tx1">
                    <a:tint val="75000"/>
                  </a:schemeClr>
                </a:solidFill>
              </a:defRPr>
            </a:lvl7pPr>
            <a:lvl8pPr marL="4694027" indent="0">
              <a:buNone/>
              <a:defRPr sz="2053">
                <a:solidFill>
                  <a:schemeClr val="tx1">
                    <a:tint val="75000"/>
                  </a:schemeClr>
                </a:solidFill>
              </a:defRPr>
            </a:lvl8pPr>
            <a:lvl9pPr marL="5364602" indent="0">
              <a:buNone/>
              <a:defRPr sz="2053">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1D8BD707-D9CF-40AE-B4C6-C98DA3205C09}" type="datetimeFigureOut">
              <a:rPr lang="en-US" smtClean="0"/>
              <a:t>1/17/2025</a:t>
            </a:fld>
            <a:endParaRPr lang="en-US"/>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6F15528-21DE-4FAA-801E-634DDDAF4B2B}" type="slidenum">
              <a:rPr lang="fr-FR" smtClean="0"/>
              <a:t>‹N°›</a:t>
            </a:fld>
            <a:endParaRPr lang="fr-FR"/>
          </a:p>
        </p:txBody>
      </p:sp>
      <p:cxnSp>
        <p:nvCxnSpPr>
          <p:cNvPr id="8" name="Straight Connector 7"/>
          <p:cNvCxnSpPr/>
          <p:nvPr/>
        </p:nvCxnSpPr>
        <p:spPr>
          <a:xfrm flipV="1">
            <a:off x="9225527" y="7720689"/>
            <a:ext cx="0" cy="134112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65858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a:xfrm>
            <a:off x="1126541" y="858317"/>
            <a:ext cx="10692079" cy="2199437"/>
          </a:xfrm>
        </p:spPr>
        <p:txBody>
          <a:bodyPr/>
          <a:lstStyle/>
          <a:p>
            <a:r>
              <a:rPr lang="fr-FR"/>
              <a:t>Modifiez le style du titre</a:t>
            </a:r>
            <a:endParaRPr lang="en-US" dirty="0"/>
          </a:p>
        </p:txBody>
      </p:sp>
      <p:sp>
        <p:nvSpPr>
          <p:cNvPr id="3" name="Content Placeholder 2"/>
          <p:cNvSpPr>
            <a:spLocks noGrp="1"/>
          </p:cNvSpPr>
          <p:nvPr>
            <p:ph sz="half" idx="1"/>
          </p:nvPr>
        </p:nvSpPr>
        <p:spPr>
          <a:xfrm>
            <a:off x="1126541" y="3352800"/>
            <a:ext cx="5230368" cy="590092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588252" y="3352800"/>
            <a:ext cx="5230368" cy="590092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1/17/2025</a:t>
            </a:fld>
            <a:endParaRPr lang="en-US"/>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B6F15528-21DE-4FAA-801E-634DDDAF4B2B}" type="slidenum">
              <a:rPr lang="fr-FR" smtClean="0"/>
              <a:t>‹N°›</a:t>
            </a:fld>
            <a:endParaRPr lang="fr-FR"/>
          </a:p>
        </p:txBody>
      </p:sp>
    </p:spTree>
    <p:extLst>
      <p:ext uri="{BB962C8B-B14F-4D97-AF65-F5344CB8AC3E}">
        <p14:creationId xmlns:p14="http://schemas.microsoft.com/office/powerpoint/2010/main" val="21157291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a:xfrm>
            <a:off x="1126541" y="858317"/>
            <a:ext cx="10692079" cy="2199437"/>
          </a:xfrm>
        </p:spPr>
        <p:txBody>
          <a:bodyPr/>
          <a:lstStyle/>
          <a:p>
            <a:r>
              <a:rPr lang="fr-FR"/>
              <a:t>Modifiez le style du titre</a:t>
            </a:r>
            <a:endParaRPr lang="en-US" dirty="0"/>
          </a:p>
        </p:txBody>
      </p:sp>
      <p:sp>
        <p:nvSpPr>
          <p:cNvPr id="3" name="Text Placeholder 2"/>
          <p:cNvSpPr>
            <a:spLocks noGrp="1"/>
          </p:cNvSpPr>
          <p:nvPr>
            <p:ph type="body" idx="1"/>
          </p:nvPr>
        </p:nvSpPr>
        <p:spPr>
          <a:xfrm>
            <a:off x="1126541" y="3196799"/>
            <a:ext cx="5230368" cy="1207008"/>
          </a:xfrm>
        </p:spPr>
        <p:txBody>
          <a:bodyPr lIns="137160" rIns="137160" anchor="ctr">
            <a:normAutofit/>
          </a:bodyPr>
          <a:lstStyle>
            <a:lvl1pPr marL="0" indent="0">
              <a:spcBef>
                <a:spcPts val="0"/>
              </a:spcBef>
              <a:spcAft>
                <a:spcPts val="0"/>
              </a:spcAft>
              <a:buNone/>
              <a:defRPr sz="3227" b="0" cap="none" baseline="0">
                <a:solidFill>
                  <a:schemeClr val="accent1"/>
                </a:solidFill>
                <a:latin typeface="+mn-lt"/>
              </a:defRPr>
            </a:lvl1pPr>
            <a:lvl2pPr marL="670575" indent="0">
              <a:buNone/>
              <a:defRPr sz="2933" b="1"/>
            </a:lvl2pPr>
            <a:lvl3pPr marL="1341150" indent="0">
              <a:buNone/>
              <a:defRPr sz="2640" b="1"/>
            </a:lvl3pPr>
            <a:lvl4pPr marL="2011726" indent="0">
              <a:buNone/>
              <a:defRPr sz="2347" b="1"/>
            </a:lvl4pPr>
            <a:lvl5pPr marL="2682301" indent="0">
              <a:buNone/>
              <a:defRPr sz="2347" b="1"/>
            </a:lvl5pPr>
            <a:lvl6pPr marL="3352876" indent="0">
              <a:buNone/>
              <a:defRPr sz="2347" b="1"/>
            </a:lvl6pPr>
            <a:lvl7pPr marL="4023451" indent="0">
              <a:buNone/>
              <a:defRPr sz="2347" b="1"/>
            </a:lvl7pPr>
            <a:lvl8pPr marL="4694027" indent="0">
              <a:buNone/>
              <a:defRPr sz="2347" b="1"/>
            </a:lvl8pPr>
            <a:lvl9pPr marL="5364602" indent="0">
              <a:buNone/>
              <a:defRPr sz="2347" b="1"/>
            </a:lvl9pPr>
          </a:lstStyle>
          <a:p>
            <a:pPr lvl="0"/>
            <a:r>
              <a:rPr lang="fr-FR"/>
              <a:t>Cliquez pour modifier les styles du texte du masque</a:t>
            </a:r>
          </a:p>
        </p:txBody>
      </p:sp>
      <p:sp>
        <p:nvSpPr>
          <p:cNvPr id="4" name="Content Placeholder 3"/>
          <p:cNvSpPr>
            <a:spLocks noGrp="1"/>
          </p:cNvSpPr>
          <p:nvPr>
            <p:ph sz="half" idx="2"/>
          </p:nvPr>
        </p:nvSpPr>
        <p:spPr>
          <a:xfrm>
            <a:off x="1126541" y="4352756"/>
            <a:ext cx="5230368" cy="490097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588252" y="3196799"/>
            <a:ext cx="5230368" cy="1207008"/>
          </a:xfrm>
        </p:spPr>
        <p:txBody>
          <a:bodyPr lIns="137160" rIns="137160" anchor="ctr">
            <a:normAutofit/>
          </a:bodyPr>
          <a:lstStyle>
            <a:lvl1pPr marL="0" indent="0">
              <a:spcBef>
                <a:spcPts val="0"/>
              </a:spcBef>
              <a:spcAft>
                <a:spcPts val="0"/>
              </a:spcAft>
              <a:buNone/>
              <a:defRPr lang="en-US" sz="3227" b="0" kern="1200" cap="none" baseline="0" dirty="0">
                <a:solidFill>
                  <a:schemeClr val="accent1"/>
                </a:solidFill>
                <a:latin typeface="+mn-lt"/>
                <a:ea typeface="+mn-ea"/>
                <a:cs typeface="+mn-cs"/>
              </a:defRPr>
            </a:lvl1pPr>
            <a:lvl2pPr marL="670575" indent="0">
              <a:buNone/>
              <a:defRPr sz="2933" b="1"/>
            </a:lvl2pPr>
            <a:lvl3pPr marL="1341150" indent="0">
              <a:buNone/>
              <a:defRPr sz="2640" b="1"/>
            </a:lvl3pPr>
            <a:lvl4pPr marL="2011726" indent="0">
              <a:buNone/>
              <a:defRPr sz="2347" b="1"/>
            </a:lvl4pPr>
            <a:lvl5pPr marL="2682301" indent="0">
              <a:buNone/>
              <a:defRPr sz="2347" b="1"/>
            </a:lvl5pPr>
            <a:lvl6pPr marL="3352876" indent="0">
              <a:buNone/>
              <a:defRPr sz="2347" b="1"/>
            </a:lvl6pPr>
            <a:lvl7pPr marL="4023451" indent="0">
              <a:buNone/>
              <a:defRPr sz="2347" b="1"/>
            </a:lvl7pPr>
            <a:lvl8pPr marL="4694027" indent="0">
              <a:buNone/>
              <a:defRPr sz="2347" b="1"/>
            </a:lvl8pPr>
            <a:lvl9pPr marL="5364602" indent="0">
              <a:buNone/>
              <a:defRPr sz="2347" b="1"/>
            </a:lvl9pPr>
          </a:lstStyle>
          <a:p>
            <a:pPr marL="0" lvl="0" indent="0" algn="l" defTabSz="1341150" rtl="0" eaLnBrk="1" latinLnBrk="0" hangingPunct="1">
              <a:lnSpc>
                <a:spcPct val="90000"/>
              </a:lnSpc>
              <a:spcBef>
                <a:spcPts val="2640"/>
              </a:spcBef>
              <a:buNone/>
            </a:pPr>
            <a:r>
              <a:rPr lang="fr-FR"/>
              <a:t>Cliquez pour modifier les styles du texte du masque</a:t>
            </a:r>
          </a:p>
        </p:txBody>
      </p:sp>
      <p:sp>
        <p:nvSpPr>
          <p:cNvPr id="6" name="Content Placeholder 5"/>
          <p:cNvSpPr>
            <a:spLocks noGrp="1"/>
          </p:cNvSpPr>
          <p:nvPr>
            <p:ph sz="quarter" idx="4"/>
          </p:nvPr>
        </p:nvSpPr>
        <p:spPr>
          <a:xfrm>
            <a:off x="6588252" y="4352756"/>
            <a:ext cx="5230368" cy="490097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1/17/2025</a:t>
            </a:fld>
            <a:endParaRPr lang="en-US"/>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B6F15528-21DE-4FAA-801E-634DDDAF4B2B}" type="slidenum">
              <a:rPr lang="fr-FR" smtClean="0"/>
              <a:t>‹N°›</a:t>
            </a:fld>
            <a:endParaRPr lang="fr-FR"/>
          </a:p>
        </p:txBody>
      </p:sp>
    </p:spTree>
    <p:extLst>
      <p:ext uri="{BB962C8B-B14F-4D97-AF65-F5344CB8AC3E}">
        <p14:creationId xmlns:p14="http://schemas.microsoft.com/office/powerpoint/2010/main" val="40792947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1/17/2025</a:t>
            </a:fld>
            <a:endParaRPr lang="en-US"/>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B6F15528-21DE-4FAA-801E-634DDDAF4B2B}" type="slidenum">
              <a:rPr lang="fr-FR" smtClean="0"/>
              <a:t>‹N°›</a:t>
            </a:fld>
            <a:endParaRPr lang="fr-FR"/>
          </a:p>
        </p:txBody>
      </p:sp>
    </p:spTree>
    <p:extLst>
      <p:ext uri="{BB962C8B-B14F-4D97-AF65-F5344CB8AC3E}">
        <p14:creationId xmlns:p14="http://schemas.microsoft.com/office/powerpoint/2010/main" val="27744698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1/17/2025</a:t>
            </a:fld>
            <a:endParaRPr lang="en-US"/>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B6F15528-21DE-4FAA-801E-634DDDAF4B2B}" type="slidenum">
              <a:rPr lang="fr-FR" smtClean="0"/>
              <a:t>‹N°›</a:t>
            </a:fld>
            <a:endParaRPr lang="fr-FR"/>
          </a:p>
        </p:txBody>
      </p:sp>
    </p:spTree>
    <p:extLst>
      <p:ext uri="{BB962C8B-B14F-4D97-AF65-F5344CB8AC3E}">
        <p14:creationId xmlns:p14="http://schemas.microsoft.com/office/powerpoint/2010/main" val="15898777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8" name="Title 7"/>
          <p:cNvSpPr>
            <a:spLocks noGrp="1"/>
          </p:cNvSpPr>
          <p:nvPr>
            <p:ph type="title"/>
          </p:nvPr>
        </p:nvSpPr>
        <p:spPr>
          <a:xfrm>
            <a:off x="1126541" y="691547"/>
            <a:ext cx="4828032" cy="2548128"/>
          </a:xfrm>
        </p:spPr>
        <p:txBody>
          <a:bodyPr>
            <a:noAutofit/>
          </a:bodyPr>
          <a:lstStyle>
            <a:lvl1pPr>
              <a:lnSpc>
                <a:spcPct val="80000"/>
              </a:lnSpc>
              <a:defRPr sz="5280"/>
            </a:lvl1pPr>
          </a:lstStyle>
          <a:p>
            <a:r>
              <a:rPr lang="fr-FR"/>
              <a:t>Modifiez le style du titre</a:t>
            </a:r>
            <a:endParaRPr lang="en-US" dirty="0"/>
          </a:p>
        </p:txBody>
      </p:sp>
      <p:sp>
        <p:nvSpPr>
          <p:cNvPr id="3" name="Content Placeholder 2"/>
          <p:cNvSpPr>
            <a:spLocks noGrp="1"/>
          </p:cNvSpPr>
          <p:nvPr>
            <p:ph idx="1"/>
          </p:nvPr>
        </p:nvSpPr>
        <p:spPr>
          <a:xfrm>
            <a:off x="6286500" y="1207008"/>
            <a:ext cx="6246266" cy="7604150"/>
          </a:xfrm>
        </p:spPr>
        <p:txBody>
          <a:bodyPr>
            <a:normAutofit/>
          </a:bodyPr>
          <a:lstStyle>
            <a:lvl1pPr>
              <a:defRPr sz="2933"/>
            </a:lvl1pPr>
            <a:lvl2pPr>
              <a:defRPr sz="2347"/>
            </a:lvl2pPr>
            <a:lvl3pPr>
              <a:defRPr sz="1760"/>
            </a:lvl3pPr>
            <a:lvl4pPr>
              <a:defRPr sz="1760"/>
            </a:lvl4pPr>
            <a:lvl5pPr>
              <a:defRPr sz="1760"/>
            </a:lvl5pPr>
            <a:lvl6pPr>
              <a:defRPr sz="1760"/>
            </a:lvl6pPr>
            <a:lvl7pPr>
              <a:defRPr sz="1760"/>
            </a:lvl7pPr>
            <a:lvl8pPr>
              <a:defRPr sz="1760"/>
            </a:lvl8pPr>
            <a:lvl9pPr>
              <a:defRPr sz="176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126541" y="3311009"/>
            <a:ext cx="4828032" cy="5518031"/>
          </a:xfrm>
        </p:spPr>
        <p:txBody>
          <a:bodyPr lIns="91440" rIns="91440">
            <a:normAutofit/>
          </a:bodyPr>
          <a:lstStyle>
            <a:lvl1pPr marL="0" indent="0">
              <a:lnSpc>
                <a:spcPct val="108000"/>
              </a:lnSpc>
              <a:spcBef>
                <a:spcPts val="880"/>
              </a:spcBef>
              <a:buNone/>
              <a:defRPr sz="2347"/>
            </a:lvl1pPr>
            <a:lvl2pPr marL="670575" indent="0">
              <a:buNone/>
              <a:defRPr sz="1760"/>
            </a:lvl2pPr>
            <a:lvl3pPr marL="1341150" indent="0">
              <a:buNone/>
              <a:defRPr sz="1467"/>
            </a:lvl3pPr>
            <a:lvl4pPr marL="2011726" indent="0">
              <a:buNone/>
              <a:defRPr sz="1320"/>
            </a:lvl4pPr>
            <a:lvl5pPr marL="2682301" indent="0">
              <a:buNone/>
              <a:defRPr sz="1320"/>
            </a:lvl5pPr>
            <a:lvl6pPr marL="3352876" indent="0">
              <a:buNone/>
              <a:defRPr sz="1320"/>
            </a:lvl6pPr>
            <a:lvl7pPr marL="4023451" indent="0">
              <a:buNone/>
              <a:defRPr sz="1320"/>
            </a:lvl7pPr>
            <a:lvl8pPr marL="4694027" indent="0">
              <a:buNone/>
              <a:defRPr sz="1320"/>
            </a:lvl8pPr>
            <a:lvl9pPr marL="5364602" indent="0">
              <a:buNone/>
              <a:defRPr sz="132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1D8BD707-D9CF-40AE-B4C6-C98DA3205C09}" type="datetimeFigureOut">
              <a:rPr lang="en-US" smtClean="0"/>
              <a:t>1/17/2025</a:t>
            </a:fld>
            <a:endParaRPr lang="en-US"/>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B6F15528-21DE-4FAA-801E-634DDDAF4B2B}" type="slidenum">
              <a:rPr lang="fr-FR" smtClean="0"/>
              <a:t>‹N°›</a:t>
            </a:fld>
            <a:endParaRPr lang="fr-FR"/>
          </a:p>
        </p:txBody>
      </p:sp>
    </p:spTree>
    <p:extLst>
      <p:ext uri="{BB962C8B-B14F-4D97-AF65-F5344CB8AC3E}">
        <p14:creationId xmlns:p14="http://schemas.microsoft.com/office/powerpoint/2010/main" val="140135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502920" y="7274869"/>
            <a:ext cx="8549640" cy="2145792"/>
          </a:xfrm>
        </p:spPr>
        <p:txBody>
          <a:bodyPr anchor="ctr">
            <a:normAutofit/>
          </a:bodyPr>
          <a:lstStyle>
            <a:lvl1pPr algn="r">
              <a:defRPr sz="6453" spc="293" baseline="0"/>
            </a:lvl1pPr>
          </a:lstStyle>
          <a:p>
            <a:r>
              <a:rPr lang="fr-FR"/>
              <a:t>Modifiez le style du titre</a:t>
            </a:r>
            <a:endParaRPr lang="en-US" dirty="0"/>
          </a:p>
        </p:txBody>
      </p:sp>
      <p:sp>
        <p:nvSpPr>
          <p:cNvPr id="3" name="Picture Placeholder 2"/>
          <p:cNvSpPr>
            <a:spLocks noGrp="1" noChangeAspect="1"/>
          </p:cNvSpPr>
          <p:nvPr>
            <p:ph type="pic" idx="1"/>
          </p:nvPr>
        </p:nvSpPr>
        <p:spPr>
          <a:xfrm>
            <a:off x="0" y="-1"/>
            <a:ext cx="13407847" cy="6705600"/>
          </a:xfrm>
          <a:solidFill>
            <a:schemeClr val="accent1">
              <a:lumMod val="60000"/>
              <a:lumOff val="40000"/>
            </a:schemeClr>
          </a:solidFill>
        </p:spPr>
        <p:txBody>
          <a:bodyPr lIns="457200" tIns="365760" anchor="t"/>
          <a:lstStyle>
            <a:lvl1pPr marL="0" indent="0">
              <a:buNone/>
              <a:defRPr sz="3520"/>
            </a:lvl1pPr>
            <a:lvl2pPr marL="502931" indent="0">
              <a:buNone/>
              <a:defRPr sz="3080"/>
            </a:lvl2pPr>
            <a:lvl3pPr marL="1005863" indent="0">
              <a:buNone/>
              <a:defRPr sz="2640"/>
            </a:lvl3pPr>
            <a:lvl4pPr marL="1508794" indent="0">
              <a:buNone/>
              <a:defRPr sz="2200"/>
            </a:lvl4pPr>
            <a:lvl5pPr marL="2011726" indent="0">
              <a:buNone/>
              <a:defRPr sz="2200"/>
            </a:lvl5pPr>
            <a:lvl6pPr marL="2514657" indent="0">
              <a:buNone/>
              <a:defRPr sz="2200"/>
            </a:lvl6pPr>
            <a:lvl7pPr marL="3017589" indent="0">
              <a:buNone/>
              <a:defRPr sz="2200"/>
            </a:lvl7pPr>
            <a:lvl8pPr marL="3520520" indent="0">
              <a:buNone/>
              <a:defRPr sz="2200"/>
            </a:lvl8pPr>
            <a:lvl9pPr marL="4023451" indent="0">
              <a:buNone/>
              <a:defRPr sz="2200"/>
            </a:lvl9pPr>
          </a:lstStyle>
          <a:p>
            <a:r>
              <a:rPr lang="fr-FR"/>
              <a:t>Cliquez sur l'icône pour ajouter une image</a:t>
            </a:r>
            <a:endParaRPr lang="en-US" dirty="0"/>
          </a:p>
        </p:txBody>
      </p:sp>
      <p:sp>
        <p:nvSpPr>
          <p:cNvPr id="4" name="Text Placeholder 3"/>
          <p:cNvSpPr>
            <a:spLocks noGrp="1"/>
          </p:cNvSpPr>
          <p:nvPr>
            <p:ph type="body" sz="half" idx="2"/>
          </p:nvPr>
        </p:nvSpPr>
        <p:spPr>
          <a:xfrm>
            <a:off x="9471660" y="7274869"/>
            <a:ext cx="3520440" cy="2145792"/>
          </a:xfrm>
        </p:spPr>
        <p:txBody>
          <a:bodyPr lIns="91440" rIns="91440" anchor="ctr">
            <a:normAutofit/>
          </a:bodyPr>
          <a:lstStyle>
            <a:lvl1pPr marL="0" indent="0">
              <a:lnSpc>
                <a:spcPct val="100000"/>
              </a:lnSpc>
              <a:spcBef>
                <a:spcPts val="0"/>
              </a:spcBef>
              <a:buNone/>
              <a:defRPr sz="2347">
                <a:solidFill>
                  <a:schemeClr val="tx1">
                    <a:lumMod val="95000"/>
                    <a:lumOff val="5000"/>
                  </a:schemeClr>
                </a:solidFill>
              </a:defRPr>
            </a:lvl1pPr>
            <a:lvl2pPr marL="502931" indent="0">
              <a:buNone/>
              <a:defRPr sz="1540"/>
            </a:lvl2pPr>
            <a:lvl3pPr marL="1005863" indent="0">
              <a:buNone/>
              <a:defRPr sz="1320"/>
            </a:lvl3pPr>
            <a:lvl4pPr marL="1508794" indent="0">
              <a:buNone/>
              <a:defRPr sz="1100"/>
            </a:lvl4pPr>
            <a:lvl5pPr marL="2011726" indent="0">
              <a:buNone/>
              <a:defRPr sz="1100"/>
            </a:lvl5pPr>
            <a:lvl6pPr marL="2514657" indent="0">
              <a:buNone/>
              <a:defRPr sz="1100"/>
            </a:lvl6pPr>
            <a:lvl7pPr marL="3017589" indent="0">
              <a:buNone/>
              <a:defRPr sz="1100"/>
            </a:lvl7pPr>
            <a:lvl8pPr marL="3520520" indent="0">
              <a:buNone/>
              <a:defRPr sz="1100"/>
            </a:lvl8pPr>
            <a:lvl9pPr marL="4023451" indent="0">
              <a:buNone/>
              <a:defRPr sz="11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1D8BD707-D9CF-40AE-B4C6-C98DA3205C09}" type="datetimeFigureOut">
              <a:rPr lang="en-US" smtClean="0"/>
              <a:t>1/17/2025</a:t>
            </a:fld>
            <a:endParaRPr lang="en-US"/>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B6F15528-21DE-4FAA-801E-634DDDAF4B2B}" type="slidenum">
              <a:rPr lang="fr-FR" smtClean="0"/>
              <a:t>‹N°›</a:t>
            </a:fld>
            <a:endParaRPr lang="fr-FR"/>
          </a:p>
        </p:txBody>
      </p:sp>
      <p:cxnSp>
        <p:nvCxnSpPr>
          <p:cNvPr id="8" name="Straight Connector 7"/>
          <p:cNvCxnSpPr/>
          <p:nvPr/>
        </p:nvCxnSpPr>
        <p:spPr>
          <a:xfrm flipV="1">
            <a:off x="9225527" y="7720689"/>
            <a:ext cx="0" cy="134112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3298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26541" y="858317"/>
            <a:ext cx="10692079" cy="2199437"/>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1126541" y="3352800"/>
            <a:ext cx="10692081" cy="5900928"/>
          </a:xfrm>
          <a:prstGeom prst="rect">
            <a:avLst/>
          </a:prstGeom>
        </p:spPr>
        <p:txBody>
          <a:bodyPr vert="horz" lIns="45720" tIns="45720" rIns="4572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126543" y="9490366"/>
            <a:ext cx="2369557" cy="402336"/>
          </a:xfrm>
          <a:prstGeom prst="rect">
            <a:avLst/>
          </a:prstGeom>
        </p:spPr>
        <p:txBody>
          <a:bodyPr vert="horz" lIns="91440" tIns="45720" rIns="91440" bIns="45720" rtlCol="0" anchor="ctr"/>
          <a:lstStyle>
            <a:lvl1pPr algn="l">
              <a:defRPr sz="1467">
                <a:solidFill>
                  <a:schemeClr val="tx1">
                    <a:lumMod val="95000"/>
                    <a:lumOff val="5000"/>
                  </a:schemeClr>
                </a:solidFill>
                <a:latin typeface="+mj-lt"/>
              </a:defRPr>
            </a:lvl1pPr>
          </a:lstStyle>
          <a:p>
            <a:fld id="{1D8BD707-D9CF-40AE-B4C6-C98DA3205C09}" type="datetimeFigureOut">
              <a:rPr lang="en-US" smtClean="0"/>
              <a:t>1/17/2025</a:t>
            </a:fld>
            <a:endParaRPr lang="en-US"/>
          </a:p>
        </p:txBody>
      </p:sp>
      <p:sp>
        <p:nvSpPr>
          <p:cNvPr id="5" name="Footer Placeholder 4"/>
          <p:cNvSpPr>
            <a:spLocks noGrp="1"/>
          </p:cNvSpPr>
          <p:nvPr>
            <p:ph type="ftr" sz="quarter" idx="3"/>
          </p:nvPr>
        </p:nvSpPr>
        <p:spPr>
          <a:xfrm>
            <a:off x="5327226" y="9490366"/>
            <a:ext cx="6491605" cy="402336"/>
          </a:xfrm>
          <a:prstGeom prst="rect">
            <a:avLst/>
          </a:prstGeom>
        </p:spPr>
        <p:txBody>
          <a:bodyPr vert="horz" lIns="91440" tIns="45720" rIns="91440" bIns="45720" rtlCol="0" anchor="ctr"/>
          <a:lstStyle>
            <a:lvl1pPr algn="r">
              <a:defRPr sz="1467" cap="all" baseline="0">
                <a:solidFill>
                  <a:schemeClr val="tx1">
                    <a:lumMod val="95000"/>
                    <a:lumOff val="5000"/>
                  </a:schemeClr>
                </a:solidFill>
                <a:latin typeface="+mj-lt"/>
              </a:defRPr>
            </a:lvl1pPr>
          </a:lstStyle>
          <a:p>
            <a:endParaRPr lang="fr-FR"/>
          </a:p>
        </p:txBody>
      </p:sp>
      <p:sp>
        <p:nvSpPr>
          <p:cNvPr id="6" name="Slide Number Placeholder 5"/>
          <p:cNvSpPr>
            <a:spLocks noGrp="1"/>
          </p:cNvSpPr>
          <p:nvPr>
            <p:ph type="sldNum" sz="quarter" idx="4"/>
          </p:nvPr>
        </p:nvSpPr>
        <p:spPr>
          <a:xfrm>
            <a:off x="11921067" y="9490366"/>
            <a:ext cx="1071033" cy="402336"/>
          </a:xfrm>
          <a:prstGeom prst="rect">
            <a:avLst/>
          </a:prstGeom>
        </p:spPr>
        <p:txBody>
          <a:bodyPr vert="horz" lIns="91440" tIns="45720" rIns="91440" bIns="45720" rtlCol="0" anchor="ctr"/>
          <a:lstStyle>
            <a:lvl1pPr algn="l">
              <a:defRPr sz="1467">
                <a:solidFill>
                  <a:schemeClr val="tx1">
                    <a:lumMod val="95000"/>
                    <a:lumOff val="5000"/>
                  </a:schemeClr>
                </a:solidFill>
                <a:latin typeface="+mj-lt"/>
              </a:defRPr>
            </a:lvl1pPr>
          </a:lstStyle>
          <a:p>
            <a:fld id="{B6F15528-21DE-4FAA-801E-634DDDAF4B2B}" type="slidenum">
              <a:rPr lang="fr-FR" smtClean="0"/>
              <a:t>‹N°›</a:t>
            </a:fld>
            <a:endParaRPr lang="fr-FR"/>
          </a:p>
        </p:txBody>
      </p:sp>
      <p:cxnSp>
        <p:nvCxnSpPr>
          <p:cNvPr id="7" name="Straight Connector 6"/>
          <p:cNvCxnSpPr/>
          <p:nvPr/>
        </p:nvCxnSpPr>
        <p:spPr>
          <a:xfrm flipV="1">
            <a:off x="838200" y="1211942"/>
            <a:ext cx="0" cy="134112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181887"/>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Lst>
  <p:txStyles>
    <p:titleStyle>
      <a:lvl1pPr algn="l" defTabSz="1341150" rtl="0" eaLnBrk="1" latinLnBrk="0" hangingPunct="1">
        <a:lnSpc>
          <a:spcPct val="80000"/>
        </a:lnSpc>
        <a:spcBef>
          <a:spcPct val="0"/>
        </a:spcBef>
        <a:buNone/>
        <a:defRPr sz="6453" kern="1200" cap="all" spc="147" baseline="0">
          <a:solidFill>
            <a:schemeClr val="tx1">
              <a:lumMod val="95000"/>
              <a:lumOff val="5000"/>
            </a:schemeClr>
          </a:solidFill>
          <a:latin typeface="+mj-lt"/>
          <a:ea typeface="+mj-ea"/>
          <a:cs typeface="+mj-cs"/>
        </a:defRPr>
      </a:lvl1pPr>
    </p:titleStyle>
    <p:bodyStyle>
      <a:lvl1pPr marL="134115" indent="-134115" algn="l" defTabSz="1341150" rtl="0" eaLnBrk="1" latinLnBrk="0" hangingPunct="1">
        <a:lnSpc>
          <a:spcPct val="90000"/>
        </a:lnSpc>
        <a:spcBef>
          <a:spcPts val="1760"/>
        </a:spcBef>
        <a:spcAft>
          <a:spcPts val="293"/>
        </a:spcAft>
        <a:buClr>
          <a:schemeClr val="accent1"/>
        </a:buClr>
        <a:buSzPct val="100000"/>
        <a:buFont typeface="Tw Cen MT" panose="020B0602020104020603" pitchFamily="34" charset="0"/>
        <a:buChar char=" "/>
        <a:defRPr sz="2933" kern="1200">
          <a:solidFill>
            <a:schemeClr val="tx1"/>
          </a:solidFill>
          <a:latin typeface="+mn-lt"/>
          <a:ea typeface="+mn-ea"/>
          <a:cs typeface="+mn-cs"/>
        </a:defRPr>
      </a:lvl1pPr>
      <a:lvl2pPr marL="388934" indent="-201173" algn="l" defTabSz="1341150" rtl="0" eaLnBrk="1" latinLnBrk="0" hangingPunct="1">
        <a:lnSpc>
          <a:spcPct val="90000"/>
        </a:lnSpc>
        <a:spcBef>
          <a:spcPts val="293"/>
        </a:spcBef>
        <a:spcAft>
          <a:spcPts val="587"/>
        </a:spcAft>
        <a:buClr>
          <a:schemeClr val="accent1"/>
        </a:buClr>
        <a:buFont typeface="Wingdings 3" pitchFamily="18" charset="2"/>
        <a:buChar char=""/>
        <a:defRPr sz="2347" kern="1200">
          <a:solidFill>
            <a:schemeClr val="tx1"/>
          </a:solidFill>
          <a:latin typeface="+mn-lt"/>
          <a:ea typeface="+mn-ea"/>
          <a:cs typeface="+mn-cs"/>
        </a:defRPr>
      </a:lvl2pPr>
      <a:lvl3pPr marL="657164" indent="-201173" algn="l" defTabSz="1341150" rtl="0" eaLnBrk="1" latinLnBrk="0" hangingPunct="1">
        <a:lnSpc>
          <a:spcPct val="90000"/>
        </a:lnSpc>
        <a:spcBef>
          <a:spcPts val="293"/>
        </a:spcBef>
        <a:spcAft>
          <a:spcPts val="587"/>
        </a:spcAft>
        <a:buClr>
          <a:schemeClr val="accent1"/>
        </a:buClr>
        <a:buFont typeface="Wingdings 3" pitchFamily="18" charset="2"/>
        <a:buChar char=""/>
        <a:defRPr sz="1760" kern="1200">
          <a:solidFill>
            <a:schemeClr val="tx1"/>
          </a:solidFill>
          <a:latin typeface="+mn-lt"/>
          <a:ea typeface="+mn-ea"/>
          <a:cs typeface="+mn-cs"/>
        </a:defRPr>
      </a:lvl3pPr>
      <a:lvl4pPr marL="871748" indent="-201173" algn="l" defTabSz="1341150" rtl="0" eaLnBrk="1" latinLnBrk="0" hangingPunct="1">
        <a:lnSpc>
          <a:spcPct val="90000"/>
        </a:lnSpc>
        <a:spcBef>
          <a:spcPts val="293"/>
        </a:spcBef>
        <a:spcAft>
          <a:spcPts val="587"/>
        </a:spcAft>
        <a:buClr>
          <a:schemeClr val="accent1"/>
        </a:buClr>
        <a:buFont typeface="Wingdings 3" pitchFamily="18" charset="2"/>
        <a:buChar char=""/>
        <a:defRPr sz="1760" kern="1200">
          <a:solidFill>
            <a:schemeClr val="tx1"/>
          </a:solidFill>
          <a:latin typeface="+mn-lt"/>
          <a:ea typeface="+mn-ea"/>
          <a:cs typeface="+mn-cs"/>
        </a:defRPr>
      </a:lvl4pPr>
      <a:lvl5pPr marL="1139978" indent="-201173" algn="l" defTabSz="1341150" rtl="0" eaLnBrk="1" latinLnBrk="0" hangingPunct="1">
        <a:lnSpc>
          <a:spcPct val="90000"/>
        </a:lnSpc>
        <a:spcBef>
          <a:spcPts val="293"/>
        </a:spcBef>
        <a:spcAft>
          <a:spcPts val="587"/>
        </a:spcAft>
        <a:buClr>
          <a:schemeClr val="accent1"/>
        </a:buClr>
        <a:buFont typeface="Wingdings 3" pitchFamily="18" charset="2"/>
        <a:buChar char=""/>
        <a:defRPr sz="1760" kern="1200">
          <a:solidFill>
            <a:schemeClr val="tx1"/>
          </a:solidFill>
          <a:latin typeface="+mn-lt"/>
          <a:ea typeface="+mn-ea"/>
          <a:cs typeface="+mn-cs"/>
        </a:defRPr>
      </a:lvl5pPr>
      <a:lvl6pPr marL="1341150" indent="-201173" algn="l" defTabSz="1341150" rtl="0" eaLnBrk="1" latinLnBrk="0" hangingPunct="1">
        <a:lnSpc>
          <a:spcPct val="90000"/>
        </a:lnSpc>
        <a:spcBef>
          <a:spcPts val="293"/>
        </a:spcBef>
        <a:spcAft>
          <a:spcPts val="587"/>
        </a:spcAft>
        <a:buClr>
          <a:schemeClr val="accent1"/>
        </a:buClr>
        <a:buFont typeface="Wingdings 3" pitchFamily="18" charset="2"/>
        <a:buChar char=""/>
        <a:defRPr sz="1760" kern="1200">
          <a:solidFill>
            <a:schemeClr val="tx1"/>
          </a:solidFill>
          <a:latin typeface="+mn-lt"/>
          <a:ea typeface="+mn-ea"/>
          <a:cs typeface="+mn-cs"/>
        </a:defRPr>
      </a:lvl6pPr>
      <a:lvl7pPr marL="1555735" indent="-201173" algn="l" defTabSz="1341150" rtl="0" eaLnBrk="1" latinLnBrk="0" hangingPunct="1">
        <a:lnSpc>
          <a:spcPct val="90000"/>
        </a:lnSpc>
        <a:spcBef>
          <a:spcPts val="293"/>
        </a:spcBef>
        <a:spcAft>
          <a:spcPts val="587"/>
        </a:spcAft>
        <a:buClr>
          <a:schemeClr val="accent1"/>
        </a:buClr>
        <a:buFont typeface="Wingdings 3" pitchFamily="18" charset="2"/>
        <a:buChar char=""/>
        <a:defRPr sz="1760" kern="1200">
          <a:solidFill>
            <a:schemeClr val="tx1"/>
          </a:solidFill>
          <a:latin typeface="+mn-lt"/>
          <a:ea typeface="+mn-ea"/>
          <a:cs typeface="+mn-cs"/>
        </a:defRPr>
      </a:lvl7pPr>
      <a:lvl8pPr marL="1783730" indent="-201173" algn="l" defTabSz="1341150" rtl="0" eaLnBrk="1" latinLnBrk="0" hangingPunct="1">
        <a:lnSpc>
          <a:spcPct val="90000"/>
        </a:lnSpc>
        <a:spcBef>
          <a:spcPts val="293"/>
        </a:spcBef>
        <a:spcAft>
          <a:spcPts val="587"/>
        </a:spcAft>
        <a:buClr>
          <a:schemeClr val="accent1"/>
        </a:buClr>
        <a:buFont typeface="Wingdings 3" pitchFamily="18" charset="2"/>
        <a:buChar char=""/>
        <a:defRPr sz="1760" kern="1200">
          <a:solidFill>
            <a:schemeClr val="tx1"/>
          </a:solidFill>
          <a:latin typeface="+mn-lt"/>
          <a:ea typeface="+mn-ea"/>
          <a:cs typeface="+mn-cs"/>
        </a:defRPr>
      </a:lvl8pPr>
      <a:lvl9pPr marL="1998314" indent="-201173" algn="l" defTabSz="1341150" rtl="0" eaLnBrk="1" latinLnBrk="0" hangingPunct="1">
        <a:lnSpc>
          <a:spcPct val="90000"/>
        </a:lnSpc>
        <a:spcBef>
          <a:spcPts val="293"/>
        </a:spcBef>
        <a:spcAft>
          <a:spcPts val="587"/>
        </a:spcAft>
        <a:buClr>
          <a:schemeClr val="accent1"/>
        </a:buClr>
        <a:buFont typeface="Wingdings 3" pitchFamily="18" charset="2"/>
        <a:buChar char=""/>
        <a:defRPr sz="1760" kern="1200">
          <a:solidFill>
            <a:schemeClr val="tx1"/>
          </a:solidFill>
          <a:latin typeface="+mn-lt"/>
          <a:ea typeface="+mn-ea"/>
          <a:cs typeface="+mn-cs"/>
        </a:defRPr>
      </a:lvl9pPr>
    </p:bodyStyle>
    <p:otherStyle>
      <a:defPPr>
        <a:defRPr lang="en-US"/>
      </a:defPPr>
      <a:lvl1pPr marL="0" algn="l" defTabSz="1341150" rtl="0" eaLnBrk="1" latinLnBrk="0" hangingPunct="1">
        <a:defRPr sz="2640" kern="1200">
          <a:solidFill>
            <a:schemeClr val="tx1"/>
          </a:solidFill>
          <a:latin typeface="+mn-lt"/>
          <a:ea typeface="+mn-ea"/>
          <a:cs typeface="+mn-cs"/>
        </a:defRPr>
      </a:lvl1pPr>
      <a:lvl2pPr marL="670575" algn="l" defTabSz="1341150" rtl="0" eaLnBrk="1" latinLnBrk="0" hangingPunct="1">
        <a:defRPr sz="2640" kern="1200">
          <a:solidFill>
            <a:schemeClr val="tx1"/>
          </a:solidFill>
          <a:latin typeface="+mn-lt"/>
          <a:ea typeface="+mn-ea"/>
          <a:cs typeface="+mn-cs"/>
        </a:defRPr>
      </a:lvl2pPr>
      <a:lvl3pPr marL="1341150" algn="l" defTabSz="1341150" rtl="0" eaLnBrk="1" latinLnBrk="0" hangingPunct="1">
        <a:defRPr sz="2640" kern="1200">
          <a:solidFill>
            <a:schemeClr val="tx1"/>
          </a:solidFill>
          <a:latin typeface="+mn-lt"/>
          <a:ea typeface="+mn-ea"/>
          <a:cs typeface="+mn-cs"/>
        </a:defRPr>
      </a:lvl3pPr>
      <a:lvl4pPr marL="2011726" algn="l" defTabSz="1341150" rtl="0" eaLnBrk="1" latinLnBrk="0" hangingPunct="1">
        <a:defRPr sz="2640" kern="1200">
          <a:solidFill>
            <a:schemeClr val="tx1"/>
          </a:solidFill>
          <a:latin typeface="+mn-lt"/>
          <a:ea typeface="+mn-ea"/>
          <a:cs typeface="+mn-cs"/>
        </a:defRPr>
      </a:lvl4pPr>
      <a:lvl5pPr marL="2682301" algn="l" defTabSz="1341150" rtl="0" eaLnBrk="1" latinLnBrk="0" hangingPunct="1">
        <a:defRPr sz="2640" kern="1200">
          <a:solidFill>
            <a:schemeClr val="tx1"/>
          </a:solidFill>
          <a:latin typeface="+mn-lt"/>
          <a:ea typeface="+mn-ea"/>
          <a:cs typeface="+mn-cs"/>
        </a:defRPr>
      </a:lvl5pPr>
      <a:lvl6pPr marL="3352876" algn="l" defTabSz="1341150" rtl="0" eaLnBrk="1" latinLnBrk="0" hangingPunct="1">
        <a:defRPr sz="2640" kern="1200">
          <a:solidFill>
            <a:schemeClr val="tx1"/>
          </a:solidFill>
          <a:latin typeface="+mn-lt"/>
          <a:ea typeface="+mn-ea"/>
          <a:cs typeface="+mn-cs"/>
        </a:defRPr>
      </a:lvl6pPr>
      <a:lvl7pPr marL="4023451" algn="l" defTabSz="1341150" rtl="0" eaLnBrk="1" latinLnBrk="0" hangingPunct="1">
        <a:defRPr sz="2640" kern="1200">
          <a:solidFill>
            <a:schemeClr val="tx1"/>
          </a:solidFill>
          <a:latin typeface="+mn-lt"/>
          <a:ea typeface="+mn-ea"/>
          <a:cs typeface="+mn-cs"/>
        </a:defRPr>
      </a:lvl7pPr>
      <a:lvl8pPr marL="4694027" algn="l" defTabSz="1341150" rtl="0" eaLnBrk="1" latinLnBrk="0" hangingPunct="1">
        <a:defRPr sz="2640" kern="1200">
          <a:solidFill>
            <a:schemeClr val="tx1"/>
          </a:solidFill>
          <a:latin typeface="+mn-lt"/>
          <a:ea typeface="+mn-ea"/>
          <a:cs typeface="+mn-cs"/>
        </a:defRPr>
      </a:lvl8pPr>
      <a:lvl9pPr marL="5364602" algn="l" defTabSz="1341150" rtl="0" eaLnBrk="1" latinLnBrk="0" hangingPunct="1">
        <a:defRPr sz="2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E10114A-2E05-4861-A93A-7A1BD63068D4}"/>
              </a:ext>
            </a:extLst>
          </p:cNvPr>
          <p:cNvSpPr>
            <a:spLocks noGrp="1"/>
          </p:cNvSpPr>
          <p:nvPr>
            <p:ph type="ctrTitle"/>
          </p:nvPr>
        </p:nvSpPr>
        <p:spPr/>
        <p:txBody>
          <a:bodyPr/>
          <a:lstStyle/>
          <a:p>
            <a:r>
              <a:rPr lang="fr-FR" dirty="0"/>
              <a:t>PHASE 1</a:t>
            </a:r>
          </a:p>
        </p:txBody>
      </p:sp>
      <p:sp>
        <p:nvSpPr>
          <p:cNvPr id="3" name="Sous-titre 2">
            <a:extLst>
              <a:ext uri="{FF2B5EF4-FFF2-40B4-BE49-F238E27FC236}">
                <a16:creationId xmlns:a16="http://schemas.microsoft.com/office/drawing/2014/main" id="{C824DDDF-CC13-4EE4-9C45-F904DF3205E8}"/>
              </a:ext>
            </a:extLst>
          </p:cNvPr>
          <p:cNvSpPr>
            <a:spLocks noGrp="1"/>
          </p:cNvSpPr>
          <p:nvPr>
            <p:ph type="subTitle" idx="1"/>
          </p:nvPr>
        </p:nvSpPr>
        <p:spPr/>
        <p:txBody>
          <a:bodyPr/>
          <a:lstStyle/>
          <a:p>
            <a:r>
              <a:rPr lang="fr-FR" dirty="0"/>
              <a:t>GROUPE 4</a:t>
            </a:r>
          </a:p>
        </p:txBody>
      </p:sp>
    </p:spTree>
    <p:extLst>
      <p:ext uri="{BB962C8B-B14F-4D97-AF65-F5344CB8AC3E}">
        <p14:creationId xmlns:p14="http://schemas.microsoft.com/office/powerpoint/2010/main" val="3967435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object 2"/>
          <p:cNvSpPr txBox="1"/>
          <p:nvPr/>
        </p:nvSpPr>
        <p:spPr>
          <a:xfrm>
            <a:off x="838200" y="1371600"/>
            <a:ext cx="11963400" cy="4680705"/>
          </a:xfrm>
          <a:prstGeom prst="rect">
            <a:avLst/>
          </a:prstGeom>
        </p:spPr>
        <p:txBody>
          <a:bodyPr vert="horz" wrap="square" lIns="0" tIns="9525" rIns="0" bIns="0" rtlCol="0">
            <a:spAutoFit/>
          </a:bodyPr>
          <a:lstStyle/>
          <a:p>
            <a:pPr marL="12698" marR="149838">
              <a:lnSpc>
                <a:spcPct val="113300"/>
              </a:lnSpc>
              <a:spcBef>
                <a:spcPts val="75"/>
              </a:spcBef>
            </a:pPr>
            <a:endParaRPr lang="fr-FR" sz="1000" b="1" dirty="0">
              <a:latin typeface="Calibri"/>
              <a:cs typeface="Calibri"/>
            </a:endParaRPr>
          </a:p>
          <a:p>
            <a:pPr marL="12698" marR="149838">
              <a:lnSpc>
                <a:spcPct val="113300"/>
              </a:lnSpc>
              <a:spcBef>
                <a:spcPts val="75"/>
              </a:spcBef>
            </a:pPr>
            <a:r>
              <a:rPr lang="fr-FR" sz="2000" spc="75" dirty="0">
                <a:latin typeface="Verdana"/>
              </a:rPr>
              <a:t>Adoption</a:t>
            </a:r>
          </a:p>
          <a:p>
            <a:pPr marL="12698" marR="149838">
              <a:lnSpc>
                <a:spcPct val="113300"/>
              </a:lnSpc>
              <a:spcBef>
                <a:spcPts val="75"/>
              </a:spcBef>
            </a:pPr>
            <a:endParaRPr lang="fr-FR" sz="1000" b="1" dirty="0">
              <a:latin typeface="Calibri"/>
              <a:cs typeface="Calibri"/>
            </a:endParaRPr>
          </a:p>
          <a:p>
            <a:pPr marL="12698" marR="149838" indent="-130791">
              <a:lnSpc>
                <a:spcPct val="113300"/>
              </a:lnSpc>
              <a:spcBef>
                <a:spcPts val="1065"/>
              </a:spcBef>
              <a:buAutoNum type="arabicPeriod" startAt="8"/>
              <a:tabLst>
                <a:tab pos="143489" algn="l"/>
              </a:tabLst>
            </a:pPr>
            <a:r>
              <a:rPr lang="fr-FR" sz="1600" b="1" dirty="0">
                <a:latin typeface="Calibri"/>
                <a:cs typeface="Calibri"/>
              </a:rPr>
              <a:t>9. Votre solution est-elle facile à utiliser ou à adopter par votre public cible ?</a:t>
            </a:r>
          </a:p>
          <a:p>
            <a:pPr marL="12698" marR="149838">
              <a:lnSpc>
                <a:spcPct val="113300"/>
              </a:lnSpc>
              <a:spcBef>
                <a:spcPts val="75"/>
              </a:spcBef>
            </a:pPr>
            <a:endParaRPr lang="fr-FR" sz="1000" dirty="0">
              <a:latin typeface="Calibri"/>
              <a:cs typeface="Calibri"/>
            </a:endParaRPr>
          </a:p>
          <a:p>
            <a:pPr marL="12698" marR="149838">
              <a:lnSpc>
                <a:spcPct val="113300"/>
              </a:lnSpc>
              <a:spcBef>
                <a:spcPts val="75"/>
              </a:spcBef>
            </a:pPr>
            <a:r>
              <a:rPr sz="1600" dirty="0">
                <a:latin typeface="Calibri"/>
                <a:cs typeface="Calibri"/>
              </a:rPr>
              <a:t>- Oui, la solution est facile à adopter grâce à son interface simple (application mobile) et son installation rapide. Les capteurs intelligents et le système solaire autonome ne nécessitent pas de compétences techniques particulières, ce qui facilite l'adoption même pour des utilisateurs non techniques.</a:t>
            </a:r>
          </a:p>
          <a:p>
            <a:pPr>
              <a:lnSpc>
                <a:spcPct val="100000"/>
              </a:lnSpc>
            </a:pPr>
            <a:endParaRPr sz="1000" dirty="0">
              <a:latin typeface="Calibri"/>
              <a:cs typeface="Calibri"/>
            </a:endParaRPr>
          </a:p>
          <a:p>
            <a:pPr>
              <a:spcBef>
                <a:spcPts val="580"/>
              </a:spcBef>
            </a:pPr>
            <a:endParaRPr sz="1000" dirty="0">
              <a:latin typeface="Calibri"/>
              <a:cs typeface="Calibri"/>
            </a:endParaRPr>
          </a:p>
          <a:p>
            <a:pPr marL="12698" marR="149838" indent="-130791">
              <a:lnSpc>
                <a:spcPct val="113300"/>
              </a:lnSpc>
              <a:spcBef>
                <a:spcPts val="1065"/>
              </a:spcBef>
              <a:buAutoNum type="arabicPeriod" startAt="8"/>
              <a:tabLst>
                <a:tab pos="143489" algn="l"/>
              </a:tabLst>
            </a:pPr>
            <a:r>
              <a:rPr sz="1600" b="1" dirty="0">
                <a:latin typeface="Calibri"/>
                <a:cs typeface="Calibri"/>
              </a:rPr>
              <a:t>Comment prévoyez-vous de sensibiliser et d’attirer vos utilisateurs ?</a:t>
            </a:r>
          </a:p>
          <a:p>
            <a:pPr marL="12698" marR="149838" lvl="1" indent="187297">
              <a:lnSpc>
                <a:spcPct val="113300"/>
              </a:lnSpc>
              <a:spcBef>
                <a:spcPts val="75"/>
              </a:spcBef>
              <a:buChar char="-"/>
              <a:tabLst>
                <a:tab pos="199995" algn="l"/>
              </a:tabLst>
            </a:pPr>
            <a:r>
              <a:rPr sz="1600" dirty="0">
                <a:latin typeface="Calibri"/>
                <a:cs typeface="Calibri"/>
              </a:rPr>
              <a:t>La sensibilisation passera par des campagnes de marketing axées sur l’importance de l’économie d’énergie et de l’utilisation de sources renouvelables.</a:t>
            </a:r>
          </a:p>
          <a:p>
            <a:pPr marL="12698" marR="149838" lvl="1" indent="189837">
              <a:lnSpc>
                <a:spcPct val="113300"/>
              </a:lnSpc>
              <a:spcBef>
                <a:spcPts val="75"/>
              </a:spcBef>
              <a:buChar char="-"/>
              <a:tabLst>
                <a:tab pos="202535" algn="l"/>
              </a:tabLst>
            </a:pPr>
            <a:r>
              <a:rPr sz="1600" dirty="0">
                <a:latin typeface="Calibri"/>
                <a:cs typeface="Calibri"/>
              </a:rPr>
              <a:t>Utiliser les réseaux sociaux, organiser des événements locaux ou collaborer avec des ONG qui promeuvent des solutions écologiques pour atteindre le public cible.</a:t>
            </a:r>
          </a:p>
          <a:p>
            <a:pPr marL="12698" marR="149838" lvl="1" indent="187297">
              <a:lnSpc>
                <a:spcPct val="113300"/>
              </a:lnSpc>
              <a:spcBef>
                <a:spcPts val="75"/>
              </a:spcBef>
              <a:buChar char="-"/>
              <a:tabLst>
                <a:tab pos="199995" algn="l"/>
              </a:tabLst>
            </a:pPr>
            <a:r>
              <a:rPr sz="1600" dirty="0">
                <a:latin typeface="Calibri"/>
                <a:cs typeface="Calibri"/>
              </a:rPr>
              <a:t>Proposer des démonstrations gratuites ou des offres d’installation à bas coût pour attirer les premiers utilisateurs et créer un effet de bouche-à-oreille.</a:t>
            </a:r>
          </a:p>
        </p:txBody>
      </p:sp>
      <p:sp>
        <p:nvSpPr>
          <p:cNvPr id="3" name="object 2">
            <a:extLst>
              <a:ext uri="{FF2B5EF4-FFF2-40B4-BE49-F238E27FC236}">
                <a16:creationId xmlns:a16="http://schemas.microsoft.com/office/drawing/2014/main" id="{59DEC9AC-A41F-4E6D-A839-042B93830973}"/>
              </a:ext>
            </a:extLst>
          </p:cNvPr>
          <p:cNvSpPr txBox="1"/>
          <p:nvPr/>
        </p:nvSpPr>
        <p:spPr>
          <a:xfrm>
            <a:off x="3352800" y="457200"/>
            <a:ext cx="8286496" cy="329321"/>
          </a:xfrm>
          <a:prstGeom prst="rect">
            <a:avLst/>
          </a:prstGeom>
        </p:spPr>
        <p:txBody>
          <a:bodyPr vert="horz" wrap="square" lIns="0" tIns="12065" rIns="0" bIns="0" rtlCol="0">
            <a:spAutoFit/>
          </a:bodyPr>
          <a:lstStyle/>
          <a:p>
            <a:pPr marL="12698" marR="5080">
              <a:lnSpc>
                <a:spcPct val="110700"/>
              </a:lnSpc>
              <a:spcBef>
                <a:spcPts val="95"/>
              </a:spcBef>
            </a:pPr>
            <a:r>
              <a:rPr lang="fr-FR" sz="2050" dirty="0">
                <a:latin typeface="Verdana"/>
                <a:cs typeface="Verdana"/>
              </a:rPr>
              <a:t>3. </a:t>
            </a:r>
            <a:r>
              <a:rPr sz="2050" dirty="0">
                <a:latin typeface="Verdana"/>
                <a:cs typeface="Verdana"/>
              </a:rPr>
              <a:t>Fiche</a:t>
            </a:r>
            <a:r>
              <a:rPr sz="2050" spc="15" dirty="0">
                <a:latin typeface="Verdana"/>
                <a:cs typeface="Verdana"/>
              </a:rPr>
              <a:t> </a:t>
            </a:r>
            <a:r>
              <a:rPr sz="2050" dirty="0">
                <a:latin typeface="Verdana"/>
                <a:cs typeface="Verdana"/>
              </a:rPr>
              <a:t>de</a:t>
            </a:r>
            <a:r>
              <a:rPr sz="2050" spc="15" dirty="0">
                <a:latin typeface="Verdana"/>
                <a:cs typeface="Verdana"/>
              </a:rPr>
              <a:t> </a:t>
            </a:r>
            <a:r>
              <a:rPr sz="2050" dirty="0">
                <a:latin typeface="Verdana"/>
                <a:cs typeface="Verdana"/>
              </a:rPr>
              <a:t>Questionnement</a:t>
            </a:r>
            <a:r>
              <a:rPr sz="2050" spc="10" dirty="0">
                <a:latin typeface="Verdana"/>
                <a:cs typeface="Verdana"/>
              </a:rPr>
              <a:t> </a:t>
            </a:r>
            <a:r>
              <a:rPr sz="2050" dirty="0">
                <a:latin typeface="Verdana"/>
                <a:cs typeface="Verdana"/>
              </a:rPr>
              <a:t>:</a:t>
            </a:r>
            <a:r>
              <a:rPr sz="2050" spc="30" dirty="0">
                <a:latin typeface="Verdana"/>
                <a:cs typeface="Verdana"/>
              </a:rPr>
              <a:t> </a:t>
            </a:r>
            <a:r>
              <a:rPr sz="2050" dirty="0">
                <a:latin typeface="Verdana"/>
                <a:cs typeface="Verdana"/>
              </a:rPr>
              <a:t>Assurer</a:t>
            </a:r>
            <a:r>
              <a:rPr sz="2050" spc="15" dirty="0">
                <a:latin typeface="Verdana"/>
                <a:cs typeface="Verdana"/>
              </a:rPr>
              <a:t> </a:t>
            </a:r>
            <a:r>
              <a:rPr sz="2050" spc="-25" dirty="0">
                <a:latin typeface="Verdana"/>
                <a:cs typeface="Verdana"/>
              </a:rPr>
              <a:t>un </a:t>
            </a:r>
            <a:r>
              <a:rPr sz="2050" dirty="0">
                <a:latin typeface="Verdana"/>
                <a:cs typeface="Verdana"/>
              </a:rPr>
              <a:t>Bon </a:t>
            </a:r>
            <a:r>
              <a:rPr sz="2050" spc="-10" dirty="0">
                <a:latin typeface="Verdana"/>
                <a:cs typeface="Verdana"/>
              </a:rPr>
              <a:t>Concept</a:t>
            </a:r>
            <a:endParaRPr sz="2050" dirty="0">
              <a:latin typeface="Verdana"/>
              <a:cs typeface="Verdan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object 2"/>
          <p:cNvSpPr txBox="1"/>
          <p:nvPr/>
        </p:nvSpPr>
        <p:spPr>
          <a:xfrm>
            <a:off x="3962400" y="381000"/>
            <a:ext cx="6305293" cy="329577"/>
          </a:xfrm>
          <a:prstGeom prst="rect">
            <a:avLst/>
          </a:prstGeom>
        </p:spPr>
        <p:txBody>
          <a:bodyPr vert="horz" wrap="square" lIns="0" tIns="13970" rIns="0" bIns="0" rtlCol="0">
            <a:spAutoFit/>
          </a:bodyPr>
          <a:lstStyle/>
          <a:p>
            <a:pPr marL="12698">
              <a:spcBef>
                <a:spcPts val="110"/>
              </a:spcBef>
            </a:pPr>
            <a:r>
              <a:rPr lang="fr-FR" sz="2050" dirty="0">
                <a:latin typeface="Verdana"/>
                <a:cs typeface="Verdana"/>
              </a:rPr>
              <a:t>1. </a:t>
            </a:r>
            <a:r>
              <a:rPr sz="2050" dirty="0">
                <a:latin typeface="Verdana"/>
                <a:cs typeface="Verdana"/>
              </a:rPr>
              <a:t>Fiche</a:t>
            </a:r>
            <a:r>
              <a:rPr sz="2050" spc="15" dirty="0">
                <a:latin typeface="Verdana"/>
                <a:cs typeface="Verdana"/>
              </a:rPr>
              <a:t> </a:t>
            </a:r>
            <a:r>
              <a:rPr sz="2050" dirty="0">
                <a:latin typeface="Verdana"/>
                <a:cs typeface="Verdana"/>
              </a:rPr>
              <a:t>de</a:t>
            </a:r>
            <a:r>
              <a:rPr sz="2050" spc="20" dirty="0">
                <a:latin typeface="Verdana"/>
                <a:cs typeface="Verdana"/>
              </a:rPr>
              <a:t> </a:t>
            </a:r>
            <a:r>
              <a:rPr sz="2050" dirty="0">
                <a:latin typeface="Verdana"/>
                <a:cs typeface="Verdana"/>
              </a:rPr>
              <a:t>Cadrage</a:t>
            </a:r>
            <a:r>
              <a:rPr sz="2050" spc="15" dirty="0">
                <a:latin typeface="Verdana"/>
                <a:cs typeface="Verdana"/>
              </a:rPr>
              <a:t> </a:t>
            </a:r>
            <a:r>
              <a:rPr sz="2050" dirty="0">
                <a:latin typeface="Verdana"/>
                <a:cs typeface="Verdana"/>
              </a:rPr>
              <a:t>pour le</a:t>
            </a:r>
            <a:r>
              <a:rPr sz="2050" spc="40" dirty="0">
                <a:latin typeface="Verdana"/>
                <a:cs typeface="Verdana"/>
              </a:rPr>
              <a:t> </a:t>
            </a:r>
            <a:r>
              <a:rPr sz="2050" dirty="0">
                <a:latin typeface="Verdana"/>
                <a:cs typeface="Verdana"/>
              </a:rPr>
              <a:t>Business</a:t>
            </a:r>
            <a:r>
              <a:rPr sz="2050" spc="35" dirty="0">
                <a:latin typeface="Verdana"/>
                <a:cs typeface="Verdana"/>
              </a:rPr>
              <a:t> </a:t>
            </a:r>
            <a:r>
              <a:rPr sz="2050" spc="-10" dirty="0">
                <a:latin typeface="Verdana"/>
                <a:cs typeface="Verdana"/>
              </a:rPr>
              <a:t>Model</a:t>
            </a:r>
            <a:endParaRPr sz="2050" dirty="0">
              <a:latin typeface="Verdana"/>
              <a:cs typeface="Verdana"/>
            </a:endParaRPr>
          </a:p>
        </p:txBody>
      </p:sp>
      <p:sp>
        <p:nvSpPr>
          <p:cNvPr id="3" name="object 3"/>
          <p:cNvSpPr txBox="1"/>
          <p:nvPr/>
        </p:nvSpPr>
        <p:spPr>
          <a:xfrm>
            <a:off x="605531" y="1020319"/>
            <a:ext cx="12268200" cy="4681282"/>
          </a:xfrm>
          <a:prstGeom prst="rect">
            <a:avLst/>
          </a:prstGeom>
        </p:spPr>
        <p:txBody>
          <a:bodyPr vert="horz" wrap="square" lIns="0" tIns="12065" rIns="0" bIns="0" rtlCol="0">
            <a:spAutoFit/>
          </a:bodyPr>
          <a:lstStyle/>
          <a:p>
            <a:pPr marL="12698">
              <a:spcBef>
                <a:spcPts val="95"/>
              </a:spcBef>
            </a:pPr>
            <a:r>
              <a:rPr sz="2000" b="1" spc="65" dirty="0">
                <a:latin typeface="Verdana"/>
                <a:cs typeface="Verdana"/>
              </a:rPr>
              <a:t>Problématique</a:t>
            </a:r>
            <a:endParaRPr sz="2000" b="1" dirty="0">
              <a:latin typeface="Verdana"/>
              <a:cs typeface="Verdana"/>
            </a:endParaRPr>
          </a:p>
          <a:p>
            <a:pPr marL="143489" indent="-130791">
              <a:spcBef>
                <a:spcPts val="1075"/>
              </a:spcBef>
              <a:buAutoNum type="arabicPeriod"/>
              <a:tabLst>
                <a:tab pos="143489" algn="l"/>
              </a:tabLst>
            </a:pPr>
            <a:r>
              <a:rPr sz="1600" b="1" dirty="0">
                <a:latin typeface="Calibri"/>
                <a:cs typeface="Calibri"/>
              </a:rPr>
              <a:t>Quel</a:t>
            </a:r>
            <a:r>
              <a:rPr sz="1600" b="1" spc="114" dirty="0">
                <a:latin typeface="Calibri"/>
                <a:cs typeface="Calibri"/>
              </a:rPr>
              <a:t> </a:t>
            </a:r>
            <a:r>
              <a:rPr sz="1600" b="1" dirty="0">
                <a:latin typeface="Calibri"/>
                <a:cs typeface="Calibri"/>
              </a:rPr>
              <a:t>problème</a:t>
            </a:r>
            <a:r>
              <a:rPr sz="1600" b="1" spc="120" dirty="0">
                <a:latin typeface="Calibri"/>
                <a:cs typeface="Calibri"/>
              </a:rPr>
              <a:t> </a:t>
            </a:r>
            <a:r>
              <a:rPr sz="1600" b="1" dirty="0">
                <a:latin typeface="Calibri"/>
                <a:cs typeface="Calibri"/>
              </a:rPr>
              <a:t>environnemental</a:t>
            </a:r>
            <a:r>
              <a:rPr sz="1600" b="1" spc="110" dirty="0">
                <a:latin typeface="Calibri"/>
                <a:cs typeface="Calibri"/>
              </a:rPr>
              <a:t> </a:t>
            </a:r>
            <a:r>
              <a:rPr sz="1600" b="1" dirty="0">
                <a:latin typeface="Calibri"/>
                <a:cs typeface="Calibri"/>
              </a:rPr>
              <a:t>cherchez-vous</a:t>
            </a:r>
            <a:r>
              <a:rPr sz="1600" b="1" spc="105" dirty="0">
                <a:latin typeface="Calibri"/>
                <a:cs typeface="Calibri"/>
              </a:rPr>
              <a:t> </a:t>
            </a:r>
            <a:r>
              <a:rPr sz="1600" b="1" dirty="0">
                <a:latin typeface="Calibri"/>
                <a:cs typeface="Calibri"/>
              </a:rPr>
              <a:t>à</a:t>
            </a:r>
            <a:r>
              <a:rPr sz="1600" b="1" spc="110" dirty="0">
                <a:latin typeface="Calibri"/>
                <a:cs typeface="Calibri"/>
              </a:rPr>
              <a:t> </a:t>
            </a:r>
            <a:r>
              <a:rPr sz="1600" b="1" dirty="0">
                <a:latin typeface="Calibri"/>
                <a:cs typeface="Calibri"/>
              </a:rPr>
              <a:t>résoudre</a:t>
            </a:r>
            <a:r>
              <a:rPr sz="1600" b="1" spc="135" dirty="0">
                <a:latin typeface="Calibri"/>
                <a:cs typeface="Calibri"/>
              </a:rPr>
              <a:t> </a:t>
            </a:r>
            <a:r>
              <a:rPr sz="1600" b="1" spc="-50" dirty="0">
                <a:latin typeface="Calibri"/>
                <a:cs typeface="Calibri"/>
              </a:rPr>
              <a:t>?</a:t>
            </a:r>
            <a:endParaRPr sz="1600" dirty="0">
              <a:latin typeface="Calibri"/>
              <a:cs typeface="Calibri"/>
            </a:endParaRPr>
          </a:p>
          <a:p>
            <a:pPr marL="41269">
              <a:spcBef>
                <a:spcPts val="915"/>
              </a:spcBef>
            </a:pPr>
            <a:r>
              <a:rPr sz="1600" dirty="0">
                <a:latin typeface="Calibri"/>
                <a:cs typeface="Calibri"/>
              </a:rPr>
              <a:t>Le</a:t>
            </a:r>
            <a:r>
              <a:rPr sz="1600" spc="45" dirty="0">
                <a:latin typeface="Calibri"/>
                <a:cs typeface="Calibri"/>
              </a:rPr>
              <a:t> </a:t>
            </a:r>
            <a:r>
              <a:rPr sz="1600" dirty="0">
                <a:latin typeface="Calibri"/>
                <a:cs typeface="Calibri"/>
              </a:rPr>
              <a:t>projet</a:t>
            </a:r>
            <a:r>
              <a:rPr sz="1600" spc="35" dirty="0">
                <a:latin typeface="Calibri"/>
                <a:cs typeface="Calibri"/>
              </a:rPr>
              <a:t> </a:t>
            </a:r>
            <a:r>
              <a:rPr sz="1600" dirty="0">
                <a:latin typeface="Calibri"/>
                <a:cs typeface="Calibri"/>
              </a:rPr>
              <a:t>vise</a:t>
            </a:r>
            <a:r>
              <a:rPr sz="1600" spc="50" dirty="0">
                <a:latin typeface="Calibri"/>
                <a:cs typeface="Calibri"/>
              </a:rPr>
              <a:t> </a:t>
            </a:r>
            <a:r>
              <a:rPr sz="1600" dirty="0">
                <a:latin typeface="Calibri"/>
                <a:cs typeface="Calibri"/>
              </a:rPr>
              <a:t>à</a:t>
            </a:r>
            <a:r>
              <a:rPr sz="1600" spc="30" dirty="0">
                <a:latin typeface="Calibri"/>
                <a:cs typeface="Calibri"/>
              </a:rPr>
              <a:t> </a:t>
            </a:r>
            <a:r>
              <a:rPr sz="1600" spc="-50" dirty="0">
                <a:latin typeface="Calibri"/>
                <a:cs typeface="Calibri"/>
              </a:rPr>
              <a:t>:</a:t>
            </a:r>
            <a:endParaRPr sz="1600" dirty="0">
              <a:latin typeface="Calibri"/>
              <a:cs typeface="Calibri"/>
            </a:endParaRPr>
          </a:p>
          <a:p>
            <a:pPr marL="12698" marR="452689" lvl="1" indent="97776">
              <a:lnSpc>
                <a:spcPct val="113999"/>
              </a:lnSpc>
              <a:spcBef>
                <a:spcPts val="730"/>
              </a:spcBef>
              <a:buChar char="-"/>
              <a:tabLst>
                <a:tab pos="110473" algn="l"/>
              </a:tabLst>
            </a:pPr>
            <a:r>
              <a:rPr sz="1600" dirty="0">
                <a:latin typeface="Calibri"/>
                <a:cs typeface="Calibri"/>
              </a:rPr>
              <a:t>résoudre</a:t>
            </a:r>
            <a:r>
              <a:rPr sz="1600" spc="70" dirty="0">
                <a:latin typeface="Calibri"/>
                <a:cs typeface="Calibri"/>
              </a:rPr>
              <a:t> </a:t>
            </a:r>
            <a:r>
              <a:rPr sz="1600" dirty="0">
                <a:latin typeface="Calibri"/>
                <a:cs typeface="Calibri"/>
              </a:rPr>
              <a:t>le</a:t>
            </a:r>
            <a:r>
              <a:rPr sz="1600" spc="45" dirty="0">
                <a:latin typeface="Calibri"/>
                <a:cs typeface="Calibri"/>
              </a:rPr>
              <a:t> </a:t>
            </a:r>
            <a:r>
              <a:rPr sz="1600" dirty="0">
                <a:latin typeface="Calibri"/>
                <a:cs typeface="Calibri"/>
              </a:rPr>
              <a:t>problème</a:t>
            </a:r>
            <a:r>
              <a:rPr sz="1600" spc="75" dirty="0">
                <a:latin typeface="Calibri"/>
                <a:cs typeface="Calibri"/>
              </a:rPr>
              <a:t> </a:t>
            </a:r>
            <a:r>
              <a:rPr sz="1600" dirty="0">
                <a:latin typeface="Calibri"/>
                <a:cs typeface="Calibri"/>
              </a:rPr>
              <a:t>de</a:t>
            </a:r>
            <a:r>
              <a:rPr sz="1600" spc="65" dirty="0">
                <a:latin typeface="Calibri"/>
                <a:cs typeface="Calibri"/>
              </a:rPr>
              <a:t> </a:t>
            </a:r>
            <a:r>
              <a:rPr sz="1600" dirty="0">
                <a:latin typeface="Calibri"/>
                <a:cs typeface="Calibri"/>
              </a:rPr>
              <a:t>la</a:t>
            </a:r>
            <a:r>
              <a:rPr sz="1600" spc="60" dirty="0">
                <a:latin typeface="Calibri"/>
                <a:cs typeface="Calibri"/>
              </a:rPr>
              <a:t> </a:t>
            </a:r>
            <a:r>
              <a:rPr sz="1600" dirty="0">
                <a:latin typeface="Calibri"/>
                <a:cs typeface="Calibri"/>
              </a:rPr>
              <a:t>mauvaise</a:t>
            </a:r>
            <a:r>
              <a:rPr sz="1600" spc="80" dirty="0">
                <a:latin typeface="Calibri"/>
                <a:cs typeface="Calibri"/>
              </a:rPr>
              <a:t> </a:t>
            </a:r>
            <a:r>
              <a:rPr sz="1600" dirty="0">
                <a:latin typeface="Calibri"/>
                <a:cs typeface="Calibri"/>
              </a:rPr>
              <a:t>gestion</a:t>
            </a:r>
            <a:r>
              <a:rPr sz="1600" spc="65" dirty="0">
                <a:latin typeface="Calibri"/>
                <a:cs typeface="Calibri"/>
              </a:rPr>
              <a:t> </a:t>
            </a:r>
            <a:r>
              <a:rPr sz="1600" dirty="0">
                <a:latin typeface="Calibri"/>
                <a:cs typeface="Calibri"/>
              </a:rPr>
              <a:t>de</a:t>
            </a:r>
            <a:r>
              <a:rPr sz="1600" spc="75" dirty="0">
                <a:latin typeface="Calibri"/>
                <a:cs typeface="Calibri"/>
              </a:rPr>
              <a:t> </a:t>
            </a:r>
            <a:r>
              <a:rPr sz="1600" dirty="0">
                <a:latin typeface="Calibri"/>
                <a:cs typeface="Calibri"/>
              </a:rPr>
              <a:t>l'énergie</a:t>
            </a:r>
            <a:r>
              <a:rPr sz="1600" spc="75" dirty="0">
                <a:latin typeface="Calibri"/>
                <a:cs typeface="Calibri"/>
              </a:rPr>
              <a:t> </a:t>
            </a:r>
            <a:r>
              <a:rPr sz="1600" dirty="0">
                <a:latin typeface="Calibri"/>
                <a:cs typeface="Calibri"/>
              </a:rPr>
              <a:t>et</a:t>
            </a:r>
            <a:r>
              <a:rPr sz="1600" spc="65" dirty="0">
                <a:latin typeface="Calibri"/>
                <a:cs typeface="Calibri"/>
              </a:rPr>
              <a:t> </a:t>
            </a:r>
            <a:r>
              <a:rPr sz="1600" dirty="0">
                <a:latin typeface="Calibri"/>
                <a:cs typeface="Calibri"/>
              </a:rPr>
              <a:t>de</a:t>
            </a:r>
            <a:r>
              <a:rPr sz="1600" spc="70" dirty="0">
                <a:latin typeface="Calibri"/>
                <a:cs typeface="Calibri"/>
              </a:rPr>
              <a:t> </a:t>
            </a:r>
            <a:r>
              <a:rPr sz="1600" dirty="0">
                <a:latin typeface="Calibri"/>
                <a:cs typeface="Calibri"/>
              </a:rPr>
              <a:t>la</a:t>
            </a:r>
            <a:r>
              <a:rPr sz="1600" spc="70" dirty="0">
                <a:latin typeface="Calibri"/>
                <a:cs typeface="Calibri"/>
              </a:rPr>
              <a:t> </a:t>
            </a:r>
            <a:r>
              <a:rPr sz="1600" dirty="0">
                <a:latin typeface="Calibri"/>
                <a:cs typeface="Calibri"/>
              </a:rPr>
              <a:t>consommation</a:t>
            </a:r>
            <a:r>
              <a:rPr sz="1600" spc="70" dirty="0">
                <a:latin typeface="Calibri"/>
                <a:cs typeface="Calibri"/>
              </a:rPr>
              <a:t> </a:t>
            </a:r>
            <a:r>
              <a:rPr sz="1600" spc="-10" dirty="0">
                <a:latin typeface="Calibri"/>
                <a:cs typeface="Calibri"/>
              </a:rPr>
              <a:t>excessive </a:t>
            </a:r>
            <a:r>
              <a:rPr sz="1600" dirty="0">
                <a:latin typeface="Calibri"/>
                <a:cs typeface="Calibri"/>
              </a:rPr>
              <a:t>d'énergie</a:t>
            </a:r>
            <a:r>
              <a:rPr sz="1600" spc="80" dirty="0">
                <a:latin typeface="Calibri"/>
                <a:cs typeface="Calibri"/>
              </a:rPr>
              <a:t> </a:t>
            </a:r>
            <a:r>
              <a:rPr sz="1600" dirty="0">
                <a:latin typeface="Calibri"/>
                <a:cs typeface="Calibri"/>
              </a:rPr>
              <a:t>dans</a:t>
            </a:r>
            <a:r>
              <a:rPr sz="1600" spc="85" dirty="0">
                <a:latin typeface="Calibri"/>
                <a:cs typeface="Calibri"/>
              </a:rPr>
              <a:t> </a:t>
            </a:r>
            <a:r>
              <a:rPr sz="1600" dirty="0">
                <a:latin typeface="Calibri"/>
                <a:cs typeface="Calibri"/>
              </a:rPr>
              <a:t>les</a:t>
            </a:r>
            <a:r>
              <a:rPr sz="1600" spc="50" dirty="0">
                <a:latin typeface="Calibri"/>
                <a:cs typeface="Calibri"/>
              </a:rPr>
              <a:t> </a:t>
            </a:r>
            <a:r>
              <a:rPr sz="1600" dirty="0">
                <a:latin typeface="Calibri"/>
                <a:cs typeface="Calibri"/>
              </a:rPr>
              <a:t>ménages</a:t>
            </a:r>
            <a:r>
              <a:rPr sz="1600" spc="70" dirty="0">
                <a:latin typeface="Calibri"/>
                <a:cs typeface="Calibri"/>
              </a:rPr>
              <a:t> </a:t>
            </a:r>
            <a:r>
              <a:rPr sz="1600" dirty="0">
                <a:latin typeface="Calibri"/>
                <a:cs typeface="Calibri"/>
              </a:rPr>
              <a:t>et</a:t>
            </a:r>
            <a:r>
              <a:rPr sz="1600" spc="75" dirty="0">
                <a:latin typeface="Calibri"/>
                <a:cs typeface="Calibri"/>
              </a:rPr>
              <a:t> </a:t>
            </a:r>
            <a:r>
              <a:rPr sz="1600" dirty="0">
                <a:latin typeface="Calibri"/>
                <a:cs typeface="Calibri"/>
              </a:rPr>
              <a:t>bâtiments,</a:t>
            </a:r>
            <a:r>
              <a:rPr sz="1600" spc="95" dirty="0">
                <a:latin typeface="Calibri"/>
                <a:cs typeface="Calibri"/>
              </a:rPr>
              <a:t> </a:t>
            </a:r>
            <a:r>
              <a:rPr sz="1600" dirty="0">
                <a:latin typeface="Calibri"/>
                <a:cs typeface="Calibri"/>
              </a:rPr>
              <a:t>notamment</a:t>
            </a:r>
            <a:r>
              <a:rPr sz="1600" spc="70" dirty="0">
                <a:latin typeface="Calibri"/>
                <a:cs typeface="Calibri"/>
              </a:rPr>
              <a:t> </a:t>
            </a:r>
            <a:r>
              <a:rPr sz="1600" dirty="0">
                <a:latin typeface="Calibri"/>
                <a:cs typeface="Calibri"/>
              </a:rPr>
              <a:t>en</a:t>
            </a:r>
            <a:r>
              <a:rPr sz="1600" spc="70" dirty="0">
                <a:latin typeface="Calibri"/>
                <a:cs typeface="Calibri"/>
              </a:rPr>
              <a:t> </a:t>
            </a:r>
            <a:r>
              <a:rPr sz="1600" spc="-10" dirty="0">
                <a:latin typeface="Calibri"/>
                <a:cs typeface="Calibri"/>
              </a:rPr>
              <a:t>Afrique,</a:t>
            </a:r>
            <a:endParaRPr sz="1600" dirty="0">
              <a:latin typeface="Calibri"/>
              <a:cs typeface="Calibri"/>
            </a:endParaRPr>
          </a:p>
          <a:p>
            <a:pPr marL="81268" lvl="1" indent="-68570">
              <a:spcBef>
                <a:spcPts val="925"/>
              </a:spcBef>
              <a:buChar char="-"/>
              <a:tabLst>
                <a:tab pos="81268" algn="l"/>
              </a:tabLst>
            </a:pPr>
            <a:r>
              <a:rPr sz="1600" dirty="0">
                <a:latin typeface="Calibri"/>
                <a:cs typeface="Calibri"/>
              </a:rPr>
              <a:t>réduire</a:t>
            </a:r>
            <a:r>
              <a:rPr sz="1600" spc="90" dirty="0">
                <a:latin typeface="Calibri"/>
                <a:cs typeface="Calibri"/>
              </a:rPr>
              <a:t> </a:t>
            </a:r>
            <a:r>
              <a:rPr sz="1600" dirty="0">
                <a:latin typeface="Calibri"/>
                <a:cs typeface="Calibri"/>
              </a:rPr>
              <a:t>l'empreinte</a:t>
            </a:r>
            <a:r>
              <a:rPr sz="1600" spc="90" dirty="0">
                <a:latin typeface="Calibri"/>
                <a:cs typeface="Calibri"/>
              </a:rPr>
              <a:t> </a:t>
            </a:r>
            <a:r>
              <a:rPr sz="1600" dirty="0">
                <a:latin typeface="Calibri"/>
                <a:cs typeface="Calibri"/>
              </a:rPr>
              <a:t>écologique,</a:t>
            </a:r>
            <a:r>
              <a:rPr sz="1600" spc="95" dirty="0">
                <a:latin typeface="Calibri"/>
                <a:cs typeface="Calibri"/>
              </a:rPr>
              <a:t> </a:t>
            </a:r>
            <a:r>
              <a:rPr sz="1600" dirty="0">
                <a:latin typeface="Calibri"/>
                <a:cs typeface="Calibri"/>
              </a:rPr>
              <a:t>en</a:t>
            </a:r>
            <a:r>
              <a:rPr sz="1600" spc="85" dirty="0">
                <a:latin typeface="Calibri"/>
                <a:cs typeface="Calibri"/>
              </a:rPr>
              <a:t> </a:t>
            </a:r>
            <a:r>
              <a:rPr sz="1600" dirty="0">
                <a:latin typeface="Calibri"/>
                <a:cs typeface="Calibri"/>
              </a:rPr>
              <a:t>exploitant</a:t>
            </a:r>
            <a:r>
              <a:rPr sz="1600" spc="90" dirty="0">
                <a:latin typeface="Calibri"/>
                <a:cs typeface="Calibri"/>
              </a:rPr>
              <a:t> </a:t>
            </a:r>
            <a:r>
              <a:rPr sz="1600" dirty="0">
                <a:latin typeface="Calibri"/>
                <a:cs typeface="Calibri"/>
              </a:rPr>
              <a:t>l'énergie</a:t>
            </a:r>
            <a:r>
              <a:rPr sz="1600" spc="85" dirty="0">
                <a:latin typeface="Calibri"/>
                <a:cs typeface="Calibri"/>
              </a:rPr>
              <a:t> </a:t>
            </a:r>
            <a:r>
              <a:rPr sz="1600" dirty="0">
                <a:latin typeface="Calibri"/>
                <a:cs typeface="Calibri"/>
              </a:rPr>
              <a:t>solaire</a:t>
            </a:r>
            <a:r>
              <a:rPr sz="1600" spc="100" dirty="0">
                <a:latin typeface="Calibri"/>
                <a:cs typeface="Calibri"/>
              </a:rPr>
              <a:t> </a:t>
            </a:r>
            <a:r>
              <a:rPr sz="1600" dirty="0">
                <a:latin typeface="Calibri"/>
                <a:cs typeface="Calibri"/>
              </a:rPr>
              <a:t>comme</a:t>
            </a:r>
            <a:r>
              <a:rPr sz="1600" spc="100" dirty="0">
                <a:latin typeface="Calibri"/>
                <a:cs typeface="Calibri"/>
              </a:rPr>
              <a:t> </a:t>
            </a:r>
            <a:r>
              <a:rPr sz="1600" dirty="0">
                <a:latin typeface="Calibri"/>
                <a:cs typeface="Calibri"/>
              </a:rPr>
              <a:t>source</a:t>
            </a:r>
            <a:r>
              <a:rPr sz="1600" spc="95" dirty="0">
                <a:latin typeface="Calibri"/>
                <a:cs typeface="Calibri"/>
              </a:rPr>
              <a:t> </a:t>
            </a:r>
            <a:r>
              <a:rPr sz="1600" spc="-10" dirty="0">
                <a:latin typeface="Calibri"/>
                <a:cs typeface="Calibri"/>
              </a:rPr>
              <a:t>d'alimentation.</a:t>
            </a:r>
            <a:endParaRPr sz="1600" dirty="0">
              <a:latin typeface="Calibri"/>
              <a:cs typeface="Calibri"/>
            </a:endParaRPr>
          </a:p>
          <a:p>
            <a:pPr>
              <a:lnSpc>
                <a:spcPct val="100000"/>
              </a:lnSpc>
            </a:pPr>
            <a:endParaRPr sz="1600" dirty="0">
              <a:latin typeface="Calibri"/>
              <a:cs typeface="Calibri"/>
            </a:endParaRPr>
          </a:p>
          <a:p>
            <a:pPr>
              <a:spcBef>
                <a:spcPts val="570"/>
              </a:spcBef>
            </a:pPr>
            <a:endParaRPr sz="1600" dirty="0">
              <a:latin typeface="Calibri"/>
              <a:cs typeface="Calibri"/>
            </a:endParaRPr>
          </a:p>
          <a:p>
            <a:pPr marL="143489" indent="-130791">
              <a:buAutoNum type="arabicPeriod" startAt="2"/>
              <a:tabLst>
                <a:tab pos="143489" algn="l"/>
              </a:tabLst>
            </a:pPr>
            <a:r>
              <a:rPr sz="1600" b="1" dirty="0">
                <a:latin typeface="Calibri"/>
                <a:cs typeface="Calibri"/>
              </a:rPr>
              <a:t>Quels</a:t>
            </a:r>
            <a:r>
              <a:rPr sz="1600" b="1" spc="75" dirty="0">
                <a:latin typeface="Calibri"/>
                <a:cs typeface="Calibri"/>
              </a:rPr>
              <a:t> </a:t>
            </a:r>
            <a:r>
              <a:rPr sz="1600" b="1" dirty="0">
                <a:latin typeface="Calibri"/>
                <a:cs typeface="Calibri"/>
              </a:rPr>
              <a:t>sont</a:t>
            </a:r>
            <a:r>
              <a:rPr sz="1600" b="1" spc="75" dirty="0">
                <a:latin typeface="Calibri"/>
                <a:cs typeface="Calibri"/>
              </a:rPr>
              <a:t> </a:t>
            </a:r>
            <a:r>
              <a:rPr sz="1600" b="1" dirty="0">
                <a:latin typeface="Calibri"/>
                <a:cs typeface="Calibri"/>
              </a:rPr>
              <a:t>les</a:t>
            </a:r>
            <a:r>
              <a:rPr sz="1600" b="1" spc="60" dirty="0">
                <a:latin typeface="Calibri"/>
                <a:cs typeface="Calibri"/>
              </a:rPr>
              <a:t> </a:t>
            </a:r>
            <a:r>
              <a:rPr sz="1600" b="1" dirty="0">
                <a:latin typeface="Calibri"/>
                <a:cs typeface="Calibri"/>
              </a:rPr>
              <a:t>impacts</a:t>
            </a:r>
            <a:r>
              <a:rPr sz="1600" b="1" spc="75" dirty="0">
                <a:latin typeface="Calibri"/>
                <a:cs typeface="Calibri"/>
              </a:rPr>
              <a:t> </a:t>
            </a:r>
            <a:r>
              <a:rPr sz="1600" b="1" dirty="0">
                <a:latin typeface="Calibri"/>
                <a:cs typeface="Calibri"/>
              </a:rPr>
              <a:t>actuels</a:t>
            </a:r>
            <a:r>
              <a:rPr sz="1600" b="1" spc="65" dirty="0">
                <a:latin typeface="Calibri"/>
                <a:cs typeface="Calibri"/>
              </a:rPr>
              <a:t> </a:t>
            </a:r>
            <a:r>
              <a:rPr sz="1600" b="1" dirty="0">
                <a:latin typeface="Calibri"/>
                <a:cs typeface="Calibri"/>
              </a:rPr>
              <a:t>de</a:t>
            </a:r>
            <a:r>
              <a:rPr sz="1600" b="1" spc="75" dirty="0">
                <a:latin typeface="Calibri"/>
                <a:cs typeface="Calibri"/>
              </a:rPr>
              <a:t> </a:t>
            </a:r>
            <a:r>
              <a:rPr sz="1600" b="1" dirty="0">
                <a:latin typeface="Calibri"/>
                <a:cs typeface="Calibri"/>
              </a:rPr>
              <a:t>ce</a:t>
            </a:r>
            <a:r>
              <a:rPr sz="1600" b="1" spc="70" dirty="0">
                <a:latin typeface="Calibri"/>
                <a:cs typeface="Calibri"/>
              </a:rPr>
              <a:t> </a:t>
            </a:r>
            <a:r>
              <a:rPr sz="1600" b="1" dirty="0">
                <a:latin typeface="Calibri"/>
                <a:cs typeface="Calibri"/>
              </a:rPr>
              <a:t>problème</a:t>
            </a:r>
            <a:r>
              <a:rPr sz="1600" b="1" spc="75" dirty="0">
                <a:latin typeface="Calibri"/>
                <a:cs typeface="Calibri"/>
              </a:rPr>
              <a:t> </a:t>
            </a:r>
            <a:r>
              <a:rPr sz="1600" b="1" dirty="0">
                <a:latin typeface="Calibri"/>
                <a:cs typeface="Calibri"/>
              </a:rPr>
              <a:t>sur</a:t>
            </a:r>
            <a:r>
              <a:rPr sz="1600" b="1" spc="65" dirty="0">
                <a:latin typeface="Calibri"/>
                <a:cs typeface="Calibri"/>
              </a:rPr>
              <a:t> </a:t>
            </a:r>
            <a:r>
              <a:rPr sz="1600" b="1" dirty="0">
                <a:latin typeface="Calibri"/>
                <a:cs typeface="Calibri"/>
              </a:rPr>
              <a:t>l’environnement</a:t>
            </a:r>
            <a:r>
              <a:rPr sz="1600" b="1" spc="75" dirty="0">
                <a:latin typeface="Calibri"/>
                <a:cs typeface="Calibri"/>
              </a:rPr>
              <a:t> </a:t>
            </a:r>
            <a:r>
              <a:rPr sz="1600" b="1" dirty="0">
                <a:latin typeface="Calibri"/>
                <a:cs typeface="Calibri"/>
              </a:rPr>
              <a:t>et/ou</a:t>
            </a:r>
            <a:r>
              <a:rPr sz="1600" b="1" spc="65" dirty="0">
                <a:latin typeface="Calibri"/>
                <a:cs typeface="Calibri"/>
              </a:rPr>
              <a:t> </a:t>
            </a:r>
            <a:r>
              <a:rPr sz="1600" b="1" dirty="0">
                <a:latin typeface="Calibri"/>
                <a:cs typeface="Calibri"/>
              </a:rPr>
              <a:t>la</a:t>
            </a:r>
            <a:r>
              <a:rPr sz="1600" b="1" spc="75" dirty="0">
                <a:latin typeface="Calibri"/>
                <a:cs typeface="Calibri"/>
              </a:rPr>
              <a:t> </a:t>
            </a:r>
            <a:r>
              <a:rPr sz="1600" b="1" dirty="0">
                <a:latin typeface="Calibri"/>
                <a:cs typeface="Calibri"/>
              </a:rPr>
              <a:t>société</a:t>
            </a:r>
            <a:r>
              <a:rPr sz="1600" b="1" spc="50" dirty="0">
                <a:latin typeface="Calibri"/>
                <a:cs typeface="Calibri"/>
              </a:rPr>
              <a:t> </a:t>
            </a:r>
            <a:r>
              <a:rPr sz="1600" b="1" spc="-50" dirty="0">
                <a:latin typeface="Calibri"/>
                <a:cs typeface="Calibri"/>
              </a:rPr>
              <a:t>?</a:t>
            </a:r>
            <a:endParaRPr sz="1600" dirty="0">
              <a:latin typeface="Calibri"/>
              <a:cs typeface="Calibri"/>
            </a:endParaRPr>
          </a:p>
          <a:p>
            <a:pPr marL="12698" marR="199361" lvl="1" indent="158726">
              <a:lnSpc>
                <a:spcPct val="113999"/>
              </a:lnSpc>
              <a:spcBef>
                <a:spcPts val="755"/>
              </a:spcBef>
              <a:buChar char="-"/>
              <a:tabLst>
                <a:tab pos="171425" algn="l"/>
              </a:tabLst>
            </a:pPr>
            <a:r>
              <a:rPr sz="1600" dirty="0">
                <a:latin typeface="Calibri"/>
                <a:cs typeface="Calibri"/>
              </a:rPr>
              <a:t>Le</a:t>
            </a:r>
            <a:r>
              <a:rPr sz="1600" spc="75" dirty="0">
                <a:latin typeface="Calibri"/>
                <a:cs typeface="Calibri"/>
              </a:rPr>
              <a:t> </a:t>
            </a:r>
            <a:r>
              <a:rPr sz="1600" dirty="0">
                <a:latin typeface="Calibri"/>
                <a:cs typeface="Calibri"/>
              </a:rPr>
              <a:t>changement</a:t>
            </a:r>
            <a:r>
              <a:rPr sz="1600" spc="70" dirty="0">
                <a:latin typeface="Calibri"/>
                <a:cs typeface="Calibri"/>
              </a:rPr>
              <a:t> </a:t>
            </a:r>
            <a:r>
              <a:rPr sz="1600" dirty="0">
                <a:latin typeface="Calibri"/>
                <a:cs typeface="Calibri"/>
              </a:rPr>
              <a:t>climatique</a:t>
            </a:r>
            <a:r>
              <a:rPr sz="1600" spc="95" dirty="0">
                <a:latin typeface="Calibri"/>
                <a:cs typeface="Calibri"/>
              </a:rPr>
              <a:t> </a:t>
            </a:r>
            <a:r>
              <a:rPr sz="1600" dirty="0">
                <a:latin typeface="Calibri"/>
                <a:cs typeface="Calibri"/>
              </a:rPr>
              <a:t>dû</a:t>
            </a:r>
            <a:r>
              <a:rPr sz="1600" spc="70" dirty="0">
                <a:latin typeface="Calibri"/>
                <a:cs typeface="Calibri"/>
              </a:rPr>
              <a:t> </a:t>
            </a:r>
            <a:r>
              <a:rPr sz="1600" dirty="0">
                <a:latin typeface="Calibri"/>
                <a:cs typeface="Calibri"/>
              </a:rPr>
              <a:t>au</a:t>
            </a:r>
            <a:r>
              <a:rPr sz="1600" spc="70" dirty="0">
                <a:latin typeface="Calibri"/>
                <a:cs typeface="Calibri"/>
              </a:rPr>
              <a:t> </a:t>
            </a:r>
            <a:r>
              <a:rPr sz="1600" dirty="0">
                <a:latin typeface="Calibri"/>
                <a:cs typeface="Calibri"/>
              </a:rPr>
              <a:t>gaspillage</a:t>
            </a:r>
            <a:r>
              <a:rPr sz="1600" spc="80" dirty="0">
                <a:latin typeface="Calibri"/>
                <a:cs typeface="Calibri"/>
              </a:rPr>
              <a:t> </a:t>
            </a:r>
            <a:r>
              <a:rPr sz="1600" dirty="0">
                <a:latin typeface="Calibri"/>
                <a:cs typeface="Calibri"/>
              </a:rPr>
              <a:t>de</a:t>
            </a:r>
            <a:r>
              <a:rPr sz="1600" spc="70" dirty="0">
                <a:latin typeface="Calibri"/>
                <a:cs typeface="Calibri"/>
              </a:rPr>
              <a:t> </a:t>
            </a:r>
            <a:r>
              <a:rPr sz="1600" dirty="0">
                <a:latin typeface="Calibri"/>
                <a:cs typeface="Calibri"/>
              </a:rPr>
              <a:t>l’utilisation</a:t>
            </a:r>
            <a:r>
              <a:rPr sz="1600" spc="70" dirty="0">
                <a:latin typeface="Calibri"/>
                <a:cs typeface="Calibri"/>
              </a:rPr>
              <a:t> </a:t>
            </a:r>
            <a:r>
              <a:rPr sz="1600" dirty="0">
                <a:latin typeface="Calibri"/>
                <a:cs typeface="Calibri"/>
              </a:rPr>
              <a:t>d'électricité</a:t>
            </a:r>
            <a:r>
              <a:rPr sz="1600" spc="95" dirty="0">
                <a:latin typeface="Calibri"/>
                <a:cs typeface="Calibri"/>
              </a:rPr>
              <a:t> </a:t>
            </a:r>
            <a:r>
              <a:rPr sz="1600" dirty="0">
                <a:latin typeface="Calibri"/>
                <a:cs typeface="Calibri"/>
              </a:rPr>
              <a:t>produit</a:t>
            </a:r>
            <a:r>
              <a:rPr sz="1600" spc="75" dirty="0">
                <a:latin typeface="Calibri"/>
                <a:cs typeface="Calibri"/>
              </a:rPr>
              <a:t> </a:t>
            </a:r>
            <a:r>
              <a:rPr sz="1600" dirty="0">
                <a:latin typeface="Calibri"/>
                <a:cs typeface="Calibri"/>
              </a:rPr>
              <a:t>par</a:t>
            </a:r>
            <a:r>
              <a:rPr sz="1600" spc="85" dirty="0">
                <a:latin typeface="Calibri"/>
                <a:cs typeface="Calibri"/>
              </a:rPr>
              <a:t> </a:t>
            </a:r>
            <a:r>
              <a:rPr sz="1600" dirty="0">
                <a:latin typeface="Calibri"/>
                <a:cs typeface="Calibri"/>
              </a:rPr>
              <a:t>les</a:t>
            </a:r>
            <a:r>
              <a:rPr sz="1600" spc="55" dirty="0">
                <a:latin typeface="Calibri"/>
                <a:cs typeface="Calibri"/>
              </a:rPr>
              <a:t> </a:t>
            </a:r>
            <a:r>
              <a:rPr sz="1600" spc="-10" dirty="0">
                <a:latin typeface="Calibri"/>
                <a:cs typeface="Calibri"/>
              </a:rPr>
              <a:t>énergies </a:t>
            </a:r>
            <a:r>
              <a:rPr sz="1600" dirty="0">
                <a:latin typeface="Calibri"/>
                <a:cs typeface="Calibri"/>
              </a:rPr>
              <a:t>fossiles,</a:t>
            </a:r>
            <a:r>
              <a:rPr sz="1600" spc="65" dirty="0">
                <a:latin typeface="Calibri"/>
                <a:cs typeface="Calibri"/>
              </a:rPr>
              <a:t> </a:t>
            </a:r>
            <a:r>
              <a:rPr sz="1600" dirty="0">
                <a:latin typeface="Calibri"/>
                <a:cs typeface="Calibri"/>
              </a:rPr>
              <a:t>qui</a:t>
            </a:r>
            <a:r>
              <a:rPr sz="1600" spc="60" dirty="0">
                <a:latin typeface="Calibri"/>
                <a:cs typeface="Calibri"/>
              </a:rPr>
              <a:t> </a:t>
            </a:r>
            <a:r>
              <a:rPr sz="1600" dirty="0">
                <a:latin typeface="Calibri"/>
                <a:cs typeface="Calibri"/>
              </a:rPr>
              <a:t>contribue</a:t>
            </a:r>
            <a:r>
              <a:rPr sz="1600" spc="45" dirty="0">
                <a:latin typeface="Calibri"/>
                <a:cs typeface="Calibri"/>
              </a:rPr>
              <a:t> </a:t>
            </a:r>
            <a:r>
              <a:rPr sz="1600" dirty="0">
                <a:latin typeface="Calibri"/>
                <a:cs typeface="Calibri"/>
              </a:rPr>
              <a:t>à</a:t>
            </a:r>
            <a:r>
              <a:rPr sz="1600" spc="80" dirty="0">
                <a:latin typeface="Calibri"/>
                <a:cs typeface="Calibri"/>
              </a:rPr>
              <a:t> </a:t>
            </a:r>
            <a:r>
              <a:rPr sz="1600" dirty="0">
                <a:latin typeface="Calibri"/>
                <a:cs typeface="Calibri"/>
              </a:rPr>
              <a:t>la</a:t>
            </a:r>
            <a:r>
              <a:rPr sz="1600" spc="75" dirty="0">
                <a:latin typeface="Calibri"/>
                <a:cs typeface="Calibri"/>
              </a:rPr>
              <a:t> </a:t>
            </a:r>
            <a:r>
              <a:rPr sz="1600" dirty="0">
                <a:latin typeface="Calibri"/>
                <a:cs typeface="Calibri"/>
              </a:rPr>
              <a:t>pollution</a:t>
            </a:r>
            <a:r>
              <a:rPr sz="1600" spc="65" dirty="0">
                <a:latin typeface="Calibri"/>
                <a:cs typeface="Calibri"/>
              </a:rPr>
              <a:t> </a:t>
            </a:r>
            <a:r>
              <a:rPr sz="1600" dirty="0">
                <a:latin typeface="Calibri"/>
                <a:cs typeface="Calibri"/>
              </a:rPr>
              <a:t>de</a:t>
            </a:r>
            <a:r>
              <a:rPr sz="1600" spc="60" dirty="0">
                <a:latin typeface="Calibri"/>
                <a:cs typeface="Calibri"/>
              </a:rPr>
              <a:t> </a:t>
            </a:r>
            <a:r>
              <a:rPr sz="1600" spc="-10" dirty="0">
                <a:latin typeface="Calibri"/>
                <a:cs typeface="Calibri"/>
              </a:rPr>
              <a:t>l’environnement.</a:t>
            </a:r>
            <a:endParaRPr sz="1600" dirty="0">
              <a:latin typeface="Calibri"/>
              <a:cs typeface="Calibri"/>
            </a:endParaRPr>
          </a:p>
          <a:p>
            <a:pPr marL="171425" lvl="1" indent="-68570">
              <a:spcBef>
                <a:spcPts val="915"/>
              </a:spcBef>
              <a:buChar char="-"/>
              <a:tabLst>
                <a:tab pos="171425" algn="l"/>
              </a:tabLst>
            </a:pPr>
            <a:r>
              <a:rPr sz="1600" dirty="0">
                <a:latin typeface="Calibri"/>
                <a:cs typeface="Calibri"/>
              </a:rPr>
              <a:t>l’appauvrissement</a:t>
            </a:r>
            <a:r>
              <a:rPr sz="1600" spc="95" dirty="0">
                <a:latin typeface="Calibri"/>
                <a:cs typeface="Calibri"/>
              </a:rPr>
              <a:t> </a:t>
            </a:r>
            <a:r>
              <a:rPr sz="1600" dirty="0">
                <a:latin typeface="Calibri"/>
                <a:cs typeface="Calibri"/>
              </a:rPr>
              <a:t>des</a:t>
            </a:r>
            <a:r>
              <a:rPr sz="1600" spc="100" dirty="0">
                <a:latin typeface="Calibri"/>
                <a:cs typeface="Calibri"/>
              </a:rPr>
              <a:t> </a:t>
            </a:r>
            <a:r>
              <a:rPr sz="1600" dirty="0">
                <a:latin typeface="Calibri"/>
                <a:cs typeface="Calibri"/>
              </a:rPr>
              <a:t>ressources</a:t>
            </a:r>
            <a:r>
              <a:rPr sz="1600" spc="105" dirty="0">
                <a:latin typeface="Calibri"/>
                <a:cs typeface="Calibri"/>
              </a:rPr>
              <a:t> </a:t>
            </a:r>
            <a:r>
              <a:rPr sz="1600" dirty="0">
                <a:latin typeface="Calibri"/>
                <a:cs typeface="Calibri"/>
              </a:rPr>
              <a:t>naturelles</a:t>
            </a:r>
            <a:r>
              <a:rPr sz="1600" spc="110" dirty="0">
                <a:latin typeface="Calibri"/>
                <a:cs typeface="Calibri"/>
              </a:rPr>
              <a:t> </a:t>
            </a:r>
            <a:r>
              <a:rPr sz="1600" dirty="0">
                <a:latin typeface="Calibri"/>
                <a:cs typeface="Calibri"/>
              </a:rPr>
              <a:t>dû</a:t>
            </a:r>
            <a:r>
              <a:rPr sz="1600" spc="90" dirty="0">
                <a:latin typeface="Calibri"/>
                <a:cs typeface="Calibri"/>
              </a:rPr>
              <a:t> </a:t>
            </a:r>
            <a:r>
              <a:rPr sz="1600" dirty="0">
                <a:latin typeface="Calibri"/>
                <a:cs typeface="Calibri"/>
              </a:rPr>
              <a:t>à</a:t>
            </a:r>
            <a:r>
              <a:rPr sz="1600" spc="85" dirty="0">
                <a:latin typeface="Calibri"/>
                <a:cs typeface="Calibri"/>
              </a:rPr>
              <a:t> </a:t>
            </a:r>
            <a:r>
              <a:rPr sz="1600" dirty="0">
                <a:latin typeface="Calibri"/>
                <a:cs typeface="Calibri"/>
              </a:rPr>
              <a:t>une</a:t>
            </a:r>
            <a:r>
              <a:rPr sz="1600" spc="95" dirty="0">
                <a:latin typeface="Calibri"/>
                <a:cs typeface="Calibri"/>
              </a:rPr>
              <a:t> </a:t>
            </a:r>
            <a:r>
              <a:rPr sz="1600" dirty="0">
                <a:latin typeface="Calibri"/>
                <a:cs typeface="Calibri"/>
              </a:rPr>
              <a:t>consommation</a:t>
            </a:r>
            <a:r>
              <a:rPr sz="1600" spc="85" dirty="0">
                <a:latin typeface="Calibri"/>
                <a:cs typeface="Calibri"/>
              </a:rPr>
              <a:t> </a:t>
            </a:r>
            <a:r>
              <a:rPr sz="1600" dirty="0">
                <a:latin typeface="Calibri"/>
                <a:cs typeface="Calibri"/>
              </a:rPr>
              <a:t>excessive</a:t>
            </a:r>
            <a:r>
              <a:rPr sz="1600" spc="105" dirty="0">
                <a:latin typeface="Calibri"/>
                <a:cs typeface="Calibri"/>
              </a:rPr>
              <a:t> </a:t>
            </a:r>
            <a:r>
              <a:rPr sz="1600" spc="-10" dirty="0">
                <a:latin typeface="Calibri"/>
                <a:cs typeface="Calibri"/>
              </a:rPr>
              <a:t>d'énergie.</a:t>
            </a:r>
            <a:endParaRPr sz="1600" dirty="0">
              <a:latin typeface="Calibri"/>
              <a:cs typeface="Calibri"/>
            </a:endParaRPr>
          </a:p>
          <a:p>
            <a:pPr marL="12698" marR="5080" lvl="1" indent="158726">
              <a:lnSpc>
                <a:spcPct val="113999"/>
              </a:lnSpc>
              <a:spcBef>
                <a:spcPts val="730"/>
              </a:spcBef>
              <a:buChar char="-"/>
              <a:tabLst>
                <a:tab pos="171425" algn="l"/>
              </a:tabLst>
            </a:pPr>
            <a:r>
              <a:rPr sz="1600" spc="10" dirty="0">
                <a:latin typeface="Calibri"/>
                <a:cs typeface="Calibri"/>
              </a:rPr>
              <a:t>L'instabilité</a:t>
            </a:r>
            <a:r>
              <a:rPr sz="1600" spc="30" dirty="0">
                <a:latin typeface="Calibri"/>
                <a:cs typeface="Calibri"/>
              </a:rPr>
              <a:t> </a:t>
            </a:r>
            <a:r>
              <a:rPr sz="1600" spc="10" dirty="0">
                <a:latin typeface="Calibri"/>
                <a:cs typeface="Calibri"/>
              </a:rPr>
              <a:t>de</a:t>
            </a:r>
            <a:r>
              <a:rPr sz="1600" spc="15" dirty="0">
                <a:latin typeface="Calibri"/>
                <a:cs typeface="Calibri"/>
              </a:rPr>
              <a:t> </a:t>
            </a:r>
            <a:r>
              <a:rPr sz="1600" spc="10" dirty="0">
                <a:latin typeface="Calibri"/>
                <a:cs typeface="Calibri"/>
              </a:rPr>
              <a:t>l'approvisionnement</a:t>
            </a:r>
            <a:r>
              <a:rPr sz="1600" spc="5" dirty="0">
                <a:latin typeface="Calibri"/>
                <a:cs typeface="Calibri"/>
              </a:rPr>
              <a:t> </a:t>
            </a:r>
            <a:r>
              <a:rPr sz="1600" spc="10" dirty="0">
                <a:latin typeface="Calibri"/>
                <a:cs typeface="Calibri"/>
              </a:rPr>
              <a:t>en</a:t>
            </a:r>
            <a:r>
              <a:rPr sz="1600" spc="20" dirty="0">
                <a:latin typeface="Calibri"/>
                <a:cs typeface="Calibri"/>
              </a:rPr>
              <a:t> </a:t>
            </a:r>
            <a:r>
              <a:rPr sz="1600" spc="10" dirty="0">
                <a:latin typeface="Calibri"/>
                <a:cs typeface="Calibri"/>
              </a:rPr>
              <a:t>électricité</a:t>
            </a:r>
            <a:r>
              <a:rPr sz="1600" spc="25" dirty="0">
                <a:latin typeface="Calibri"/>
                <a:cs typeface="Calibri"/>
              </a:rPr>
              <a:t> </a:t>
            </a:r>
            <a:r>
              <a:rPr sz="1600" spc="10" dirty="0">
                <a:latin typeface="Calibri"/>
                <a:cs typeface="Calibri"/>
              </a:rPr>
              <a:t>dans</a:t>
            </a:r>
            <a:r>
              <a:rPr sz="1600" spc="15" dirty="0">
                <a:latin typeface="Calibri"/>
                <a:cs typeface="Calibri"/>
              </a:rPr>
              <a:t> </a:t>
            </a:r>
            <a:r>
              <a:rPr sz="1600" spc="10" dirty="0">
                <a:latin typeface="Calibri"/>
                <a:cs typeface="Calibri"/>
              </a:rPr>
              <a:t>certaines</a:t>
            </a:r>
            <a:r>
              <a:rPr sz="1600" spc="20" dirty="0">
                <a:latin typeface="Calibri"/>
                <a:cs typeface="Calibri"/>
              </a:rPr>
              <a:t> </a:t>
            </a:r>
            <a:r>
              <a:rPr sz="1600" spc="10" dirty="0">
                <a:latin typeface="Calibri"/>
                <a:cs typeface="Calibri"/>
              </a:rPr>
              <a:t>régions d'Afrique,</a:t>
            </a:r>
            <a:r>
              <a:rPr sz="1600" spc="5" dirty="0">
                <a:latin typeface="Calibri"/>
                <a:cs typeface="Calibri"/>
              </a:rPr>
              <a:t> </a:t>
            </a:r>
            <a:r>
              <a:rPr sz="1600" spc="10" dirty="0">
                <a:latin typeface="Calibri"/>
                <a:cs typeface="Calibri"/>
              </a:rPr>
              <a:t>comme</a:t>
            </a:r>
            <a:r>
              <a:rPr sz="1600" dirty="0">
                <a:latin typeface="Calibri"/>
                <a:cs typeface="Calibri"/>
              </a:rPr>
              <a:t> </a:t>
            </a:r>
            <a:r>
              <a:rPr sz="1600" spc="-25" dirty="0">
                <a:latin typeface="Calibri"/>
                <a:cs typeface="Calibri"/>
              </a:rPr>
              <a:t>en</a:t>
            </a:r>
            <a:r>
              <a:rPr sz="1600" spc="500" dirty="0">
                <a:latin typeface="Calibri"/>
                <a:cs typeface="Calibri"/>
              </a:rPr>
              <a:t> </a:t>
            </a:r>
            <a:r>
              <a:rPr sz="1600" dirty="0">
                <a:latin typeface="Calibri"/>
                <a:cs typeface="Calibri"/>
              </a:rPr>
              <a:t>Côte</a:t>
            </a:r>
            <a:r>
              <a:rPr sz="1600" spc="60" dirty="0">
                <a:latin typeface="Calibri"/>
                <a:cs typeface="Calibri"/>
              </a:rPr>
              <a:t> </a:t>
            </a:r>
            <a:r>
              <a:rPr sz="1600" dirty="0">
                <a:latin typeface="Calibri"/>
                <a:cs typeface="Calibri"/>
              </a:rPr>
              <a:t>d'Ivoire,</a:t>
            </a:r>
            <a:r>
              <a:rPr sz="1600" spc="65" dirty="0">
                <a:latin typeface="Calibri"/>
                <a:cs typeface="Calibri"/>
              </a:rPr>
              <a:t> </a:t>
            </a:r>
            <a:r>
              <a:rPr sz="1600" dirty="0">
                <a:latin typeface="Calibri"/>
                <a:cs typeface="Calibri"/>
              </a:rPr>
              <a:t>limite</a:t>
            </a:r>
            <a:r>
              <a:rPr sz="1600" spc="70" dirty="0">
                <a:latin typeface="Calibri"/>
                <a:cs typeface="Calibri"/>
              </a:rPr>
              <a:t> </a:t>
            </a:r>
            <a:r>
              <a:rPr sz="1600" dirty="0">
                <a:latin typeface="Calibri"/>
                <a:cs typeface="Calibri"/>
              </a:rPr>
              <a:t>l'accès</a:t>
            </a:r>
            <a:r>
              <a:rPr sz="1600" spc="60" dirty="0">
                <a:latin typeface="Calibri"/>
                <a:cs typeface="Calibri"/>
              </a:rPr>
              <a:t> </a:t>
            </a:r>
            <a:r>
              <a:rPr sz="1600" dirty="0">
                <a:latin typeface="Calibri"/>
                <a:cs typeface="Calibri"/>
              </a:rPr>
              <a:t>à</a:t>
            </a:r>
            <a:r>
              <a:rPr sz="1600" spc="65" dirty="0">
                <a:latin typeface="Calibri"/>
                <a:cs typeface="Calibri"/>
              </a:rPr>
              <a:t> </a:t>
            </a:r>
            <a:r>
              <a:rPr sz="1600" dirty="0">
                <a:latin typeface="Calibri"/>
                <a:cs typeface="Calibri"/>
              </a:rPr>
              <a:t>l'énergie,</a:t>
            </a:r>
            <a:r>
              <a:rPr sz="1600" spc="80" dirty="0">
                <a:latin typeface="Calibri"/>
                <a:cs typeface="Calibri"/>
              </a:rPr>
              <a:t> </a:t>
            </a:r>
            <a:r>
              <a:rPr sz="1600" dirty="0">
                <a:latin typeface="Calibri"/>
                <a:cs typeface="Calibri"/>
              </a:rPr>
              <a:t>affecte</a:t>
            </a:r>
            <a:r>
              <a:rPr sz="1600" spc="90" dirty="0">
                <a:latin typeface="Calibri"/>
                <a:cs typeface="Calibri"/>
              </a:rPr>
              <a:t> </a:t>
            </a:r>
            <a:r>
              <a:rPr sz="1600" dirty="0">
                <a:latin typeface="Calibri"/>
                <a:cs typeface="Calibri"/>
              </a:rPr>
              <a:t>les</a:t>
            </a:r>
            <a:r>
              <a:rPr sz="1600" spc="80" dirty="0">
                <a:latin typeface="Calibri"/>
                <a:cs typeface="Calibri"/>
              </a:rPr>
              <a:t> </a:t>
            </a:r>
            <a:r>
              <a:rPr sz="1600" dirty="0">
                <a:latin typeface="Calibri"/>
                <a:cs typeface="Calibri"/>
              </a:rPr>
              <a:t>activités</a:t>
            </a:r>
            <a:r>
              <a:rPr sz="1600" spc="80" dirty="0">
                <a:latin typeface="Calibri"/>
                <a:cs typeface="Calibri"/>
              </a:rPr>
              <a:t> </a:t>
            </a:r>
            <a:r>
              <a:rPr sz="1600" dirty="0">
                <a:latin typeface="Calibri"/>
                <a:cs typeface="Calibri"/>
              </a:rPr>
              <a:t>quotidiennes</a:t>
            </a:r>
            <a:r>
              <a:rPr sz="1600" spc="45" dirty="0">
                <a:latin typeface="Calibri"/>
                <a:cs typeface="Calibri"/>
              </a:rPr>
              <a:t> </a:t>
            </a:r>
            <a:r>
              <a:rPr sz="1600" dirty="0">
                <a:latin typeface="Calibri"/>
                <a:cs typeface="Calibri"/>
              </a:rPr>
              <a:t>et</a:t>
            </a:r>
            <a:r>
              <a:rPr sz="1600" spc="80" dirty="0">
                <a:latin typeface="Calibri"/>
                <a:cs typeface="Calibri"/>
              </a:rPr>
              <a:t> </a:t>
            </a:r>
            <a:r>
              <a:rPr sz="1600" dirty="0">
                <a:latin typeface="Calibri"/>
                <a:cs typeface="Calibri"/>
              </a:rPr>
              <a:t>ralentit</a:t>
            </a:r>
            <a:r>
              <a:rPr sz="1600" spc="70" dirty="0">
                <a:latin typeface="Calibri"/>
                <a:cs typeface="Calibri"/>
              </a:rPr>
              <a:t> </a:t>
            </a:r>
            <a:r>
              <a:rPr sz="1600" dirty="0">
                <a:latin typeface="Calibri"/>
                <a:cs typeface="Calibri"/>
              </a:rPr>
              <a:t>le</a:t>
            </a:r>
            <a:r>
              <a:rPr sz="1600" spc="75" dirty="0">
                <a:latin typeface="Calibri"/>
                <a:cs typeface="Calibri"/>
              </a:rPr>
              <a:t> </a:t>
            </a:r>
            <a:r>
              <a:rPr sz="1600" spc="-10" dirty="0">
                <a:latin typeface="Calibri"/>
                <a:cs typeface="Calibri"/>
              </a:rPr>
              <a:t>développement économique.</a:t>
            </a:r>
            <a:endParaRPr sz="1600" dirty="0">
              <a:latin typeface="Calibri"/>
              <a:cs typeface="Calibri"/>
            </a:endParaRPr>
          </a:p>
        </p:txBody>
      </p:sp>
      <p:sp>
        <p:nvSpPr>
          <p:cNvPr id="4" name="object 4"/>
          <p:cNvSpPr txBox="1"/>
          <p:nvPr/>
        </p:nvSpPr>
        <p:spPr>
          <a:xfrm>
            <a:off x="571500" y="5867400"/>
            <a:ext cx="12268200" cy="4096250"/>
          </a:xfrm>
          <a:prstGeom prst="rect">
            <a:avLst/>
          </a:prstGeom>
        </p:spPr>
        <p:txBody>
          <a:bodyPr vert="horz" wrap="square" lIns="0" tIns="12065" rIns="0" bIns="0" rtlCol="0">
            <a:spAutoFit/>
          </a:bodyPr>
          <a:lstStyle/>
          <a:p>
            <a:pPr marL="136505">
              <a:spcBef>
                <a:spcPts val="95"/>
              </a:spcBef>
            </a:pPr>
            <a:r>
              <a:rPr sz="2400" b="1" spc="60" dirty="0">
                <a:latin typeface="Verdana"/>
                <a:cs typeface="Verdana"/>
              </a:rPr>
              <a:t>Solution</a:t>
            </a:r>
            <a:endParaRPr sz="2400" b="1" dirty="0">
              <a:latin typeface="Verdana"/>
              <a:cs typeface="Verdana"/>
            </a:endParaRPr>
          </a:p>
          <a:p>
            <a:pPr marL="142855" indent="-130156">
              <a:spcBef>
                <a:spcPts val="1055"/>
              </a:spcBef>
              <a:buAutoNum type="arabicPeriod" startAt="3"/>
              <a:tabLst>
                <a:tab pos="142855" algn="l"/>
              </a:tabLst>
            </a:pPr>
            <a:r>
              <a:rPr sz="1600" b="1" dirty="0">
                <a:latin typeface="Calibri"/>
                <a:cs typeface="Calibri"/>
              </a:rPr>
              <a:t>Décrivez</a:t>
            </a:r>
            <a:r>
              <a:rPr sz="1600" b="1" spc="80" dirty="0">
                <a:latin typeface="Calibri"/>
                <a:cs typeface="Calibri"/>
              </a:rPr>
              <a:t> </a:t>
            </a:r>
            <a:r>
              <a:rPr sz="1600" b="1" dirty="0">
                <a:latin typeface="Calibri"/>
                <a:cs typeface="Calibri"/>
              </a:rPr>
              <a:t>votre</a:t>
            </a:r>
            <a:r>
              <a:rPr sz="1600" b="1" spc="80" dirty="0">
                <a:latin typeface="Calibri"/>
                <a:cs typeface="Calibri"/>
              </a:rPr>
              <a:t> </a:t>
            </a:r>
            <a:r>
              <a:rPr sz="1600" b="1" dirty="0">
                <a:latin typeface="Calibri"/>
                <a:cs typeface="Calibri"/>
              </a:rPr>
              <a:t>innovation</a:t>
            </a:r>
            <a:r>
              <a:rPr sz="1600" b="1" spc="105" dirty="0">
                <a:latin typeface="Calibri"/>
                <a:cs typeface="Calibri"/>
              </a:rPr>
              <a:t> </a:t>
            </a:r>
            <a:r>
              <a:rPr sz="1600" b="1" dirty="0">
                <a:latin typeface="Calibri"/>
                <a:cs typeface="Calibri"/>
              </a:rPr>
              <a:t>(produit,</a:t>
            </a:r>
            <a:r>
              <a:rPr sz="1600" b="1" spc="110" dirty="0">
                <a:latin typeface="Calibri"/>
                <a:cs typeface="Calibri"/>
              </a:rPr>
              <a:t> </a:t>
            </a:r>
            <a:r>
              <a:rPr sz="1600" b="1" dirty="0">
                <a:latin typeface="Calibri"/>
                <a:cs typeface="Calibri"/>
              </a:rPr>
              <a:t>service,</a:t>
            </a:r>
            <a:r>
              <a:rPr sz="1600" b="1" spc="85" dirty="0">
                <a:latin typeface="Calibri"/>
                <a:cs typeface="Calibri"/>
              </a:rPr>
              <a:t> </a:t>
            </a:r>
            <a:r>
              <a:rPr sz="1600" b="1" spc="-10" dirty="0">
                <a:latin typeface="Calibri"/>
                <a:cs typeface="Calibri"/>
              </a:rPr>
              <a:t>technologie).</a:t>
            </a:r>
            <a:endParaRPr sz="1600" dirty="0">
              <a:latin typeface="Calibri"/>
              <a:cs typeface="Calibri"/>
            </a:endParaRPr>
          </a:p>
          <a:p>
            <a:pPr marL="12698" marR="112379">
              <a:lnSpc>
                <a:spcPct val="113500"/>
              </a:lnSpc>
              <a:spcBef>
                <a:spcPts val="760"/>
              </a:spcBef>
            </a:pPr>
            <a:r>
              <a:rPr sz="1600" dirty="0">
                <a:latin typeface="Calibri"/>
                <a:cs typeface="Calibri"/>
              </a:rPr>
              <a:t>Le</a:t>
            </a:r>
            <a:r>
              <a:rPr sz="1600" spc="75" dirty="0">
                <a:latin typeface="Calibri"/>
                <a:cs typeface="Calibri"/>
              </a:rPr>
              <a:t> </a:t>
            </a:r>
            <a:r>
              <a:rPr sz="1600" dirty="0">
                <a:latin typeface="Calibri"/>
                <a:cs typeface="Calibri"/>
              </a:rPr>
              <a:t>projet</a:t>
            </a:r>
            <a:r>
              <a:rPr sz="1600" spc="45" dirty="0">
                <a:latin typeface="Calibri"/>
                <a:cs typeface="Calibri"/>
              </a:rPr>
              <a:t> </a:t>
            </a:r>
            <a:r>
              <a:rPr sz="1600" dirty="0">
                <a:latin typeface="Calibri"/>
                <a:cs typeface="Calibri"/>
              </a:rPr>
              <a:t>consiste</a:t>
            </a:r>
            <a:r>
              <a:rPr sz="1600" spc="65" dirty="0">
                <a:latin typeface="Calibri"/>
                <a:cs typeface="Calibri"/>
              </a:rPr>
              <a:t> </a:t>
            </a:r>
            <a:r>
              <a:rPr sz="1600" dirty="0">
                <a:latin typeface="Calibri"/>
                <a:cs typeface="Calibri"/>
              </a:rPr>
              <a:t>en</a:t>
            </a:r>
            <a:r>
              <a:rPr sz="1600" spc="85" dirty="0">
                <a:latin typeface="Calibri"/>
                <a:cs typeface="Calibri"/>
              </a:rPr>
              <a:t> </a:t>
            </a:r>
            <a:r>
              <a:rPr sz="1600" dirty="0">
                <a:latin typeface="Calibri"/>
                <a:cs typeface="Calibri"/>
              </a:rPr>
              <a:t>un</a:t>
            </a:r>
            <a:r>
              <a:rPr sz="1600" spc="60" dirty="0">
                <a:latin typeface="Calibri"/>
                <a:cs typeface="Calibri"/>
              </a:rPr>
              <a:t> </a:t>
            </a:r>
            <a:r>
              <a:rPr sz="1600" dirty="0">
                <a:latin typeface="Calibri"/>
                <a:cs typeface="Calibri"/>
              </a:rPr>
              <a:t>dispositif</a:t>
            </a:r>
            <a:r>
              <a:rPr sz="1600" spc="90" dirty="0">
                <a:latin typeface="Calibri"/>
                <a:cs typeface="Calibri"/>
              </a:rPr>
              <a:t> </a:t>
            </a:r>
            <a:r>
              <a:rPr sz="1600" dirty="0">
                <a:latin typeface="Calibri"/>
                <a:cs typeface="Calibri"/>
              </a:rPr>
              <a:t>autonome</a:t>
            </a:r>
            <a:r>
              <a:rPr sz="1600" spc="75" dirty="0">
                <a:latin typeface="Calibri"/>
                <a:cs typeface="Calibri"/>
              </a:rPr>
              <a:t> </a:t>
            </a:r>
            <a:r>
              <a:rPr sz="1600" dirty="0">
                <a:latin typeface="Calibri"/>
                <a:cs typeface="Calibri"/>
              </a:rPr>
              <a:t>qui</a:t>
            </a:r>
            <a:r>
              <a:rPr sz="1600" spc="70" dirty="0">
                <a:latin typeface="Calibri"/>
                <a:cs typeface="Calibri"/>
              </a:rPr>
              <a:t> </a:t>
            </a:r>
            <a:r>
              <a:rPr sz="1600" dirty="0">
                <a:latin typeface="Calibri"/>
                <a:cs typeface="Calibri"/>
              </a:rPr>
              <a:t>intègre</a:t>
            </a:r>
            <a:r>
              <a:rPr sz="1600" spc="70" dirty="0">
                <a:latin typeface="Calibri"/>
                <a:cs typeface="Calibri"/>
              </a:rPr>
              <a:t> </a:t>
            </a:r>
            <a:r>
              <a:rPr sz="1600" dirty="0">
                <a:latin typeface="Calibri"/>
                <a:cs typeface="Calibri"/>
              </a:rPr>
              <a:t>des</a:t>
            </a:r>
            <a:r>
              <a:rPr sz="1600" spc="75" dirty="0">
                <a:latin typeface="Calibri"/>
                <a:cs typeface="Calibri"/>
              </a:rPr>
              <a:t> </a:t>
            </a:r>
            <a:r>
              <a:rPr sz="1600" dirty="0">
                <a:latin typeface="Calibri"/>
                <a:cs typeface="Calibri"/>
              </a:rPr>
              <a:t>capteurs</a:t>
            </a:r>
            <a:r>
              <a:rPr sz="1600" spc="85" dirty="0">
                <a:latin typeface="Calibri"/>
                <a:cs typeface="Calibri"/>
              </a:rPr>
              <a:t> </a:t>
            </a:r>
            <a:r>
              <a:rPr sz="1600" dirty="0">
                <a:latin typeface="Calibri"/>
                <a:cs typeface="Calibri"/>
              </a:rPr>
              <a:t>de</a:t>
            </a:r>
            <a:r>
              <a:rPr sz="1600" spc="70" dirty="0">
                <a:latin typeface="Calibri"/>
                <a:cs typeface="Calibri"/>
              </a:rPr>
              <a:t> </a:t>
            </a:r>
            <a:r>
              <a:rPr sz="1600" dirty="0">
                <a:latin typeface="Calibri"/>
                <a:cs typeface="Calibri"/>
              </a:rPr>
              <a:t>présence,</a:t>
            </a:r>
            <a:r>
              <a:rPr sz="1600" spc="70" dirty="0">
                <a:latin typeface="Calibri"/>
                <a:cs typeface="Calibri"/>
              </a:rPr>
              <a:t> </a:t>
            </a:r>
            <a:r>
              <a:rPr sz="1600" dirty="0">
                <a:latin typeface="Calibri"/>
                <a:cs typeface="Calibri"/>
              </a:rPr>
              <a:t>température</a:t>
            </a:r>
            <a:r>
              <a:rPr sz="1600" spc="80" dirty="0">
                <a:latin typeface="Calibri"/>
                <a:cs typeface="Calibri"/>
              </a:rPr>
              <a:t> </a:t>
            </a:r>
            <a:r>
              <a:rPr sz="1600" spc="-25" dirty="0">
                <a:latin typeface="Calibri"/>
                <a:cs typeface="Calibri"/>
              </a:rPr>
              <a:t>et</a:t>
            </a:r>
            <a:r>
              <a:rPr sz="1600" dirty="0">
                <a:latin typeface="Calibri"/>
                <a:cs typeface="Calibri"/>
              </a:rPr>
              <a:t> humidité.</a:t>
            </a:r>
            <a:r>
              <a:rPr sz="1600" spc="85" dirty="0">
                <a:latin typeface="Calibri"/>
                <a:cs typeface="Calibri"/>
              </a:rPr>
              <a:t> </a:t>
            </a:r>
            <a:r>
              <a:rPr sz="1600" dirty="0">
                <a:latin typeface="Calibri"/>
                <a:cs typeface="Calibri"/>
              </a:rPr>
              <a:t>Le</a:t>
            </a:r>
            <a:r>
              <a:rPr sz="1600" spc="70" dirty="0">
                <a:latin typeface="Calibri"/>
                <a:cs typeface="Calibri"/>
              </a:rPr>
              <a:t> </a:t>
            </a:r>
            <a:r>
              <a:rPr sz="1600" dirty="0">
                <a:latin typeface="Calibri"/>
                <a:cs typeface="Calibri"/>
              </a:rPr>
              <a:t>dispositif</a:t>
            </a:r>
            <a:r>
              <a:rPr sz="1600" spc="65" dirty="0">
                <a:latin typeface="Calibri"/>
                <a:cs typeface="Calibri"/>
              </a:rPr>
              <a:t> </a:t>
            </a:r>
            <a:r>
              <a:rPr sz="1600" dirty="0">
                <a:latin typeface="Calibri"/>
                <a:cs typeface="Calibri"/>
              </a:rPr>
              <a:t>fonctionne</a:t>
            </a:r>
            <a:r>
              <a:rPr sz="1600" spc="85" dirty="0">
                <a:latin typeface="Calibri"/>
                <a:cs typeface="Calibri"/>
              </a:rPr>
              <a:t> </a:t>
            </a:r>
            <a:r>
              <a:rPr sz="1600" dirty="0">
                <a:latin typeface="Calibri"/>
                <a:cs typeface="Calibri"/>
              </a:rPr>
              <a:t>grâce</a:t>
            </a:r>
            <a:r>
              <a:rPr sz="1600" spc="65" dirty="0">
                <a:latin typeface="Calibri"/>
                <a:cs typeface="Calibri"/>
              </a:rPr>
              <a:t> </a:t>
            </a:r>
            <a:r>
              <a:rPr sz="1600" dirty="0">
                <a:latin typeface="Calibri"/>
                <a:cs typeface="Calibri"/>
              </a:rPr>
              <a:t>à</a:t>
            </a:r>
            <a:r>
              <a:rPr sz="1600" spc="75" dirty="0">
                <a:latin typeface="Calibri"/>
                <a:cs typeface="Calibri"/>
              </a:rPr>
              <a:t> </a:t>
            </a:r>
            <a:r>
              <a:rPr sz="1600" dirty="0">
                <a:latin typeface="Calibri"/>
                <a:cs typeface="Calibri"/>
              </a:rPr>
              <a:t>des</a:t>
            </a:r>
            <a:r>
              <a:rPr sz="1600" spc="90" dirty="0">
                <a:latin typeface="Calibri"/>
                <a:cs typeface="Calibri"/>
              </a:rPr>
              <a:t> </a:t>
            </a:r>
            <a:r>
              <a:rPr sz="1600" dirty="0">
                <a:latin typeface="Calibri"/>
                <a:cs typeface="Calibri"/>
              </a:rPr>
              <a:t>panneaux</a:t>
            </a:r>
            <a:r>
              <a:rPr sz="1600" spc="75" dirty="0">
                <a:latin typeface="Calibri"/>
                <a:cs typeface="Calibri"/>
              </a:rPr>
              <a:t> </a:t>
            </a:r>
            <a:r>
              <a:rPr sz="1600" dirty="0">
                <a:latin typeface="Calibri"/>
                <a:cs typeface="Calibri"/>
              </a:rPr>
              <a:t>solaires</a:t>
            </a:r>
            <a:r>
              <a:rPr sz="1600" spc="75" dirty="0">
                <a:latin typeface="Calibri"/>
                <a:cs typeface="Calibri"/>
              </a:rPr>
              <a:t> </a:t>
            </a:r>
            <a:r>
              <a:rPr sz="1600" dirty="0">
                <a:latin typeface="Calibri"/>
                <a:cs typeface="Calibri"/>
              </a:rPr>
              <a:t>et</a:t>
            </a:r>
            <a:r>
              <a:rPr sz="1600" spc="75" dirty="0">
                <a:latin typeface="Calibri"/>
                <a:cs typeface="Calibri"/>
              </a:rPr>
              <a:t> </a:t>
            </a:r>
            <a:r>
              <a:rPr sz="1600" dirty="0">
                <a:latin typeface="Calibri"/>
                <a:cs typeface="Calibri"/>
              </a:rPr>
              <a:t>transmet</a:t>
            </a:r>
            <a:r>
              <a:rPr sz="1600" spc="75" dirty="0">
                <a:latin typeface="Calibri"/>
                <a:cs typeface="Calibri"/>
              </a:rPr>
              <a:t> </a:t>
            </a:r>
            <a:r>
              <a:rPr sz="1600" dirty="0">
                <a:latin typeface="Calibri"/>
                <a:cs typeface="Calibri"/>
              </a:rPr>
              <a:t>les</a:t>
            </a:r>
            <a:r>
              <a:rPr sz="1600" spc="65" dirty="0">
                <a:latin typeface="Calibri"/>
                <a:cs typeface="Calibri"/>
              </a:rPr>
              <a:t> </a:t>
            </a:r>
            <a:r>
              <a:rPr sz="1600" dirty="0">
                <a:latin typeface="Calibri"/>
                <a:cs typeface="Calibri"/>
              </a:rPr>
              <a:t>données</a:t>
            </a:r>
            <a:r>
              <a:rPr sz="1600" spc="55" dirty="0">
                <a:latin typeface="Calibri"/>
                <a:cs typeface="Calibri"/>
              </a:rPr>
              <a:t> </a:t>
            </a:r>
            <a:r>
              <a:rPr sz="1600" spc="-25" dirty="0">
                <a:latin typeface="Calibri"/>
                <a:cs typeface="Calibri"/>
              </a:rPr>
              <a:t>via</a:t>
            </a:r>
            <a:r>
              <a:rPr sz="1600" dirty="0">
                <a:latin typeface="Calibri"/>
                <a:cs typeface="Calibri"/>
              </a:rPr>
              <a:t> Bluetooth</a:t>
            </a:r>
            <a:r>
              <a:rPr sz="1600" spc="65" dirty="0">
                <a:latin typeface="Calibri"/>
                <a:cs typeface="Calibri"/>
              </a:rPr>
              <a:t> </a:t>
            </a:r>
            <a:r>
              <a:rPr sz="1600" dirty="0">
                <a:latin typeface="Calibri"/>
                <a:cs typeface="Calibri"/>
              </a:rPr>
              <a:t>à</a:t>
            </a:r>
            <a:r>
              <a:rPr sz="1600" spc="55" dirty="0">
                <a:latin typeface="Calibri"/>
                <a:cs typeface="Calibri"/>
              </a:rPr>
              <a:t> </a:t>
            </a:r>
            <a:r>
              <a:rPr sz="1600" dirty="0">
                <a:latin typeface="Calibri"/>
                <a:cs typeface="Calibri"/>
              </a:rPr>
              <a:t>un</a:t>
            </a:r>
            <a:r>
              <a:rPr sz="1600" spc="65" dirty="0">
                <a:latin typeface="Calibri"/>
                <a:cs typeface="Calibri"/>
              </a:rPr>
              <a:t> </a:t>
            </a:r>
            <a:r>
              <a:rPr sz="1600" dirty="0">
                <a:latin typeface="Calibri"/>
                <a:cs typeface="Calibri"/>
              </a:rPr>
              <a:t>smartphone.</a:t>
            </a:r>
            <a:r>
              <a:rPr sz="1600" spc="70" dirty="0">
                <a:latin typeface="Calibri"/>
                <a:cs typeface="Calibri"/>
              </a:rPr>
              <a:t> </a:t>
            </a:r>
            <a:r>
              <a:rPr sz="1600" dirty="0">
                <a:latin typeface="Calibri"/>
                <a:cs typeface="Calibri"/>
              </a:rPr>
              <a:t>Il</a:t>
            </a:r>
            <a:r>
              <a:rPr sz="1600" spc="60" dirty="0">
                <a:latin typeface="Calibri"/>
                <a:cs typeface="Calibri"/>
              </a:rPr>
              <a:t> </a:t>
            </a:r>
            <a:r>
              <a:rPr sz="1600" dirty="0">
                <a:latin typeface="Calibri"/>
                <a:cs typeface="Calibri"/>
              </a:rPr>
              <a:t>vise</a:t>
            </a:r>
            <a:r>
              <a:rPr sz="1600" spc="65" dirty="0">
                <a:latin typeface="Calibri"/>
                <a:cs typeface="Calibri"/>
              </a:rPr>
              <a:t> </a:t>
            </a:r>
            <a:r>
              <a:rPr sz="1600" dirty="0">
                <a:latin typeface="Calibri"/>
                <a:cs typeface="Calibri"/>
              </a:rPr>
              <a:t>à</a:t>
            </a:r>
            <a:r>
              <a:rPr sz="1600" spc="60" dirty="0">
                <a:latin typeface="Calibri"/>
                <a:cs typeface="Calibri"/>
              </a:rPr>
              <a:t> </a:t>
            </a:r>
            <a:r>
              <a:rPr sz="1600" dirty="0">
                <a:latin typeface="Calibri"/>
                <a:cs typeface="Calibri"/>
              </a:rPr>
              <a:t>optimiser</a:t>
            </a:r>
            <a:r>
              <a:rPr sz="1600" spc="55" dirty="0">
                <a:latin typeface="Calibri"/>
                <a:cs typeface="Calibri"/>
              </a:rPr>
              <a:t> </a:t>
            </a:r>
            <a:r>
              <a:rPr sz="1600" dirty="0">
                <a:latin typeface="Calibri"/>
                <a:cs typeface="Calibri"/>
              </a:rPr>
              <a:t>la</a:t>
            </a:r>
            <a:r>
              <a:rPr sz="1600" spc="55" dirty="0">
                <a:latin typeface="Calibri"/>
                <a:cs typeface="Calibri"/>
              </a:rPr>
              <a:t> </a:t>
            </a:r>
            <a:r>
              <a:rPr sz="1600" dirty="0">
                <a:latin typeface="Calibri"/>
                <a:cs typeface="Calibri"/>
              </a:rPr>
              <a:t>gestion</a:t>
            </a:r>
            <a:r>
              <a:rPr sz="1600" spc="65" dirty="0">
                <a:latin typeface="Calibri"/>
                <a:cs typeface="Calibri"/>
              </a:rPr>
              <a:t> </a:t>
            </a:r>
            <a:r>
              <a:rPr sz="1600" dirty="0">
                <a:latin typeface="Calibri"/>
                <a:cs typeface="Calibri"/>
              </a:rPr>
              <a:t>de</a:t>
            </a:r>
            <a:r>
              <a:rPr sz="1600" spc="75" dirty="0">
                <a:latin typeface="Calibri"/>
                <a:cs typeface="Calibri"/>
              </a:rPr>
              <a:t> </a:t>
            </a:r>
            <a:r>
              <a:rPr sz="1600" dirty="0">
                <a:latin typeface="Calibri"/>
                <a:cs typeface="Calibri"/>
              </a:rPr>
              <a:t>l'énergie</a:t>
            </a:r>
            <a:r>
              <a:rPr sz="1600" spc="50" dirty="0">
                <a:latin typeface="Calibri"/>
                <a:cs typeface="Calibri"/>
              </a:rPr>
              <a:t> </a:t>
            </a:r>
            <a:r>
              <a:rPr sz="1600" dirty="0">
                <a:latin typeface="Calibri"/>
                <a:cs typeface="Calibri"/>
              </a:rPr>
              <a:t>en</a:t>
            </a:r>
            <a:r>
              <a:rPr sz="1600" spc="80" dirty="0">
                <a:latin typeface="Calibri"/>
                <a:cs typeface="Calibri"/>
              </a:rPr>
              <a:t> </a:t>
            </a:r>
            <a:r>
              <a:rPr sz="1600" dirty="0">
                <a:latin typeface="Calibri"/>
                <a:cs typeface="Calibri"/>
              </a:rPr>
              <a:t>surveillant</a:t>
            </a:r>
            <a:r>
              <a:rPr sz="1600" spc="50" dirty="0">
                <a:latin typeface="Calibri"/>
                <a:cs typeface="Calibri"/>
              </a:rPr>
              <a:t> </a:t>
            </a:r>
            <a:r>
              <a:rPr sz="1600" dirty="0">
                <a:latin typeface="Calibri"/>
                <a:cs typeface="Calibri"/>
              </a:rPr>
              <a:t>les</a:t>
            </a:r>
            <a:r>
              <a:rPr sz="1600" spc="80" dirty="0">
                <a:latin typeface="Calibri"/>
                <a:cs typeface="Calibri"/>
              </a:rPr>
              <a:t> </a:t>
            </a:r>
            <a:r>
              <a:rPr sz="1600" spc="-10" dirty="0">
                <a:latin typeface="Calibri"/>
                <a:cs typeface="Calibri"/>
              </a:rPr>
              <a:t>conditions </a:t>
            </a:r>
            <a:r>
              <a:rPr sz="1600" spc="10" dirty="0">
                <a:latin typeface="Calibri"/>
                <a:cs typeface="Calibri"/>
              </a:rPr>
              <a:t>environnementales et</a:t>
            </a:r>
            <a:r>
              <a:rPr sz="1600" spc="15" dirty="0">
                <a:latin typeface="Calibri"/>
                <a:cs typeface="Calibri"/>
              </a:rPr>
              <a:t> </a:t>
            </a:r>
            <a:r>
              <a:rPr sz="1600" spc="10" dirty="0">
                <a:latin typeface="Calibri"/>
                <a:cs typeface="Calibri"/>
              </a:rPr>
              <a:t>en</a:t>
            </a:r>
            <a:r>
              <a:rPr sz="1600" spc="35" dirty="0">
                <a:latin typeface="Calibri"/>
                <a:cs typeface="Calibri"/>
              </a:rPr>
              <a:t> </a:t>
            </a:r>
            <a:r>
              <a:rPr sz="1600" spc="10" dirty="0">
                <a:latin typeface="Calibri"/>
                <a:cs typeface="Calibri"/>
              </a:rPr>
              <a:t>ajustant</a:t>
            </a:r>
            <a:r>
              <a:rPr sz="1600" spc="30" dirty="0">
                <a:latin typeface="Calibri"/>
                <a:cs typeface="Calibri"/>
              </a:rPr>
              <a:t> </a:t>
            </a:r>
            <a:r>
              <a:rPr sz="1600" spc="10" dirty="0">
                <a:latin typeface="Calibri"/>
                <a:cs typeface="Calibri"/>
              </a:rPr>
              <a:t>automatiquement</a:t>
            </a:r>
            <a:r>
              <a:rPr sz="1600" spc="25" dirty="0">
                <a:latin typeface="Calibri"/>
                <a:cs typeface="Calibri"/>
              </a:rPr>
              <a:t> </a:t>
            </a:r>
            <a:r>
              <a:rPr sz="1600" spc="10" dirty="0">
                <a:latin typeface="Calibri"/>
                <a:cs typeface="Calibri"/>
              </a:rPr>
              <a:t>l'utilisation</a:t>
            </a:r>
            <a:r>
              <a:rPr sz="1600" spc="15" dirty="0">
                <a:latin typeface="Calibri"/>
                <a:cs typeface="Calibri"/>
              </a:rPr>
              <a:t> </a:t>
            </a:r>
            <a:r>
              <a:rPr sz="1600" spc="10" dirty="0">
                <a:latin typeface="Calibri"/>
                <a:cs typeface="Calibri"/>
              </a:rPr>
              <a:t>de</a:t>
            </a:r>
            <a:r>
              <a:rPr sz="1600" spc="20" dirty="0">
                <a:latin typeface="Calibri"/>
                <a:cs typeface="Calibri"/>
              </a:rPr>
              <a:t> </a:t>
            </a:r>
            <a:r>
              <a:rPr sz="1600" spc="10" dirty="0">
                <a:latin typeface="Calibri"/>
                <a:cs typeface="Calibri"/>
              </a:rPr>
              <a:t>l'énergie</a:t>
            </a:r>
            <a:r>
              <a:rPr sz="1600" spc="5" dirty="0">
                <a:latin typeface="Calibri"/>
                <a:cs typeface="Calibri"/>
              </a:rPr>
              <a:t> </a:t>
            </a:r>
            <a:r>
              <a:rPr sz="1600" spc="10" dirty="0">
                <a:latin typeface="Calibri"/>
                <a:cs typeface="Calibri"/>
              </a:rPr>
              <a:t>dans</a:t>
            </a:r>
            <a:r>
              <a:rPr sz="1600" spc="30" dirty="0">
                <a:latin typeface="Calibri"/>
                <a:cs typeface="Calibri"/>
              </a:rPr>
              <a:t> </a:t>
            </a:r>
            <a:r>
              <a:rPr sz="1600" spc="10" dirty="0">
                <a:latin typeface="Calibri"/>
                <a:cs typeface="Calibri"/>
              </a:rPr>
              <a:t>un</a:t>
            </a:r>
            <a:r>
              <a:rPr sz="1600" spc="25" dirty="0">
                <a:latin typeface="Calibri"/>
                <a:cs typeface="Calibri"/>
              </a:rPr>
              <a:t> </a:t>
            </a:r>
            <a:r>
              <a:rPr sz="1600" spc="10" dirty="0">
                <a:latin typeface="Calibri"/>
                <a:cs typeface="Calibri"/>
              </a:rPr>
              <a:t>bâtiment</a:t>
            </a:r>
            <a:r>
              <a:rPr sz="1600" spc="30" dirty="0">
                <a:latin typeface="Calibri"/>
                <a:cs typeface="Calibri"/>
              </a:rPr>
              <a:t> </a:t>
            </a:r>
            <a:r>
              <a:rPr sz="1600" spc="-20" dirty="0">
                <a:latin typeface="Calibri"/>
                <a:cs typeface="Calibri"/>
              </a:rPr>
              <a:t>(par </a:t>
            </a:r>
            <a:r>
              <a:rPr sz="1600" dirty="0">
                <a:latin typeface="Calibri"/>
                <a:cs typeface="Calibri"/>
              </a:rPr>
              <a:t>exemple,</a:t>
            </a:r>
            <a:r>
              <a:rPr sz="1600" spc="85" dirty="0">
                <a:latin typeface="Calibri"/>
                <a:cs typeface="Calibri"/>
              </a:rPr>
              <a:t> </a:t>
            </a:r>
            <a:r>
              <a:rPr sz="1600" dirty="0">
                <a:latin typeface="Calibri"/>
                <a:cs typeface="Calibri"/>
              </a:rPr>
              <a:t>activation</a:t>
            </a:r>
            <a:r>
              <a:rPr sz="1600" spc="80" dirty="0">
                <a:latin typeface="Calibri"/>
                <a:cs typeface="Calibri"/>
              </a:rPr>
              <a:t> </a:t>
            </a:r>
            <a:r>
              <a:rPr sz="1600" dirty="0">
                <a:latin typeface="Calibri"/>
                <a:cs typeface="Calibri"/>
              </a:rPr>
              <a:t>de</a:t>
            </a:r>
            <a:r>
              <a:rPr sz="1600" spc="80" dirty="0">
                <a:latin typeface="Calibri"/>
                <a:cs typeface="Calibri"/>
              </a:rPr>
              <a:t> </a:t>
            </a:r>
            <a:r>
              <a:rPr sz="1600" dirty="0">
                <a:latin typeface="Calibri"/>
                <a:cs typeface="Calibri"/>
              </a:rPr>
              <a:t>la</a:t>
            </a:r>
            <a:r>
              <a:rPr sz="1600" spc="90" dirty="0">
                <a:latin typeface="Calibri"/>
                <a:cs typeface="Calibri"/>
              </a:rPr>
              <a:t> </a:t>
            </a:r>
            <a:r>
              <a:rPr sz="1600" dirty="0">
                <a:latin typeface="Calibri"/>
                <a:cs typeface="Calibri"/>
              </a:rPr>
              <a:t>ventilation,</a:t>
            </a:r>
            <a:r>
              <a:rPr sz="1600" spc="85" dirty="0">
                <a:latin typeface="Calibri"/>
                <a:cs typeface="Calibri"/>
              </a:rPr>
              <a:t> </a:t>
            </a:r>
            <a:r>
              <a:rPr sz="1600" dirty="0">
                <a:latin typeface="Calibri"/>
                <a:cs typeface="Calibri"/>
              </a:rPr>
              <a:t>chauffage,</a:t>
            </a:r>
            <a:r>
              <a:rPr sz="1600" spc="75" dirty="0">
                <a:latin typeface="Calibri"/>
                <a:cs typeface="Calibri"/>
              </a:rPr>
              <a:t> </a:t>
            </a:r>
            <a:r>
              <a:rPr sz="1600" dirty="0">
                <a:latin typeface="Calibri"/>
                <a:cs typeface="Calibri"/>
              </a:rPr>
              <a:t>ou</a:t>
            </a:r>
            <a:r>
              <a:rPr sz="1600" spc="70" dirty="0">
                <a:latin typeface="Calibri"/>
                <a:cs typeface="Calibri"/>
              </a:rPr>
              <a:t> </a:t>
            </a:r>
            <a:r>
              <a:rPr sz="1600" spc="-10" dirty="0">
                <a:latin typeface="Calibri"/>
                <a:cs typeface="Calibri"/>
              </a:rPr>
              <a:t>éclairage).</a:t>
            </a:r>
            <a:endParaRPr sz="1600" dirty="0">
              <a:latin typeface="Calibri"/>
              <a:cs typeface="Calibri"/>
            </a:endParaRPr>
          </a:p>
          <a:p>
            <a:pPr>
              <a:lnSpc>
                <a:spcPct val="100000"/>
              </a:lnSpc>
            </a:pPr>
            <a:endParaRPr sz="1600" dirty="0">
              <a:latin typeface="Calibri"/>
              <a:cs typeface="Calibri"/>
            </a:endParaRPr>
          </a:p>
          <a:p>
            <a:pPr>
              <a:spcBef>
                <a:spcPts val="580"/>
              </a:spcBef>
            </a:pPr>
            <a:endParaRPr sz="1600" dirty="0">
              <a:latin typeface="Calibri"/>
              <a:cs typeface="Calibri"/>
            </a:endParaRPr>
          </a:p>
          <a:p>
            <a:pPr marL="142855" indent="-130156">
              <a:buAutoNum type="arabicPeriod" startAt="4"/>
              <a:tabLst>
                <a:tab pos="142855" algn="l"/>
              </a:tabLst>
            </a:pPr>
            <a:r>
              <a:rPr sz="1600" b="1" dirty="0">
                <a:latin typeface="Calibri"/>
                <a:cs typeface="Calibri"/>
              </a:rPr>
              <a:t>En</a:t>
            </a:r>
            <a:r>
              <a:rPr sz="1600" b="1" spc="50" dirty="0">
                <a:latin typeface="Calibri"/>
                <a:cs typeface="Calibri"/>
              </a:rPr>
              <a:t> </a:t>
            </a:r>
            <a:r>
              <a:rPr sz="1600" b="1" dirty="0">
                <a:latin typeface="Calibri"/>
                <a:cs typeface="Calibri"/>
              </a:rPr>
              <a:t>quoi</a:t>
            </a:r>
            <a:r>
              <a:rPr sz="1600" b="1" spc="75" dirty="0">
                <a:latin typeface="Calibri"/>
                <a:cs typeface="Calibri"/>
              </a:rPr>
              <a:t> </a:t>
            </a:r>
            <a:r>
              <a:rPr sz="1600" b="1" dirty="0">
                <a:latin typeface="Calibri"/>
                <a:cs typeface="Calibri"/>
              </a:rPr>
              <a:t>cette</a:t>
            </a:r>
            <a:r>
              <a:rPr sz="1600" b="1" spc="60" dirty="0">
                <a:latin typeface="Calibri"/>
                <a:cs typeface="Calibri"/>
              </a:rPr>
              <a:t> </a:t>
            </a:r>
            <a:r>
              <a:rPr sz="1600" b="1" dirty="0">
                <a:latin typeface="Calibri"/>
                <a:cs typeface="Calibri"/>
              </a:rPr>
              <a:t>solution</a:t>
            </a:r>
            <a:r>
              <a:rPr sz="1600" b="1" spc="50" dirty="0">
                <a:latin typeface="Calibri"/>
                <a:cs typeface="Calibri"/>
              </a:rPr>
              <a:t> </a:t>
            </a:r>
            <a:r>
              <a:rPr sz="1600" b="1" dirty="0">
                <a:latin typeface="Calibri"/>
                <a:cs typeface="Calibri"/>
              </a:rPr>
              <a:t>est-elle</a:t>
            </a:r>
            <a:r>
              <a:rPr sz="1600" b="1" spc="45" dirty="0">
                <a:latin typeface="Calibri"/>
                <a:cs typeface="Calibri"/>
              </a:rPr>
              <a:t> </a:t>
            </a:r>
            <a:r>
              <a:rPr sz="1600" b="1" dirty="0">
                <a:latin typeface="Calibri"/>
                <a:cs typeface="Calibri"/>
              </a:rPr>
              <a:t>unique</a:t>
            </a:r>
            <a:r>
              <a:rPr sz="1600" b="1" spc="60" dirty="0">
                <a:latin typeface="Calibri"/>
                <a:cs typeface="Calibri"/>
              </a:rPr>
              <a:t> </a:t>
            </a:r>
            <a:r>
              <a:rPr sz="1600" b="1" dirty="0">
                <a:latin typeface="Calibri"/>
                <a:cs typeface="Calibri"/>
              </a:rPr>
              <a:t>ou</a:t>
            </a:r>
            <a:r>
              <a:rPr sz="1600" b="1" spc="55" dirty="0">
                <a:latin typeface="Calibri"/>
                <a:cs typeface="Calibri"/>
              </a:rPr>
              <a:t> </a:t>
            </a:r>
            <a:r>
              <a:rPr sz="1600" b="1" dirty="0">
                <a:latin typeface="Calibri"/>
                <a:cs typeface="Calibri"/>
              </a:rPr>
              <a:t>différente</a:t>
            </a:r>
            <a:r>
              <a:rPr sz="1600" b="1" spc="60" dirty="0">
                <a:latin typeface="Calibri"/>
                <a:cs typeface="Calibri"/>
              </a:rPr>
              <a:t> </a:t>
            </a:r>
            <a:r>
              <a:rPr sz="1600" b="1" dirty="0">
                <a:latin typeface="Calibri"/>
                <a:cs typeface="Calibri"/>
              </a:rPr>
              <a:t>de</a:t>
            </a:r>
            <a:r>
              <a:rPr sz="1600" b="1" spc="60" dirty="0">
                <a:latin typeface="Calibri"/>
                <a:cs typeface="Calibri"/>
              </a:rPr>
              <a:t> </a:t>
            </a:r>
            <a:r>
              <a:rPr sz="1600" b="1" dirty="0">
                <a:latin typeface="Calibri"/>
                <a:cs typeface="Calibri"/>
              </a:rPr>
              <a:t>ce</a:t>
            </a:r>
            <a:r>
              <a:rPr sz="1600" b="1" spc="55" dirty="0">
                <a:latin typeface="Calibri"/>
                <a:cs typeface="Calibri"/>
              </a:rPr>
              <a:t> </a:t>
            </a:r>
            <a:r>
              <a:rPr sz="1600" b="1" dirty="0">
                <a:latin typeface="Calibri"/>
                <a:cs typeface="Calibri"/>
              </a:rPr>
              <a:t>qui</a:t>
            </a:r>
            <a:r>
              <a:rPr sz="1600" b="1" spc="80" dirty="0">
                <a:latin typeface="Calibri"/>
                <a:cs typeface="Calibri"/>
              </a:rPr>
              <a:t> </a:t>
            </a:r>
            <a:r>
              <a:rPr sz="1600" b="1" dirty="0">
                <a:latin typeface="Calibri"/>
                <a:cs typeface="Calibri"/>
              </a:rPr>
              <a:t>existe</a:t>
            </a:r>
            <a:r>
              <a:rPr sz="1600" b="1" spc="55" dirty="0">
                <a:latin typeface="Calibri"/>
                <a:cs typeface="Calibri"/>
              </a:rPr>
              <a:t> </a:t>
            </a:r>
            <a:r>
              <a:rPr sz="1600" b="1" dirty="0">
                <a:latin typeface="Calibri"/>
                <a:cs typeface="Calibri"/>
              </a:rPr>
              <a:t>déjà</a:t>
            </a:r>
            <a:r>
              <a:rPr sz="1600" b="1" spc="40" dirty="0">
                <a:latin typeface="Calibri"/>
                <a:cs typeface="Calibri"/>
              </a:rPr>
              <a:t> </a:t>
            </a:r>
            <a:r>
              <a:rPr sz="1600" b="1" spc="-50" dirty="0">
                <a:latin typeface="Calibri"/>
                <a:cs typeface="Calibri"/>
              </a:rPr>
              <a:t>?</a:t>
            </a:r>
            <a:endParaRPr sz="1600" dirty="0">
              <a:latin typeface="Calibri"/>
              <a:cs typeface="Calibri"/>
            </a:endParaRPr>
          </a:p>
          <a:p>
            <a:pPr marL="12698" marR="203805" lvl="1" indent="158726">
              <a:lnSpc>
                <a:spcPct val="113999"/>
              </a:lnSpc>
              <a:spcBef>
                <a:spcPts val="745"/>
              </a:spcBef>
              <a:buChar char="-"/>
              <a:tabLst>
                <a:tab pos="171425" algn="l"/>
              </a:tabLst>
            </a:pPr>
            <a:r>
              <a:rPr sz="1600" dirty="0">
                <a:latin typeface="Calibri"/>
                <a:cs typeface="Calibri"/>
              </a:rPr>
              <a:t>Ce</a:t>
            </a:r>
            <a:r>
              <a:rPr sz="1600" spc="90" dirty="0">
                <a:latin typeface="Calibri"/>
                <a:cs typeface="Calibri"/>
              </a:rPr>
              <a:t> </a:t>
            </a:r>
            <a:r>
              <a:rPr sz="1600" dirty="0">
                <a:latin typeface="Calibri"/>
                <a:cs typeface="Calibri"/>
              </a:rPr>
              <a:t>dispositif</a:t>
            </a:r>
            <a:r>
              <a:rPr sz="1600" spc="85" dirty="0">
                <a:latin typeface="Calibri"/>
                <a:cs typeface="Calibri"/>
              </a:rPr>
              <a:t> </a:t>
            </a:r>
            <a:r>
              <a:rPr sz="1600" dirty="0">
                <a:latin typeface="Calibri"/>
                <a:cs typeface="Calibri"/>
              </a:rPr>
              <a:t>se</a:t>
            </a:r>
            <a:r>
              <a:rPr sz="1600" spc="70" dirty="0">
                <a:latin typeface="Calibri"/>
                <a:cs typeface="Calibri"/>
              </a:rPr>
              <a:t> </a:t>
            </a:r>
            <a:r>
              <a:rPr sz="1600" dirty="0">
                <a:latin typeface="Calibri"/>
                <a:cs typeface="Calibri"/>
              </a:rPr>
              <a:t>distingue</a:t>
            </a:r>
            <a:r>
              <a:rPr sz="1600" spc="75" dirty="0">
                <a:latin typeface="Calibri"/>
                <a:cs typeface="Calibri"/>
              </a:rPr>
              <a:t> </a:t>
            </a:r>
            <a:r>
              <a:rPr sz="1600" dirty="0">
                <a:latin typeface="Calibri"/>
                <a:cs typeface="Calibri"/>
              </a:rPr>
              <a:t>par</a:t>
            </a:r>
            <a:r>
              <a:rPr sz="1600" spc="70" dirty="0">
                <a:latin typeface="Calibri"/>
                <a:cs typeface="Calibri"/>
              </a:rPr>
              <a:t> </a:t>
            </a:r>
            <a:r>
              <a:rPr sz="1600" dirty="0">
                <a:latin typeface="Calibri"/>
                <a:cs typeface="Calibri"/>
              </a:rPr>
              <a:t>son</a:t>
            </a:r>
            <a:r>
              <a:rPr sz="1600" spc="70" dirty="0">
                <a:latin typeface="Calibri"/>
                <a:cs typeface="Calibri"/>
              </a:rPr>
              <a:t> </a:t>
            </a:r>
            <a:r>
              <a:rPr sz="1600" dirty="0">
                <a:latin typeface="Calibri"/>
                <a:cs typeface="Calibri"/>
              </a:rPr>
              <a:t>alimentation</a:t>
            </a:r>
            <a:r>
              <a:rPr sz="1600" spc="70" dirty="0">
                <a:latin typeface="Calibri"/>
                <a:cs typeface="Calibri"/>
              </a:rPr>
              <a:t> </a:t>
            </a:r>
            <a:r>
              <a:rPr sz="1600" dirty="0">
                <a:latin typeface="Calibri"/>
                <a:cs typeface="Calibri"/>
              </a:rPr>
              <a:t>solaire,</a:t>
            </a:r>
            <a:r>
              <a:rPr sz="1600" spc="80" dirty="0">
                <a:latin typeface="Calibri"/>
                <a:cs typeface="Calibri"/>
              </a:rPr>
              <a:t> </a:t>
            </a:r>
            <a:r>
              <a:rPr sz="1600" dirty="0">
                <a:latin typeface="Calibri"/>
                <a:cs typeface="Calibri"/>
              </a:rPr>
              <a:t>rendant</a:t>
            </a:r>
            <a:r>
              <a:rPr sz="1600" spc="75" dirty="0">
                <a:latin typeface="Calibri"/>
                <a:cs typeface="Calibri"/>
              </a:rPr>
              <a:t> </a:t>
            </a:r>
            <a:r>
              <a:rPr sz="1600" dirty="0">
                <a:latin typeface="Calibri"/>
                <a:cs typeface="Calibri"/>
              </a:rPr>
              <a:t>le</a:t>
            </a:r>
            <a:r>
              <a:rPr sz="1600" spc="75" dirty="0">
                <a:latin typeface="Calibri"/>
                <a:cs typeface="Calibri"/>
              </a:rPr>
              <a:t> </a:t>
            </a:r>
            <a:r>
              <a:rPr sz="1600" dirty="0">
                <a:latin typeface="Calibri"/>
                <a:cs typeface="Calibri"/>
              </a:rPr>
              <a:t>système</a:t>
            </a:r>
            <a:r>
              <a:rPr sz="1600" spc="80" dirty="0">
                <a:latin typeface="Calibri"/>
                <a:cs typeface="Calibri"/>
              </a:rPr>
              <a:t> </a:t>
            </a:r>
            <a:r>
              <a:rPr sz="1600" dirty="0">
                <a:latin typeface="Calibri"/>
                <a:cs typeface="Calibri"/>
              </a:rPr>
              <a:t>autonome</a:t>
            </a:r>
            <a:r>
              <a:rPr sz="1600" spc="65" dirty="0">
                <a:latin typeface="Calibri"/>
                <a:cs typeface="Calibri"/>
              </a:rPr>
              <a:t> </a:t>
            </a:r>
            <a:r>
              <a:rPr sz="1600" dirty="0">
                <a:latin typeface="Calibri"/>
                <a:cs typeface="Calibri"/>
              </a:rPr>
              <a:t>et</a:t>
            </a:r>
            <a:r>
              <a:rPr sz="1600" spc="70" dirty="0">
                <a:latin typeface="Calibri"/>
                <a:cs typeface="Calibri"/>
              </a:rPr>
              <a:t> </a:t>
            </a:r>
            <a:r>
              <a:rPr sz="1600" spc="-10" dirty="0">
                <a:latin typeface="Calibri"/>
                <a:cs typeface="Calibri"/>
              </a:rPr>
              <a:t>adapté </a:t>
            </a:r>
            <a:r>
              <a:rPr sz="1600" dirty="0">
                <a:latin typeface="Calibri"/>
                <a:cs typeface="Calibri"/>
              </a:rPr>
              <a:t>aux</a:t>
            </a:r>
            <a:r>
              <a:rPr sz="1600" spc="65" dirty="0">
                <a:latin typeface="Calibri"/>
                <a:cs typeface="Calibri"/>
              </a:rPr>
              <a:t> </a:t>
            </a:r>
            <a:r>
              <a:rPr sz="1600" dirty="0">
                <a:latin typeface="Calibri"/>
                <a:cs typeface="Calibri"/>
              </a:rPr>
              <a:t>zones</a:t>
            </a:r>
            <a:r>
              <a:rPr sz="1600" spc="50" dirty="0">
                <a:latin typeface="Calibri"/>
                <a:cs typeface="Calibri"/>
              </a:rPr>
              <a:t> </a:t>
            </a:r>
            <a:r>
              <a:rPr sz="1600" dirty="0">
                <a:latin typeface="Calibri"/>
                <a:cs typeface="Calibri"/>
              </a:rPr>
              <a:t>avec</a:t>
            </a:r>
            <a:r>
              <a:rPr sz="1600" spc="70" dirty="0">
                <a:latin typeface="Calibri"/>
                <a:cs typeface="Calibri"/>
              </a:rPr>
              <a:t> </a:t>
            </a:r>
            <a:r>
              <a:rPr sz="1600" dirty="0">
                <a:latin typeface="Calibri"/>
                <a:cs typeface="Calibri"/>
              </a:rPr>
              <a:t>un</a:t>
            </a:r>
            <a:r>
              <a:rPr sz="1600" spc="60" dirty="0">
                <a:latin typeface="Calibri"/>
                <a:cs typeface="Calibri"/>
              </a:rPr>
              <a:t> </a:t>
            </a:r>
            <a:r>
              <a:rPr sz="1600" dirty="0">
                <a:latin typeface="Calibri"/>
                <a:cs typeface="Calibri"/>
              </a:rPr>
              <a:t>accès</a:t>
            </a:r>
            <a:r>
              <a:rPr sz="1600" spc="65" dirty="0">
                <a:latin typeface="Calibri"/>
                <a:cs typeface="Calibri"/>
              </a:rPr>
              <a:t> </a:t>
            </a:r>
            <a:r>
              <a:rPr sz="1600" dirty="0">
                <a:latin typeface="Calibri"/>
                <a:cs typeface="Calibri"/>
              </a:rPr>
              <a:t>limité</a:t>
            </a:r>
            <a:r>
              <a:rPr sz="1600" spc="60" dirty="0">
                <a:latin typeface="Calibri"/>
                <a:cs typeface="Calibri"/>
              </a:rPr>
              <a:t> </a:t>
            </a:r>
            <a:r>
              <a:rPr sz="1600" dirty="0">
                <a:latin typeface="Calibri"/>
                <a:cs typeface="Calibri"/>
              </a:rPr>
              <a:t>à</a:t>
            </a:r>
            <a:r>
              <a:rPr sz="1600" spc="80" dirty="0">
                <a:latin typeface="Calibri"/>
                <a:cs typeface="Calibri"/>
              </a:rPr>
              <a:t> </a:t>
            </a:r>
            <a:r>
              <a:rPr sz="1600" dirty="0">
                <a:latin typeface="Calibri"/>
                <a:cs typeface="Calibri"/>
              </a:rPr>
              <a:t>l'électricité</a:t>
            </a:r>
            <a:r>
              <a:rPr sz="1600" spc="50" dirty="0">
                <a:latin typeface="Calibri"/>
                <a:cs typeface="Calibri"/>
              </a:rPr>
              <a:t> </a:t>
            </a:r>
            <a:r>
              <a:rPr sz="1600" dirty="0">
                <a:latin typeface="Calibri"/>
                <a:cs typeface="Calibri"/>
              </a:rPr>
              <a:t>ou</a:t>
            </a:r>
            <a:r>
              <a:rPr sz="1600" spc="60" dirty="0">
                <a:latin typeface="Calibri"/>
                <a:cs typeface="Calibri"/>
              </a:rPr>
              <a:t> </a:t>
            </a:r>
            <a:r>
              <a:rPr sz="1600" dirty="0">
                <a:latin typeface="Calibri"/>
                <a:cs typeface="Calibri"/>
              </a:rPr>
              <a:t>un</a:t>
            </a:r>
            <a:r>
              <a:rPr sz="1600" spc="65" dirty="0">
                <a:latin typeface="Calibri"/>
                <a:cs typeface="Calibri"/>
              </a:rPr>
              <a:t> </a:t>
            </a:r>
            <a:r>
              <a:rPr sz="1600" dirty="0">
                <a:latin typeface="Calibri"/>
                <a:cs typeface="Calibri"/>
              </a:rPr>
              <a:t>réseau</a:t>
            </a:r>
            <a:r>
              <a:rPr sz="1600" spc="60" dirty="0">
                <a:latin typeface="Calibri"/>
                <a:cs typeface="Calibri"/>
              </a:rPr>
              <a:t> </a:t>
            </a:r>
            <a:r>
              <a:rPr sz="1600" dirty="0">
                <a:latin typeface="Calibri"/>
                <a:cs typeface="Calibri"/>
              </a:rPr>
              <a:t>électrique</a:t>
            </a:r>
            <a:r>
              <a:rPr sz="1600" spc="75" dirty="0">
                <a:latin typeface="Calibri"/>
                <a:cs typeface="Calibri"/>
              </a:rPr>
              <a:t> </a:t>
            </a:r>
            <a:r>
              <a:rPr sz="1600" spc="-10" dirty="0">
                <a:latin typeface="Calibri"/>
                <a:cs typeface="Calibri"/>
              </a:rPr>
              <a:t>instable.</a:t>
            </a:r>
            <a:endParaRPr sz="1600" dirty="0">
              <a:latin typeface="Calibri"/>
              <a:cs typeface="Calibri"/>
            </a:endParaRPr>
          </a:p>
          <a:p>
            <a:pPr marL="12698" marR="5080" lvl="1" indent="158726">
              <a:lnSpc>
                <a:spcPct val="113999"/>
              </a:lnSpc>
              <a:spcBef>
                <a:spcPts val="745"/>
              </a:spcBef>
              <a:buChar char="-"/>
              <a:tabLst>
                <a:tab pos="171425" algn="l"/>
              </a:tabLst>
            </a:pPr>
            <a:r>
              <a:rPr sz="1600" dirty="0">
                <a:latin typeface="Calibri"/>
                <a:cs typeface="Calibri"/>
              </a:rPr>
              <a:t>L'utilisation</a:t>
            </a:r>
            <a:r>
              <a:rPr sz="1600" spc="60" dirty="0">
                <a:latin typeface="Calibri"/>
                <a:cs typeface="Calibri"/>
              </a:rPr>
              <a:t> </a:t>
            </a:r>
            <a:r>
              <a:rPr sz="1600" dirty="0">
                <a:latin typeface="Calibri"/>
                <a:cs typeface="Calibri"/>
              </a:rPr>
              <a:t>de</a:t>
            </a:r>
            <a:r>
              <a:rPr sz="1600" spc="80" dirty="0">
                <a:latin typeface="Calibri"/>
                <a:cs typeface="Calibri"/>
              </a:rPr>
              <a:t> </a:t>
            </a:r>
            <a:r>
              <a:rPr sz="1600" dirty="0">
                <a:latin typeface="Calibri"/>
                <a:cs typeface="Calibri"/>
              </a:rPr>
              <a:t>Bluetooth</a:t>
            </a:r>
            <a:r>
              <a:rPr sz="1600" spc="75" dirty="0">
                <a:latin typeface="Calibri"/>
                <a:cs typeface="Calibri"/>
              </a:rPr>
              <a:t> </a:t>
            </a:r>
            <a:r>
              <a:rPr sz="1600" dirty="0">
                <a:latin typeface="Calibri"/>
                <a:cs typeface="Calibri"/>
              </a:rPr>
              <a:t>permet</a:t>
            </a:r>
            <a:r>
              <a:rPr sz="1600" spc="100" dirty="0">
                <a:latin typeface="Calibri"/>
                <a:cs typeface="Calibri"/>
              </a:rPr>
              <a:t> </a:t>
            </a:r>
            <a:r>
              <a:rPr sz="1600" dirty="0">
                <a:latin typeface="Calibri"/>
                <a:cs typeface="Calibri"/>
              </a:rPr>
              <a:t>un</a:t>
            </a:r>
            <a:r>
              <a:rPr sz="1600" spc="75" dirty="0">
                <a:latin typeface="Calibri"/>
                <a:cs typeface="Calibri"/>
              </a:rPr>
              <a:t> </a:t>
            </a:r>
            <a:r>
              <a:rPr sz="1600" dirty="0">
                <a:latin typeface="Calibri"/>
                <a:cs typeface="Calibri"/>
              </a:rPr>
              <a:t>contrôle</a:t>
            </a:r>
            <a:r>
              <a:rPr sz="1600" spc="80" dirty="0">
                <a:latin typeface="Calibri"/>
                <a:cs typeface="Calibri"/>
              </a:rPr>
              <a:t> </a:t>
            </a:r>
            <a:r>
              <a:rPr sz="1600" dirty="0">
                <a:latin typeface="Calibri"/>
                <a:cs typeface="Calibri"/>
              </a:rPr>
              <a:t>local</a:t>
            </a:r>
            <a:r>
              <a:rPr sz="1600" spc="50" dirty="0">
                <a:latin typeface="Calibri"/>
                <a:cs typeface="Calibri"/>
              </a:rPr>
              <a:t> </a:t>
            </a:r>
            <a:r>
              <a:rPr sz="1600" dirty="0">
                <a:latin typeface="Calibri"/>
                <a:cs typeface="Calibri"/>
              </a:rPr>
              <a:t>sans</a:t>
            </a:r>
            <a:r>
              <a:rPr sz="1600" spc="80" dirty="0">
                <a:latin typeface="Calibri"/>
                <a:cs typeface="Calibri"/>
              </a:rPr>
              <a:t> </a:t>
            </a:r>
            <a:r>
              <a:rPr sz="1600" dirty="0">
                <a:latin typeface="Calibri"/>
                <a:cs typeface="Calibri"/>
              </a:rPr>
              <a:t>nécessité</a:t>
            </a:r>
            <a:r>
              <a:rPr sz="1600" spc="75" dirty="0">
                <a:latin typeface="Calibri"/>
                <a:cs typeface="Calibri"/>
              </a:rPr>
              <a:t> </a:t>
            </a:r>
            <a:r>
              <a:rPr sz="1600" dirty="0">
                <a:latin typeface="Calibri"/>
                <a:cs typeface="Calibri"/>
              </a:rPr>
              <a:t>de</a:t>
            </a:r>
            <a:r>
              <a:rPr sz="1600" spc="85" dirty="0">
                <a:latin typeface="Calibri"/>
                <a:cs typeface="Calibri"/>
              </a:rPr>
              <a:t> </a:t>
            </a:r>
            <a:r>
              <a:rPr sz="1600" dirty="0">
                <a:latin typeface="Calibri"/>
                <a:cs typeface="Calibri"/>
              </a:rPr>
              <a:t>connexion</a:t>
            </a:r>
            <a:r>
              <a:rPr sz="1600" spc="75" dirty="0">
                <a:latin typeface="Calibri"/>
                <a:cs typeface="Calibri"/>
              </a:rPr>
              <a:t> </a:t>
            </a:r>
            <a:r>
              <a:rPr sz="1600" dirty="0">
                <a:latin typeface="Calibri"/>
                <a:cs typeface="Calibri"/>
              </a:rPr>
              <a:t>Internet</a:t>
            </a:r>
            <a:r>
              <a:rPr sz="1600" spc="75" dirty="0">
                <a:latin typeface="Calibri"/>
                <a:cs typeface="Calibri"/>
              </a:rPr>
              <a:t> </a:t>
            </a:r>
            <a:r>
              <a:rPr sz="1600" dirty="0">
                <a:latin typeface="Calibri"/>
                <a:cs typeface="Calibri"/>
              </a:rPr>
              <a:t>ou</a:t>
            </a:r>
            <a:r>
              <a:rPr sz="1600" spc="75" dirty="0">
                <a:latin typeface="Calibri"/>
                <a:cs typeface="Calibri"/>
              </a:rPr>
              <a:t> </a:t>
            </a:r>
            <a:r>
              <a:rPr sz="1600" spc="-25" dirty="0">
                <a:latin typeface="Calibri"/>
                <a:cs typeface="Calibri"/>
              </a:rPr>
              <a:t>de</a:t>
            </a:r>
            <a:r>
              <a:rPr sz="1600" dirty="0">
                <a:latin typeface="Calibri"/>
                <a:cs typeface="Calibri"/>
              </a:rPr>
              <a:t> réseau</a:t>
            </a:r>
            <a:r>
              <a:rPr sz="1600" spc="65" dirty="0">
                <a:latin typeface="Calibri"/>
                <a:cs typeface="Calibri"/>
              </a:rPr>
              <a:t> </a:t>
            </a:r>
            <a:r>
              <a:rPr sz="1600" dirty="0">
                <a:latin typeface="Calibri"/>
                <a:cs typeface="Calibri"/>
              </a:rPr>
              <a:t>Wi-Fi,</a:t>
            </a:r>
            <a:r>
              <a:rPr sz="1600" spc="65" dirty="0">
                <a:latin typeface="Calibri"/>
                <a:cs typeface="Calibri"/>
              </a:rPr>
              <a:t> </a:t>
            </a:r>
            <a:r>
              <a:rPr sz="1600" dirty="0">
                <a:latin typeface="Calibri"/>
                <a:cs typeface="Calibri"/>
              </a:rPr>
              <a:t>ce</a:t>
            </a:r>
            <a:r>
              <a:rPr sz="1600" spc="55" dirty="0">
                <a:latin typeface="Calibri"/>
                <a:cs typeface="Calibri"/>
              </a:rPr>
              <a:t> </a:t>
            </a:r>
            <a:r>
              <a:rPr sz="1600" dirty="0">
                <a:latin typeface="Calibri"/>
                <a:cs typeface="Calibri"/>
              </a:rPr>
              <a:t>qui</a:t>
            </a:r>
            <a:r>
              <a:rPr sz="1600" spc="60" dirty="0">
                <a:latin typeface="Calibri"/>
                <a:cs typeface="Calibri"/>
              </a:rPr>
              <a:t> </a:t>
            </a:r>
            <a:r>
              <a:rPr sz="1600" dirty="0">
                <a:latin typeface="Calibri"/>
                <a:cs typeface="Calibri"/>
              </a:rPr>
              <a:t>rend</a:t>
            </a:r>
            <a:r>
              <a:rPr sz="1600" spc="80" dirty="0">
                <a:latin typeface="Calibri"/>
                <a:cs typeface="Calibri"/>
              </a:rPr>
              <a:t> </a:t>
            </a:r>
            <a:r>
              <a:rPr sz="1600" dirty="0">
                <a:latin typeface="Calibri"/>
                <a:cs typeface="Calibri"/>
              </a:rPr>
              <a:t>le</a:t>
            </a:r>
            <a:r>
              <a:rPr sz="1600" spc="55" dirty="0">
                <a:latin typeface="Calibri"/>
                <a:cs typeface="Calibri"/>
              </a:rPr>
              <a:t> </a:t>
            </a:r>
            <a:r>
              <a:rPr sz="1600" dirty="0">
                <a:latin typeface="Calibri"/>
                <a:cs typeface="Calibri"/>
              </a:rPr>
              <a:t>système</a:t>
            </a:r>
            <a:r>
              <a:rPr sz="1600" spc="85" dirty="0">
                <a:latin typeface="Calibri"/>
                <a:cs typeface="Calibri"/>
              </a:rPr>
              <a:t> </a:t>
            </a:r>
            <a:r>
              <a:rPr sz="1600" dirty="0">
                <a:latin typeface="Calibri"/>
                <a:cs typeface="Calibri"/>
              </a:rPr>
              <a:t>simple</a:t>
            </a:r>
            <a:r>
              <a:rPr sz="1600" spc="60" dirty="0">
                <a:latin typeface="Calibri"/>
                <a:cs typeface="Calibri"/>
              </a:rPr>
              <a:t> </a:t>
            </a:r>
            <a:r>
              <a:rPr sz="1600" dirty="0">
                <a:latin typeface="Calibri"/>
                <a:cs typeface="Calibri"/>
              </a:rPr>
              <a:t>à</a:t>
            </a:r>
            <a:r>
              <a:rPr sz="1600" spc="65" dirty="0">
                <a:latin typeface="Calibri"/>
                <a:cs typeface="Calibri"/>
              </a:rPr>
              <a:t> </a:t>
            </a:r>
            <a:r>
              <a:rPr sz="1600" dirty="0">
                <a:latin typeface="Calibri"/>
                <a:cs typeface="Calibri"/>
              </a:rPr>
              <a:t>installer</a:t>
            </a:r>
            <a:r>
              <a:rPr sz="1600" spc="60" dirty="0">
                <a:latin typeface="Calibri"/>
                <a:cs typeface="Calibri"/>
              </a:rPr>
              <a:t> </a:t>
            </a:r>
            <a:r>
              <a:rPr sz="1600" dirty="0">
                <a:latin typeface="Calibri"/>
                <a:cs typeface="Calibri"/>
              </a:rPr>
              <a:t>et</a:t>
            </a:r>
            <a:r>
              <a:rPr sz="1600" spc="55" dirty="0">
                <a:latin typeface="Calibri"/>
                <a:cs typeface="Calibri"/>
              </a:rPr>
              <a:t> </a:t>
            </a:r>
            <a:r>
              <a:rPr sz="1600" dirty="0">
                <a:latin typeface="Calibri"/>
                <a:cs typeface="Calibri"/>
              </a:rPr>
              <a:t>à</a:t>
            </a:r>
            <a:r>
              <a:rPr sz="1600" spc="65" dirty="0">
                <a:latin typeface="Calibri"/>
                <a:cs typeface="Calibri"/>
              </a:rPr>
              <a:t> </a:t>
            </a:r>
            <a:r>
              <a:rPr sz="1600" dirty="0">
                <a:latin typeface="Calibri"/>
                <a:cs typeface="Calibri"/>
              </a:rPr>
              <a:t>utiliser,</a:t>
            </a:r>
            <a:r>
              <a:rPr sz="1600" spc="55" dirty="0">
                <a:latin typeface="Calibri"/>
                <a:cs typeface="Calibri"/>
              </a:rPr>
              <a:t> </a:t>
            </a:r>
            <a:r>
              <a:rPr sz="1600" dirty="0">
                <a:latin typeface="Calibri"/>
                <a:cs typeface="Calibri"/>
              </a:rPr>
              <a:t>notamment</a:t>
            </a:r>
            <a:r>
              <a:rPr sz="1600" spc="50" dirty="0">
                <a:latin typeface="Calibri"/>
                <a:cs typeface="Calibri"/>
              </a:rPr>
              <a:t> </a:t>
            </a:r>
            <a:r>
              <a:rPr sz="1600" dirty="0">
                <a:latin typeface="Calibri"/>
                <a:cs typeface="Calibri"/>
              </a:rPr>
              <a:t>dans</a:t>
            </a:r>
            <a:r>
              <a:rPr sz="1600" spc="65" dirty="0">
                <a:latin typeface="Calibri"/>
                <a:cs typeface="Calibri"/>
              </a:rPr>
              <a:t> </a:t>
            </a:r>
            <a:r>
              <a:rPr sz="1600" dirty="0">
                <a:latin typeface="Calibri"/>
                <a:cs typeface="Calibri"/>
              </a:rPr>
              <a:t>les</a:t>
            </a:r>
            <a:r>
              <a:rPr sz="1600" spc="55" dirty="0">
                <a:latin typeface="Calibri"/>
                <a:cs typeface="Calibri"/>
              </a:rPr>
              <a:t> </a:t>
            </a:r>
            <a:r>
              <a:rPr sz="1600" dirty="0">
                <a:latin typeface="Calibri"/>
                <a:cs typeface="Calibri"/>
              </a:rPr>
              <a:t>zones</a:t>
            </a:r>
            <a:r>
              <a:rPr sz="1600" spc="75" dirty="0">
                <a:latin typeface="Calibri"/>
                <a:cs typeface="Calibri"/>
              </a:rPr>
              <a:t> </a:t>
            </a:r>
            <a:r>
              <a:rPr sz="1600" spc="-10" dirty="0">
                <a:latin typeface="Calibri"/>
                <a:cs typeface="Calibri"/>
              </a:rPr>
              <a:t>rurales.</a:t>
            </a:r>
            <a:endParaRPr sz="1600" dirty="0">
              <a:latin typeface="Calibri"/>
              <a:cs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object 2"/>
          <p:cNvSpPr txBox="1"/>
          <p:nvPr/>
        </p:nvSpPr>
        <p:spPr>
          <a:xfrm>
            <a:off x="914400" y="1219200"/>
            <a:ext cx="11963399" cy="3899273"/>
          </a:xfrm>
          <a:prstGeom prst="rect">
            <a:avLst/>
          </a:prstGeom>
        </p:spPr>
        <p:txBody>
          <a:bodyPr vert="horz" wrap="square" lIns="0" tIns="12065" rIns="0" bIns="0" rtlCol="0">
            <a:spAutoFit/>
          </a:bodyPr>
          <a:lstStyle/>
          <a:p>
            <a:pPr marL="12698">
              <a:spcBef>
                <a:spcPts val="95"/>
              </a:spcBef>
            </a:pPr>
            <a:r>
              <a:rPr sz="2400" spc="85" dirty="0">
                <a:latin typeface="Verdana"/>
                <a:cs typeface="Verdana"/>
              </a:rPr>
              <a:t>Clients</a:t>
            </a:r>
            <a:r>
              <a:rPr sz="2400" spc="15" dirty="0">
                <a:latin typeface="Verdana"/>
                <a:cs typeface="Verdana"/>
              </a:rPr>
              <a:t> </a:t>
            </a:r>
            <a:r>
              <a:rPr sz="2400" spc="80" dirty="0">
                <a:latin typeface="Verdana"/>
                <a:cs typeface="Verdana"/>
              </a:rPr>
              <a:t>Cibles</a:t>
            </a:r>
            <a:endParaRPr sz="2400" dirty="0">
              <a:latin typeface="Verdana"/>
              <a:cs typeface="Verdana"/>
            </a:endParaRPr>
          </a:p>
          <a:p>
            <a:pPr marL="143489" indent="-130791">
              <a:spcBef>
                <a:spcPts val="1055"/>
              </a:spcBef>
              <a:buAutoNum type="arabicPeriod" startAt="5"/>
              <a:tabLst>
                <a:tab pos="143489" algn="l"/>
              </a:tabLst>
            </a:pPr>
            <a:r>
              <a:rPr sz="1600" b="1" dirty="0">
                <a:latin typeface="Calibri"/>
                <a:cs typeface="Calibri"/>
              </a:rPr>
              <a:t>Qui</a:t>
            </a:r>
            <a:r>
              <a:rPr sz="1600" b="1" spc="75" dirty="0">
                <a:latin typeface="Calibri"/>
                <a:cs typeface="Calibri"/>
              </a:rPr>
              <a:t> </a:t>
            </a:r>
            <a:r>
              <a:rPr sz="1600" b="1" dirty="0">
                <a:latin typeface="Calibri"/>
                <a:cs typeface="Calibri"/>
              </a:rPr>
              <a:t>sont</a:t>
            </a:r>
            <a:r>
              <a:rPr sz="1600" b="1" spc="55" dirty="0">
                <a:latin typeface="Calibri"/>
                <a:cs typeface="Calibri"/>
              </a:rPr>
              <a:t> </a:t>
            </a:r>
            <a:r>
              <a:rPr sz="1600" b="1" dirty="0">
                <a:latin typeface="Calibri"/>
                <a:cs typeface="Calibri"/>
              </a:rPr>
              <a:t>les</a:t>
            </a:r>
            <a:r>
              <a:rPr sz="1600" b="1" spc="60" dirty="0">
                <a:latin typeface="Calibri"/>
                <a:cs typeface="Calibri"/>
              </a:rPr>
              <a:t> </a:t>
            </a:r>
            <a:r>
              <a:rPr sz="1600" b="1" dirty="0">
                <a:latin typeface="Calibri"/>
                <a:cs typeface="Calibri"/>
              </a:rPr>
              <a:t>utilisateurs</a:t>
            </a:r>
            <a:r>
              <a:rPr sz="1600" b="1" spc="45" dirty="0">
                <a:latin typeface="Calibri"/>
                <a:cs typeface="Calibri"/>
              </a:rPr>
              <a:t> </a:t>
            </a:r>
            <a:r>
              <a:rPr sz="1600" b="1" dirty="0">
                <a:latin typeface="Calibri"/>
                <a:cs typeface="Calibri"/>
              </a:rPr>
              <a:t>finaux</a:t>
            </a:r>
            <a:r>
              <a:rPr sz="1600" b="1" spc="70" dirty="0">
                <a:latin typeface="Calibri"/>
                <a:cs typeface="Calibri"/>
              </a:rPr>
              <a:t> </a:t>
            </a:r>
            <a:r>
              <a:rPr sz="1600" b="1" dirty="0">
                <a:latin typeface="Calibri"/>
                <a:cs typeface="Calibri"/>
              </a:rPr>
              <a:t>de</a:t>
            </a:r>
            <a:r>
              <a:rPr sz="1600" b="1" spc="50" dirty="0">
                <a:latin typeface="Calibri"/>
                <a:cs typeface="Calibri"/>
              </a:rPr>
              <a:t> </a:t>
            </a:r>
            <a:r>
              <a:rPr sz="1600" b="1" dirty="0">
                <a:latin typeface="Calibri"/>
                <a:cs typeface="Calibri"/>
              </a:rPr>
              <a:t>votre</a:t>
            </a:r>
            <a:r>
              <a:rPr sz="1600" b="1" spc="60" dirty="0">
                <a:latin typeface="Calibri"/>
                <a:cs typeface="Calibri"/>
              </a:rPr>
              <a:t> </a:t>
            </a:r>
            <a:r>
              <a:rPr sz="1600" b="1" dirty="0">
                <a:latin typeface="Calibri"/>
                <a:cs typeface="Calibri"/>
              </a:rPr>
              <a:t>solution</a:t>
            </a:r>
            <a:r>
              <a:rPr sz="1600" b="1" spc="40" dirty="0">
                <a:latin typeface="Calibri"/>
                <a:cs typeface="Calibri"/>
              </a:rPr>
              <a:t> </a:t>
            </a:r>
            <a:r>
              <a:rPr sz="1600" b="1" spc="-50" dirty="0">
                <a:latin typeface="Calibri"/>
                <a:cs typeface="Calibri"/>
              </a:rPr>
              <a:t>?</a:t>
            </a:r>
            <a:endParaRPr sz="1600" dirty="0">
              <a:latin typeface="Calibri"/>
              <a:cs typeface="Calibri"/>
            </a:endParaRPr>
          </a:p>
          <a:p>
            <a:pPr marL="12698" marR="182853" lvl="1" indent="158726">
              <a:lnSpc>
                <a:spcPct val="112999"/>
              </a:lnSpc>
              <a:spcBef>
                <a:spcPts val="765"/>
              </a:spcBef>
              <a:buChar char="-"/>
              <a:tabLst>
                <a:tab pos="171425" algn="l"/>
              </a:tabLst>
            </a:pPr>
            <a:r>
              <a:rPr sz="1600" dirty="0">
                <a:latin typeface="Calibri"/>
                <a:cs typeface="Calibri"/>
              </a:rPr>
              <a:t>Les</a:t>
            </a:r>
            <a:r>
              <a:rPr sz="1600" spc="65" dirty="0">
                <a:latin typeface="Calibri"/>
                <a:cs typeface="Calibri"/>
              </a:rPr>
              <a:t> </a:t>
            </a:r>
            <a:r>
              <a:rPr sz="1600" dirty="0">
                <a:latin typeface="Calibri"/>
                <a:cs typeface="Calibri"/>
              </a:rPr>
              <a:t>ménages,</a:t>
            </a:r>
            <a:r>
              <a:rPr sz="1600" spc="90" dirty="0">
                <a:latin typeface="Calibri"/>
                <a:cs typeface="Calibri"/>
              </a:rPr>
              <a:t> </a:t>
            </a:r>
            <a:r>
              <a:rPr sz="1600" dirty="0">
                <a:latin typeface="Calibri"/>
                <a:cs typeface="Calibri"/>
              </a:rPr>
              <a:t>petites</a:t>
            </a:r>
            <a:r>
              <a:rPr sz="1600" spc="80" dirty="0">
                <a:latin typeface="Calibri"/>
                <a:cs typeface="Calibri"/>
              </a:rPr>
              <a:t> </a:t>
            </a:r>
            <a:r>
              <a:rPr sz="1600" dirty="0">
                <a:latin typeface="Calibri"/>
                <a:cs typeface="Calibri"/>
              </a:rPr>
              <a:t>entreprises,</a:t>
            </a:r>
            <a:r>
              <a:rPr sz="1600" spc="50" dirty="0">
                <a:latin typeface="Calibri"/>
                <a:cs typeface="Calibri"/>
              </a:rPr>
              <a:t> </a:t>
            </a:r>
            <a:r>
              <a:rPr sz="1600" dirty="0">
                <a:latin typeface="Calibri"/>
                <a:cs typeface="Calibri"/>
              </a:rPr>
              <a:t>et</a:t>
            </a:r>
            <a:r>
              <a:rPr sz="1600" spc="70" dirty="0">
                <a:latin typeface="Calibri"/>
                <a:cs typeface="Calibri"/>
              </a:rPr>
              <a:t> </a:t>
            </a:r>
            <a:r>
              <a:rPr sz="1600" dirty="0">
                <a:latin typeface="Calibri"/>
                <a:cs typeface="Calibri"/>
              </a:rPr>
              <a:t>établissements</a:t>
            </a:r>
            <a:r>
              <a:rPr sz="1600" spc="80" dirty="0">
                <a:latin typeface="Calibri"/>
                <a:cs typeface="Calibri"/>
              </a:rPr>
              <a:t> </a:t>
            </a:r>
            <a:r>
              <a:rPr sz="1600" dirty="0">
                <a:latin typeface="Calibri"/>
                <a:cs typeface="Calibri"/>
              </a:rPr>
              <a:t>publics</a:t>
            </a:r>
            <a:r>
              <a:rPr sz="1600" spc="75" dirty="0">
                <a:latin typeface="Calibri"/>
                <a:cs typeface="Calibri"/>
              </a:rPr>
              <a:t> </a:t>
            </a:r>
            <a:r>
              <a:rPr sz="1600" dirty="0">
                <a:latin typeface="Calibri"/>
                <a:cs typeface="Calibri"/>
              </a:rPr>
              <a:t>en</a:t>
            </a:r>
            <a:r>
              <a:rPr sz="1600" spc="70" dirty="0">
                <a:latin typeface="Calibri"/>
                <a:cs typeface="Calibri"/>
              </a:rPr>
              <a:t> </a:t>
            </a:r>
            <a:r>
              <a:rPr sz="1600" dirty="0">
                <a:latin typeface="Calibri"/>
                <a:cs typeface="Calibri"/>
              </a:rPr>
              <a:t>Côte</a:t>
            </a:r>
            <a:r>
              <a:rPr sz="1600" spc="65" dirty="0">
                <a:latin typeface="Calibri"/>
                <a:cs typeface="Calibri"/>
              </a:rPr>
              <a:t> </a:t>
            </a:r>
            <a:r>
              <a:rPr sz="1600" dirty="0">
                <a:latin typeface="Calibri"/>
                <a:cs typeface="Calibri"/>
              </a:rPr>
              <a:t>d'Ivoire</a:t>
            </a:r>
            <a:r>
              <a:rPr sz="1600" spc="70" dirty="0">
                <a:latin typeface="Calibri"/>
                <a:cs typeface="Calibri"/>
              </a:rPr>
              <a:t> </a:t>
            </a:r>
            <a:r>
              <a:rPr sz="1600" dirty="0">
                <a:latin typeface="Calibri"/>
                <a:cs typeface="Calibri"/>
              </a:rPr>
              <a:t>et</a:t>
            </a:r>
            <a:r>
              <a:rPr sz="1600" spc="85" dirty="0">
                <a:latin typeface="Calibri"/>
                <a:cs typeface="Calibri"/>
              </a:rPr>
              <a:t> </a:t>
            </a:r>
            <a:r>
              <a:rPr sz="1600" dirty="0">
                <a:latin typeface="Calibri"/>
                <a:cs typeface="Calibri"/>
              </a:rPr>
              <a:t>dans</a:t>
            </a:r>
            <a:r>
              <a:rPr sz="1600" spc="70" dirty="0">
                <a:latin typeface="Calibri"/>
                <a:cs typeface="Calibri"/>
              </a:rPr>
              <a:t> </a:t>
            </a:r>
            <a:r>
              <a:rPr sz="1600" spc="-10" dirty="0">
                <a:latin typeface="Calibri"/>
                <a:cs typeface="Calibri"/>
              </a:rPr>
              <a:t>d'autres </a:t>
            </a:r>
            <a:r>
              <a:rPr sz="1600" dirty="0">
                <a:latin typeface="Calibri"/>
                <a:cs typeface="Calibri"/>
              </a:rPr>
              <a:t>régions</a:t>
            </a:r>
            <a:r>
              <a:rPr sz="1600" spc="70" dirty="0">
                <a:latin typeface="Calibri"/>
                <a:cs typeface="Calibri"/>
              </a:rPr>
              <a:t> </a:t>
            </a:r>
            <a:r>
              <a:rPr sz="1600" dirty="0">
                <a:latin typeface="Calibri"/>
                <a:cs typeface="Calibri"/>
              </a:rPr>
              <a:t>d'Afrique</a:t>
            </a:r>
            <a:r>
              <a:rPr sz="1600" spc="70" dirty="0">
                <a:latin typeface="Calibri"/>
                <a:cs typeface="Calibri"/>
              </a:rPr>
              <a:t> </a:t>
            </a:r>
            <a:r>
              <a:rPr sz="1600" dirty="0">
                <a:latin typeface="Calibri"/>
                <a:cs typeface="Calibri"/>
              </a:rPr>
              <a:t>où</a:t>
            </a:r>
            <a:r>
              <a:rPr sz="1600" spc="75" dirty="0">
                <a:latin typeface="Calibri"/>
                <a:cs typeface="Calibri"/>
              </a:rPr>
              <a:t> </a:t>
            </a:r>
            <a:r>
              <a:rPr sz="1600" dirty="0">
                <a:latin typeface="Calibri"/>
                <a:cs typeface="Calibri"/>
              </a:rPr>
              <a:t>l'accès</a:t>
            </a:r>
            <a:r>
              <a:rPr sz="1600" spc="75" dirty="0">
                <a:latin typeface="Calibri"/>
                <a:cs typeface="Calibri"/>
              </a:rPr>
              <a:t> </a:t>
            </a:r>
            <a:r>
              <a:rPr sz="1600" dirty="0">
                <a:latin typeface="Calibri"/>
                <a:cs typeface="Calibri"/>
              </a:rPr>
              <a:t>à</a:t>
            </a:r>
            <a:r>
              <a:rPr sz="1600" spc="75" dirty="0">
                <a:latin typeface="Calibri"/>
                <a:cs typeface="Calibri"/>
              </a:rPr>
              <a:t> </a:t>
            </a:r>
            <a:r>
              <a:rPr sz="1600" dirty="0">
                <a:latin typeface="Calibri"/>
                <a:cs typeface="Calibri"/>
              </a:rPr>
              <a:t>une</a:t>
            </a:r>
            <a:r>
              <a:rPr sz="1600" spc="80" dirty="0">
                <a:latin typeface="Calibri"/>
                <a:cs typeface="Calibri"/>
              </a:rPr>
              <a:t> </a:t>
            </a:r>
            <a:r>
              <a:rPr sz="1600" dirty="0">
                <a:latin typeface="Calibri"/>
                <a:cs typeface="Calibri"/>
              </a:rPr>
              <a:t>alimentation</a:t>
            </a:r>
            <a:r>
              <a:rPr sz="1600" spc="65" dirty="0">
                <a:latin typeface="Calibri"/>
                <a:cs typeface="Calibri"/>
              </a:rPr>
              <a:t> </a:t>
            </a:r>
            <a:r>
              <a:rPr sz="1600" dirty="0">
                <a:latin typeface="Calibri"/>
                <a:cs typeface="Calibri"/>
              </a:rPr>
              <a:t>électrique</a:t>
            </a:r>
            <a:r>
              <a:rPr sz="1600" spc="75" dirty="0">
                <a:latin typeface="Calibri"/>
                <a:cs typeface="Calibri"/>
              </a:rPr>
              <a:t> </a:t>
            </a:r>
            <a:r>
              <a:rPr sz="1600" dirty="0">
                <a:latin typeface="Calibri"/>
                <a:cs typeface="Calibri"/>
              </a:rPr>
              <a:t>stable</a:t>
            </a:r>
            <a:r>
              <a:rPr sz="1600" spc="65" dirty="0">
                <a:latin typeface="Calibri"/>
                <a:cs typeface="Calibri"/>
              </a:rPr>
              <a:t> </a:t>
            </a:r>
            <a:r>
              <a:rPr sz="1600" dirty="0">
                <a:latin typeface="Calibri"/>
                <a:cs typeface="Calibri"/>
              </a:rPr>
              <a:t>est</a:t>
            </a:r>
            <a:r>
              <a:rPr sz="1600" spc="75" dirty="0">
                <a:latin typeface="Calibri"/>
                <a:cs typeface="Calibri"/>
              </a:rPr>
              <a:t> </a:t>
            </a:r>
            <a:r>
              <a:rPr sz="1600" spc="-10" dirty="0">
                <a:latin typeface="Calibri"/>
                <a:cs typeface="Calibri"/>
              </a:rPr>
              <a:t>limité.</a:t>
            </a:r>
            <a:endParaRPr sz="1600" dirty="0">
              <a:latin typeface="Calibri"/>
              <a:cs typeface="Calibri"/>
            </a:endParaRPr>
          </a:p>
          <a:p>
            <a:pPr marL="12698" marR="5080" lvl="1" indent="187297">
              <a:lnSpc>
                <a:spcPct val="112999"/>
              </a:lnSpc>
              <a:spcBef>
                <a:spcPts val="770"/>
              </a:spcBef>
              <a:buChar char="-"/>
              <a:tabLst>
                <a:tab pos="199995" algn="l"/>
              </a:tabLst>
            </a:pPr>
            <a:r>
              <a:rPr sz="1600" dirty="0">
                <a:latin typeface="Calibri"/>
                <a:cs typeface="Calibri"/>
              </a:rPr>
              <a:t>Propriétaires</a:t>
            </a:r>
            <a:r>
              <a:rPr sz="1600" spc="80" dirty="0">
                <a:latin typeface="Calibri"/>
                <a:cs typeface="Calibri"/>
              </a:rPr>
              <a:t> </a:t>
            </a:r>
            <a:r>
              <a:rPr sz="1600" dirty="0">
                <a:latin typeface="Calibri"/>
                <a:cs typeface="Calibri"/>
              </a:rPr>
              <a:t>de</a:t>
            </a:r>
            <a:r>
              <a:rPr sz="1600" spc="85" dirty="0">
                <a:latin typeface="Calibri"/>
                <a:cs typeface="Calibri"/>
              </a:rPr>
              <a:t> </a:t>
            </a:r>
            <a:r>
              <a:rPr sz="1600" dirty="0">
                <a:latin typeface="Calibri"/>
                <a:cs typeface="Calibri"/>
              </a:rPr>
              <a:t>maisons</a:t>
            </a:r>
            <a:r>
              <a:rPr sz="1600" spc="105" dirty="0">
                <a:latin typeface="Calibri"/>
                <a:cs typeface="Calibri"/>
              </a:rPr>
              <a:t> </a:t>
            </a:r>
            <a:r>
              <a:rPr sz="1600" dirty="0">
                <a:latin typeface="Calibri"/>
                <a:cs typeface="Calibri"/>
              </a:rPr>
              <a:t>ou</a:t>
            </a:r>
            <a:r>
              <a:rPr sz="1600" spc="90" dirty="0">
                <a:latin typeface="Calibri"/>
                <a:cs typeface="Calibri"/>
              </a:rPr>
              <a:t> </a:t>
            </a:r>
            <a:r>
              <a:rPr sz="1600" dirty="0">
                <a:latin typeface="Calibri"/>
                <a:cs typeface="Calibri"/>
              </a:rPr>
              <a:t>gestionnaires</a:t>
            </a:r>
            <a:r>
              <a:rPr sz="1600" spc="90" dirty="0">
                <a:latin typeface="Calibri"/>
                <a:cs typeface="Calibri"/>
              </a:rPr>
              <a:t> </a:t>
            </a:r>
            <a:r>
              <a:rPr sz="1600" dirty="0">
                <a:latin typeface="Calibri"/>
                <a:cs typeface="Calibri"/>
              </a:rPr>
              <a:t>de</a:t>
            </a:r>
            <a:r>
              <a:rPr sz="1600" spc="85" dirty="0">
                <a:latin typeface="Calibri"/>
                <a:cs typeface="Calibri"/>
              </a:rPr>
              <a:t> </a:t>
            </a:r>
            <a:r>
              <a:rPr sz="1600" dirty="0">
                <a:latin typeface="Calibri"/>
                <a:cs typeface="Calibri"/>
              </a:rPr>
              <a:t>bâtiments</a:t>
            </a:r>
            <a:r>
              <a:rPr sz="1600" spc="95" dirty="0">
                <a:latin typeface="Calibri"/>
                <a:cs typeface="Calibri"/>
              </a:rPr>
              <a:t> </a:t>
            </a:r>
            <a:r>
              <a:rPr sz="1600" dirty="0">
                <a:latin typeface="Calibri"/>
                <a:cs typeface="Calibri"/>
              </a:rPr>
              <a:t>souhaitant</a:t>
            </a:r>
            <a:r>
              <a:rPr sz="1600" spc="90" dirty="0">
                <a:latin typeface="Calibri"/>
                <a:cs typeface="Calibri"/>
              </a:rPr>
              <a:t> </a:t>
            </a:r>
            <a:r>
              <a:rPr sz="1600" dirty="0">
                <a:latin typeface="Calibri"/>
                <a:cs typeface="Calibri"/>
              </a:rPr>
              <a:t>réduire</a:t>
            </a:r>
            <a:r>
              <a:rPr sz="1600" spc="85" dirty="0">
                <a:latin typeface="Calibri"/>
                <a:cs typeface="Calibri"/>
              </a:rPr>
              <a:t> </a:t>
            </a:r>
            <a:r>
              <a:rPr sz="1600" dirty="0">
                <a:latin typeface="Calibri"/>
                <a:cs typeface="Calibri"/>
              </a:rPr>
              <a:t>leur</a:t>
            </a:r>
            <a:r>
              <a:rPr sz="1600" spc="90" dirty="0">
                <a:latin typeface="Calibri"/>
                <a:cs typeface="Calibri"/>
              </a:rPr>
              <a:t> </a:t>
            </a:r>
            <a:r>
              <a:rPr sz="1600" spc="-10" dirty="0">
                <a:latin typeface="Calibri"/>
                <a:cs typeface="Calibri"/>
              </a:rPr>
              <a:t>consommation </a:t>
            </a:r>
            <a:r>
              <a:rPr sz="1600" dirty="0">
                <a:latin typeface="Calibri"/>
                <a:cs typeface="Calibri"/>
              </a:rPr>
              <a:t>énergétique</a:t>
            </a:r>
            <a:r>
              <a:rPr sz="1600" spc="75" dirty="0">
                <a:latin typeface="Calibri"/>
                <a:cs typeface="Calibri"/>
              </a:rPr>
              <a:t> </a:t>
            </a:r>
            <a:r>
              <a:rPr sz="1600" dirty="0">
                <a:latin typeface="Calibri"/>
                <a:cs typeface="Calibri"/>
              </a:rPr>
              <a:t>tout</a:t>
            </a:r>
            <a:r>
              <a:rPr sz="1600" spc="75" dirty="0">
                <a:latin typeface="Calibri"/>
                <a:cs typeface="Calibri"/>
              </a:rPr>
              <a:t> </a:t>
            </a:r>
            <a:r>
              <a:rPr sz="1600" dirty="0">
                <a:latin typeface="Calibri"/>
                <a:cs typeface="Calibri"/>
              </a:rPr>
              <a:t>en</a:t>
            </a:r>
            <a:r>
              <a:rPr sz="1600" spc="75" dirty="0">
                <a:latin typeface="Calibri"/>
                <a:cs typeface="Calibri"/>
              </a:rPr>
              <a:t> </a:t>
            </a:r>
            <a:r>
              <a:rPr sz="1600" dirty="0">
                <a:latin typeface="Calibri"/>
                <a:cs typeface="Calibri"/>
              </a:rPr>
              <a:t>bénéficiant</a:t>
            </a:r>
            <a:r>
              <a:rPr sz="1600" spc="95" dirty="0">
                <a:latin typeface="Calibri"/>
                <a:cs typeface="Calibri"/>
              </a:rPr>
              <a:t> </a:t>
            </a:r>
            <a:r>
              <a:rPr sz="1600" dirty="0">
                <a:latin typeface="Calibri"/>
                <a:cs typeface="Calibri"/>
              </a:rPr>
              <a:t>d'une</a:t>
            </a:r>
            <a:r>
              <a:rPr sz="1600" spc="85" dirty="0">
                <a:latin typeface="Calibri"/>
                <a:cs typeface="Calibri"/>
              </a:rPr>
              <a:t> </a:t>
            </a:r>
            <a:r>
              <a:rPr sz="1600" dirty="0">
                <a:latin typeface="Calibri"/>
                <a:cs typeface="Calibri"/>
              </a:rPr>
              <a:t>solution</a:t>
            </a:r>
            <a:r>
              <a:rPr sz="1600" spc="70" dirty="0">
                <a:latin typeface="Calibri"/>
                <a:cs typeface="Calibri"/>
              </a:rPr>
              <a:t> </a:t>
            </a:r>
            <a:r>
              <a:rPr sz="1600" dirty="0">
                <a:latin typeface="Calibri"/>
                <a:cs typeface="Calibri"/>
              </a:rPr>
              <a:t>écologique</a:t>
            </a:r>
            <a:r>
              <a:rPr sz="1600" spc="90" dirty="0">
                <a:latin typeface="Calibri"/>
                <a:cs typeface="Calibri"/>
              </a:rPr>
              <a:t> </a:t>
            </a:r>
            <a:r>
              <a:rPr sz="1600" dirty="0">
                <a:latin typeface="Calibri"/>
                <a:cs typeface="Calibri"/>
              </a:rPr>
              <a:t>et</a:t>
            </a:r>
            <a:r>
              <a:rPr sz="1600" spc="75" dirty="0">
                <a:latin typeface="Calibri"/>
                <a:cs typeface="Calibri"/>
              </a:rPr>
              <a:t> </a:t>
            </a:r>
            <a:r>
              <a:rPr sz="1600" spc="-10" dirty="0">
                <a:latin typeface="Calibri"/>
                <a:cs typeface="Calibri"/>
              </a:rPr>
              <a:t>économique.</a:t>
            </a:r>
            <a:endParaRPr sz="1600" dirty="0">
              <a:latin typeface="Calibri"/>
              <a:cs typeface="Calibri"/>
            </a:endParaRPr>
          </a:p>
          <a:p>
            <a:pPr lvl="1">
              <a:lnSpc>
                <a:spcPct val="100000"/>
              </a:lnSpc>
              <a:buFont typeface="Calibri"/>
              <a:buChar char="-"/>
            </a:pPr>
            <a:endParaRPr sz="1600" dirty="0">
              <a:latin typeface="Calibri"/>
              <a:cs typeface="Calibri"/>
            </a:endParaRPr>
          </a:p>
          <a:p>
            <a:pPr lvl="1">
              <a:spcBef>
                <a:spcPts val="580"/>
              </a:spcBef>
              <a:buFont typeface="Calibri"/>
              <a:buChar char="-"/>
            </a:pPr>
            <a:endParaRPr sz="1600" dirty="0">
              <a:latin typeface="Calibri"/>
              <a:cs typeface="Calibri"/>
            </a:endParaRPr>
          </a:p>
          <a:p>
            <a:pPr marL="143489" indent="-130791">
              <a:buAutoNum type="arabicPeriod" startAt="5"/>
              <a:tabLst>
                <a:tab pos="143489" algn="l"/>
              </a:tabLst>
            </a:pPr>
            <a:r>
              <a:rPr sz="1600" b="1" dirty="0">
                <a:latin typeface="Calibri"/>
                <a:cs typeface="Calibri"/>
              </a:rPr>
              <a:t>Quels</a:t>
            </a:r>
            <a:r>
              <a:rPr sz="1600" b="1" spc="80" dirty="0">
                <a:latin typeface="Calibri"/>
                <a:cs typeface="Calibri"/>
              </a:rPr>
              <a:t> </a:t>
            </a:r>
            <a:r>
              <a:rPr sz="1600" b="1" dirty="0">
                <a:latin typeface="Calibri"/>
                <a:cs typeface="Calibri"/>
              </a:rPr>
              <a:t>sont</a:t>
            </a:r>
            <a:r>
              <a:rPr sz="1600" b="1" spc="75" dirty="0">
                <a:latin typeface="Calibri"/>
                <a:cs typeface="Calibri"/>
              </a:rPr>
              <a:t> </a:t>
            </a:r>
            <a:r>
              <a:rPr sz="1600" b="1" dirty="0">
                <a:latin typeface="Calibri"/>
                <a:cs typeface="Calibri"/>
              </a:rPr>
              <a:t>leurs</a:t>
            </a:r>
            <a:r>
              <a:rPr sz="1600" b="1" spc="70" dirty="0">
                <a:latin typeface="Calibri"/>
                <a:cs typeface="Calibri"/>
              </a:rPr>
              <a:t> </a:t>
            </a:r>
            <a:r>
              <a:rPr sz="1600" b="1" dirty="0">
                <a:latin typeface="Calibri"/>
                <a:cs typeface="Calibri"/>
              </a:rPr>
              <a:t>besoins</a:t>
            </a:r>
            <a:r>
              <a:rPr sz="1600" b="1" spc="65" dirty="0">
                <a:latin typeface="Calibri"/>
                <a:cs typeface="Calibri"/>
              </a:rPr>
              <a:t> </a:t>
            </a:r>
            <a:r>
              <a:rPr sz="1600" b="1" dirty="0">
                <a:latin typeface="Calibri"/>
                <a:cs typeface="Calibri"/>
              </a:rPr>
              <a:t>spécifiques</a:t>
            </a:r>
            <a:r>
              <a:rPr sz="1600" b="1" spc="90" dirty="0">
                <a:latin typeface="Calibri"/>
                <a:cs typeface="Calibri"/>
              </a:rPr>
              <a:t> </a:t>
            </a:r>
            <a:r>
              <a:rPr sz="1600" b="1" dirty="0">
                <a:latin typeface="Calibri"/>
                <a:cs typeface="Calibri"/>
              </a:rPr>
              <a:t>et</a:t>
            </a:r>
            <a:r>
              <a:rPr sz="1600" b="1" spc="70" dirty="0">
                <a:latin typeface="Calibri"/>
                <a:cs typeface="Calibri"/>
              </a:rPr>
              <a:t> </a:t>
            </a:r>
            <a:r>
              <a:rPr sz="1600" b="1" dirty="0">
                <a:latin typeface="Calibri"/>
                <a:cs typeface="Calibri"/>
              </a:rPr>
              <a:t>comment</a:t>
            </a:r>
            <a:r>
              <a:rPr sz="1600" b="1" spc="75" dirty="0">
                <a:latin typeface="Calibri"/>
                <a:cs typeface="Calibri"/>
              </a:rPr>
              <a:t> </a:t>
            </a:r>
            <a:r>
              <a:rPr sz="1600" b="1" dirty="0">
                <a:latin typeface="Calibri"/>
                <a:cs typeface="Calibri"/>
              </a:rPr>
              <a:t>votre</a:t>
            </a:r>
            <a:r>
              <a:rPr sz="1600" b="1" spc="75" dirty="0">
                <a:latin typeface="Calibri"/>
                <a:cs typeface="Calibri"/>
              </a:rPr>
              <a:t> </a:t>
            </a:r>
            <a:r>
              <a:rPr sz="1600" b="1" dirty="0">
                <a:latin typeface="Calibri"/>
                <a:cs typeface="Calibri"/>
              </a:rPr>
              <a:t>projet</a:t>
            </a:r>
            <a:r>
              <a:rPr sz="1600" b="1" spc="55" dirty="0">
                <a:latin typeface="Calibri"/>
                <a:cs typeface="Calibri"/>
              </a:rPr>
              <a:t> </a:t>
            </a:r>
            <a:r>
              <a:rPr sz="1600" b="1" dirty="0">
                <a:latin typeface="Calibri"/>
                <a:cs typeface="Calibri"/>
              </a:rPr>
              <a:t>y</a:t>
            </a:r>
            <a:r>
              <a:rPr sz="1600" b="1" spc="65" dirty="0">
                <a:latin typeface="Calibri"/>
                <a:cs typeface="Calibri"/>
              </a:rPr>
              <a:t> </a:t>
            </a:r>
            <a:r>
              <a:rPr sz="1600" b="1" dirty="0">
                <a:latin typeface="Calibri"/>
                <a:cs typeface="Calibri"/>
              </a:rPr>
              <a:t>répond-il</a:t>
            </a:r>
            <a:r>
              <a:rPr sz="1600" b="1" spc="70" dirty="0">
                <a:latin typeface="Calibri"/>
                <a:cs typeface="Calibri"/>
              </a:rPr>
              <a:t> </a:t>
            </a:r>
            <a:r>
              <a:rPr sz="1600" b="1" spc="-50" dirty="0">
                <a:latin typeface="Calibri"/>
                <a:cs typeface="Calibri"/>
              </a:rPr>
              <a:t>?</a:t>
            </a:r>
            <a:endParaRPr sz="1600" dirty="0">
              <a:latin typeface="Calibri"/>
              <a:cs typeface="Calibri"/>
            </a:endParaRPr>
          </a:p>
          <a:p>
            <a:pPr marL="171425" lvl="1" indent="-68570">
              <a:spcBef>
                <a:spcPts val="925"/>
              </a:spcBef>
              <a:buChar char="-"/>
              <a:tabLst>
                <a:tab pos="171425" algn="l"/>
              </a:tabLst>
            </a:pPr>
            <a:r>
              <a:rPr sz="1600" dirty="0">
                <a:latin typeface="Calibri"/>
                <a:cs typeface="Calibri"/>
              </a:rPr>
              <a:t>Besoin</a:t>
            </a:r>
            <a:r>
              <a:rPr sz="1600" spc="75" dirty="0">
                <a:latin typeface="Calibri"/>
                <a:cs typeface="Calibri"/>
              </a:rPr>
              <a:t> </a:t>
            </a:r>
            <a:r>
              <a:rPr sz="1600" dirty="0">
                <a:latin typeface="Calibri"/>
                <a:cs typeface="Calibri"/>
              </a:rPr>
              <a:t>d'une</a:t>
            </a:r>
            <a:r>
              <a:rPr sz="1600" spc="75" dirty="0">
                <a:latin typeface="Calibri"/>
                <a:cs typeface="Calibri"/>
              </a:rPr>
              <a:t> </a:t>
            </a:r>
            <a:r>
              <a:rPr sz="1600" dirty="0">
                <a:latin typeface="Calibri"/>
                <a:cs typeface="Calibri"/>
              </a:rPr>
              <a:t>solution</a:t>
            </a:r>
            <a:r>
              <a:rPr sz="1600" spc="80" dirty="0">
                <a:latin typeface="Calibri"/>
                <a:cs typeface="Calibri"/>
              </a:rPr>
              <a:t> </a:t>
            </a:r>
            <a:r>
              <a:rPr sz="1600" dirty="0">
                <a:latin typeface="Calibri"/>
                <a:cs typeface="Calibri"/>
              </a:rPr>
              <a:t>économique</a:t>
            </a:r>
            <a:r>
              <a:rPr sz="1600" spc="90" dirty="0">
                <a:latin typeface="Calibri"/>
                <a:cs typeface="Calibri"/>
              </a:rPr>
              <a:t> </a:t>
            </a:r>
            <a:r>
              <a:rPr sz="1600" dirty="0">
                <a:latin typeface="Calibri"/>
                <a:cs typeface="Calibri"/>
              </a:rPr>
              <a:t>pour</a:t>
            </a:r>
            <a:r>
              <a:rPr sz="1600" spc="80" dirty="0">
                <a:latin typeface="Calibri"/>
                <a:cs typeface="Calibri"/>
              </a:rPr>
              <a:t> </a:t>
            </a:r>
            <a:r>
              <a:rPr sz="1600" dirty="0">
                <a:latin typeface="Calibri"/>
                <a:cs typeface="Calibri"/>
              </a:rPr>
              <a:t>réduire</a:t>
            </a:r>
            <a:r>
              <a:rPr sz="1600" spc="80" dirty="0">
                <a:latin typeface="Calibri"/>
                <a:cs typeface="Calibri"/>
              </a:rPr>
              <a:t> </a:t>
            </a:r>
            <a:r>
              <a:rPr sz="1600" dirty="0">
                <a:latin typeface="Calibri"/>
                <a:cs typeface="Calibri"/>
              </a:rPr>
              <a:t>les</a:t>
            </a:r>
            <a:r>
              <a:rPr sz="1600" spc="90" dirty="0">
                <a:latin typeface="Calibri"/>
                <a:cs typeface="Calibri"/>
              </a:rPr>
              <a:t> </a:t>
            </a:r>
            <a:r>
              <a:rPr sz="1600" dirty="0">
                <a:latin typeface="Calibri"/>
                <a:cs typeface="Calibri"/>
              </a:rPr>
              <a:t>coûts</a:t>
            </a:r>
            <a:r>
              <a:rPr sz="1600" spc="60" dirty="0">
                <a:latin typeface="Calibri"/>
                <a:cs typeface="Calibri"/>
              </a:rPr>
              <a:t> </a:t>
            </a:r>
            <a:r>
              <a:rPr sz="1600" spc="-10" dirty="0">
                <a:latin typeface="Calibri"/>
                <a:cs typeface="Calibri"/>
              </a:rPr>
              <a:t>énergétiques.</a:t>
            </a:r>
            <a:endParaRPr sz="1600" dirty="0">
              <a:latin typeface="Calibri"/>
              <a:cs typeface="Calibri"/>
            </a:endParaRPr>
          </a:p>
          <a:p>
            <a:pPr marL="12698" marR="140315" lvl="1" indent="158726">
              <a:lnSpc>
                <a:spcPct val="113999"/>
              </a:lnSpc>
              <a:spcBef>
                <a:spcPts val="730"/>
              </a:spcBef>
              <a:buChar char="-"/>
              <a:tabLst>
                <a:tab pos="171425" algn="l"/>
              </a:tabLst>
            </a:pPr>
            <a:r>
              <a:rPr sz="1600" dirty="0">
                <a:latin typeface="Calibri"/>
                <a:cs typeface="Calibri"/>
              </a:rPr>
              <a:t>Besoin</a:t>
            </a:r>
            <a:r>
              <a:rPr sz="1600" spc="70" dirty="0">
                <a:latin typeface="Calibri"/>
                <a:cs typeface="Calibri"/>
              </a:rPr>
              <a:t> </a:t>
            </a:r>
            <a:r>
              <a:rPr sz="1600" dirty="0">
                <a:latin typeface="Calibri"/>
                <a:cs typeface="Calibri"/>
              </a:rPr>
              <a:t>d'une</a:t>
            </a:r>
            <a:r>
              <a:rPr sz="1600" spc="70" dirty="0">
                <a:latin typeface="Calibri"/>
                <a:cs typeface="Calibri"/>
              </a:rPr>
              <a:t> </a:t>
            </a:r>
            <a:r>
              <a:rPr sz="1600" dirty="0">
                <a:latin typeface="Calibri"/>
                <a:cs typeface="Calibri"/>
              </a:rPr>
              <a:t>solution</a:t>
            </a:r>
            <a:r>
              <a:rPr sz="1600" spc="70" dirty="0">
                <a:latin typeface="Calibri"/>
                <a:cs typeface="Calibri"/>
              </a:rPr>
              <a:t> </a:t>
            </a:r>
            <a:r>
              <a:rPr sz="1600" dirty="0">
                <a:latin typeface="Calibri"/>
                <a:cs typeface="Calibri"/>
              </a:rPr>
              <a:t>écologique,</a:t>
            </a:r>
            <a:r>
              <a:rPr sz="1600" spc="70" dirty="0">
                <a:latin typeface="Calibri"/>
                <a:cs typeface="Calibri"/>
              </a:rPr>
              <a:t> </a:t>
            </a:r>
            <a:r>
              <a:rPr sz="1600" dirty="0">
                <a:latin typeface="Calibri"/>
                <a:cs typeface="Calibri"/>
              </a:rPr>
              <a:t>sans</a:t>
            </a:r>
            <a:r>
              <a:rPr sz="1600" spc="70" dirty="0">
                <a:latin typeface="Calibri"/>
                <a:cs typeface="Calibri"/>
              </a:rPr>
              <a:t> </a:t>
            </a:r>
            <a:r>
              <a:rPr sz="1600" dirty="0">
                <a:latin typeface="Calibri"/>
                <a:cs typeface="Calibri"/>
              </a:rPr>
              <a:t>dépendance</a:t>
            </a:r>
            <a:r>
              <a:rPr sz="1600" spc="55" dirty="0">
                <a:latin typeface="Calibri"/>
                <a:cs typeface="Calibri"/>
              </a:rPr>
              <a:t> </a:t>
            </a:r>
            <a:r>
              <a:rPr sz="1600" dirty="0">
                <a:latin typeface="Calibri"/>
                <a:cs typeface="Calibri"/>
              </a:rPr>
              <a:t>à</a:t>
            </a:r>
            <a:r>
              <a:rPr sz="1600" spc="75" dirty="0">
                <a:latin typeface="Calibri"/>
                <a:cs typeface="Calibri"/>
              </a:rPr>
              <a:t> </a:t>
            </a:r>
            <a:r>
              <a:rPr sz="1600" dirty="0">
                <a:latin typeface="Calibri"/>
                <a:cs typeface="Calibri"/>
              </a:rPr>
              <a:t>l'électricité</a:t>
            </a:r>
            <a:r>
              <a:rPr sz="1600" spc="80" dirty="0">
                <a:latin typeface="Calibri"/>
                <a:cs typeface="Calibri"/>
              </a:rPr>
              <a:t> </a:t>
            </a:r>
            <a:r>
              <a:rPr sz="1600" dirty="0">
                <a:latin typeface="Calibri"/>
                <a:cs typeface="Calibri"/>
              </a:rPr>
              <a:t>du</a:t>
            </a:r>
            <a:r>
              <a:rPr sz="1600" spc="90" dirty="0">
                <a:latin typeface="Calibri"/>
                <a:cs typeface="Calibri"/>
              </a:rPr>
              <a:t> </a:t>
            </a:r>
            <a:r>
              <a:rPr sz="1600" dirty="0">
                <a:latin typeface="Calibri"/>
                <a:cs typeface="Calibri"/>
              </a:rPr>
              <a:t>réseau,</a:t>
            </a:r>
            <a:r>
              <a:rPr sz="1600" spc="75" dirty="0">
                <a:latin typeface="Calibri"/>
                <a:cs typeface="Calibri"/>
              </a:rPr>
              <a:t> </a:t>
            </a:r>
            <a:r>
              <a:rPr sz="1600" dirty="0">
                <a:latin typeface="Calibri"/>
                <a:cs typeface="Calibri"/>
              </a:rPr>
              <a:t>et</a:t>
            </a:r>
            <a:r>
              <a:rPr sz="1600" spc="60" dirty="0">
                <a:latin typeface="Calibri"/>
                <a:cs typeface="Calibri"/>
              </a:rPr>
              <a:t> </a:t>
            </a:r>
            <a:r>
              <a:rPr sz="1600" dirty="0">
                <a:latin typeface="Calibri"/>
                <a:cs typeface="Calibri"/>
              </a:rPr>
              <a:t>en</a:t>
            </a:r>
            <a:r>
              <a:rPr sz="1600" spc="70" dirty="0">
                <a:latin typeface="Calibri"/>
                <a:cs typeface="Calibri"/>
              </a:rPr>
              <a:t> </a:t>
            </a:r>
            <a:r>
              <a:rPr sz="1600" spc="-10" dirty="0">
                <a:latin typeface="Calibri"/>
                <a:cs typeface="Calibri"/>
              </a:rPr>
              <a:t>optimisant </a:t>
            </a:r>
            <a:r>
              <a:rPr sz="1600" dirty="0">
                <a:latin typeface="Calibri"/>
                <a:cs typeface="Calibri"/>
              </a:rPr>
              <a:t>l'utilisation</a:t>
            </a:r>
            <a:r>
              <a:rPr sz="1600" spc="80" dirty="0">
                <a:latin typeface="Calibri"/>
                <a:cs typeface="Calibri"/>
              </a:rPr>
              <a:t> </a:t>
            </a:r>
            <a:r>
              <a:rPr sz="1600" dirty="0">
                <a:latin typeface="Calibri"/>
                <a:cs typeface="Calibri"/>
              </a:rPr>
              <a:t>de</a:t>
            </a:r>
            <a:r>
              <a:rPr sz="1600" spc="90" dirty="0">
                <a:latin typeface="Calibri"/>
                <a:cs typeface="Calibri"/>
              </a:rPr>
              <a:t> </a:t>
            </a:r>
            <a:r>
              <a:rPr sz="1600" dirty="0">
                <a:latin typeface="Calibri"/>
                <a:cs typeface="Calibri"/>
              </a:rPr>
              <a:t>l'énergie</a:t>
            </a:r>
            <a:r>
              <a:rPr sz="1600" spc="85" dirty="0">
                <a:latin typeface="Calibri"/>
                <a:cs typeface="Calibri"/>
              </a:rPr>
              <a:t> </a:t>
            </a:r>
            <a:r>
              <a:rPr sz="1600" dirty="0">
                <a:latin typeface="Calibri"/>
                <a:cs typeface="Calibri"/>
              </a:rPr>
              <a:t>en</a:t>
            </a:r>
            <a:r>
              <a:rPr sz="1600" spc="75" dirty="0">
                <a:latin typeface="Calibri"/>
                <a:cs typeface="Calibri"/>
              </a:rPr>
              <a:t> </a:t>
            </a:r>
            <a:r>
              <a:rPr sz="1600" dirty="0">
                <a:latin typeface="Calibri"/>
                <a:cs typeface="Calibri"/>
              </a:rPr>
              <a:t>fonction</a:t>
            </a:r>
            <a:r>
              <a:rPr sz="1600" spc="85" dirty="0">
                <a:latin typeface="Calibri"/>
                <a:cs typeface="Calibri"/>
              </a:rPr>
              <a:t> </a:t>
            </a:r>
            <a:r>
              <a:rPr sz="1600" dirty="0">
                <a:latin typeface="Calibri"/>
                <a:cs typeface="Calibri"/>
              </a:rPr>
              <a:t>des</a:t>
            </a:r>
            <a:r>
              <a:rPr sz="1600" spc="80" dirty="0">
                <a:latin typeface="Calibri"/>
                <a:cs typeface="Calibri"/>
              </a:rPr>
              <a:t> </a:t>
            </a:r>
            <a:r>
              <a:rPr sz="1600" dirty="0">
                <a:latin typeface="Calibri"/>
                <a:cs typeface="Calibri"/>
              </a:rPr>
              <a:t>besoins</a:t>
            </a:r>
            <a:r>
              <a:rPr sz="1600" spc="65" dirty="0">
                <a:latin typeface="Calibri"/>
                <a:cs typeface="Calibri"/>
              </a:rPr>
              <a:t> </a:t>
            </a:r>
            <a:r>
              <a:rPr sz="1600" dirty="0">
                <a:latin typeface="Calibri"/>
                <a:cs typeface="Calibri"/>
              </a:rPr>
              <a:t>réels</a:t>
            </a:r>
            <a:r>
              <a:rPr sz="1600" spc="90" dirty="0">
                <a:latin typeface="Calibri"/>
                <a:cs typeface="Calibri"/>
              </a:rPr>
              <a:t> </a:t>
            </a:r>
            <a:r>
              <a:rPr sz="1600" dirty="0">
                <a:latin typeface="Calibri"/>
                <a:cs typeface="Calibri"/>
              </a:rPr>
              <a:t>(présence,</a:t>
            </a:r>
            <a:r>
              <a:rPr sz="1600" spc="70" dirty="0">
                <a:latin typeface="Calibri"/>
                <a:cs typeface="Calibri"/>
              </a:rPr>
              <a:t> </a:t>
            </a:r>
            <a:r>
              <a:rPr sz="1600" dirty="0">
                <a:latin typeface="Calibri"/>
                <a:cs typeface="Calibri"/>
              </a:rPr>
              <a:t>température</a:t>
            </a:r>
            <a:r>
              <a:rPr sz="1600" spc="85" dirty="0">
                <a:latin typeface="Calibri"/>
                <a:cs typeface="Calibri"/>
              </a:rPr>
              <a:t> </a:t>
            </a:r>
            <a:r>
              <a:rPr sz="1600" dirty="0">
                <a:latin typeface="Calibri"/>
                <a:cs typeface="Calibri"/>
              </a:rPr>
              <a:t>et</a:t>
            </a:r>
            <a:r>
              <a:rPr sz="1600" spc="80" dirty="0">
                <a:latin typeface="Calibri"/>
                <a:cs typeface="Calibri"/>
              </a:rPr>
              <a:t> </a:t>
            </a:r>
            <a:r>
              <a:rPr sz="1600" spc="-10" dirty="0">
                <a:latin typeface="Calibri"/>
                <a:cs typeface="Calibri"/>
              </a:rPr>
              <a:t>humidité).</a:t>
            </a:r>
            <a:endParaRPr sz="1600" dirty="0">
              <a:latin typeface="Calibri"/>
              <a:cs typeface="Calibri"/>
            </a:endParaRPr>
          </a:p>
        </p:txBody>
      </p:sp>
      <p:sp>
        <p:nvSpPr>
          <p:cNvPr id="3" name="object 3"/>
          <p:cNvSpPr txBox="1"/>
          <p:nvPr/>
        </p:nvSpPr>
        <p:spPr>
          <a:xfrm>
            <a:off x="914400" y="5638800"/>
            <a:ext cx="12192000" cy="4083874"/>
          </a:xfrm>
          <a:prstGeom prst="rect">
            <a:avLst/>
          </a:prstGeom>
        </p:spPr>
        <p:txBody>
          <a:bodyPr vert="horz" wrap="square" lIns="0" tIns="14604" rIns="0" bIns="0" rtlCol="0">
            <a:spAutoFit/>
          </a:bodyPr>
          <a:lstStyle/>
          <a:p>
            <a:pPr marL="12698">
              <a:spcBef>
                <a:spcPts val="114"/>
              </a:spcBef>
            </a:pPr>
            <a:r>
              <a:rPr sz="2000" spc="80" dirty="0">
                <a:latin typeface="Verdana"/>
                <a:cs typeface="Verdana"/>
              </a:rPr>
              <a:t>Valeur</a:t>
            </a:r>
            <a:r>
              <a:rPr sz="2000" spc="-10" dirty="0">
                <a:latin typeface="Verdana"/>
                <a:cs typeface="Verdana"/>
              </a:rPr>
              <a:t> </a:t>
            </a:r>
            <a:r>
              <a:rPr sz="2000" spc="60" dirty="0">
                <a:latin typeface="Verdana"/>
                <a:cs typeface="Verdana"/>
              </a:rPr>
              <a:t>Ajoutée</a:t>
            </a:r>
            <a:endParaRPr sz="2000" dirty="0">
              <a:latin typeface="Verdana"/>
              <a:cs typeface="Verdana"/>
            </a:endParaRPr>
          </a:p>
          <a:p>
            <a:pPr marL="143489" indent="-130791">
              <a:spcBef>
                <a:spcPts val="1035"/>
              </a:spcBef>
              <a:buAutoNum type="arabicPeriod" startAt="7"/>
              <a:tabLst>
                <a:tab pos="143489" algn="l"/>
              </a:tabLst>
            </a:pPr>
            <a:r>
              <a:rPr sz="1600" b="1" dirty="0">
                <a:latin typeface="Calibri"/>
                <a:cs typeface="Calibri"/>
              </a:rPr>
              <a:t>Quels</a:t>
            </a:r>
            <a:r>
              <a:rPr sz="1600" b="1" spc="110" dirty="0">
                <a:latin typeface="Calibri"/>
                <a:cs typeface="Calibri"/>
              </a:rPr>
              <a:t> </a:t>
            </a:r>
            <a:r>
              <a:rPr sz="1600" b="1" dirty="0">
                <a:latin typeface="Calibri"/>
                <a:cs typeface="Calibri"/>
              </a:rPr>
              <a:t>bénéfices</a:t>
            </a:r>
            <a:r>
              <a:rPr sz="1600" b="1" spc="95" dirty="0">
                <a:latin typeface="Calibri"/>
                <a:cs typeface="Calibri"/>
              </a:rPr>
              <a:t> </a:t>
            </a:r>
            <a:r>
              <a:rPr sz="1600" b="1" dirty="0">
                <a:latin typeface="Calibri"/>
                <a:cs typeface="Calibri"/>
              </a:rPr>
              <a:t>environnementaux,</a:t>
            </a:r>
            <a:r>
              <a:rPr sz="1600" b="1" spc="114" dirty="0">
                <a:latin typeface="Calibri"/>
                <a:cs typeface="Calibri"/>
              </a:rPr>
              <a:t> </a:t>
            </a:r>
            <a:r>
              <a:rPr sz="1600" b="1" dirty="0">
                <a:latin typeface="Calibri"/>
                <a:cs typeface="Calibri"/>
              </a:rPr>
              <a:t>économiques</a:t>
            </a:r>
            <a:r>
              <a:rPr sz="1600" b="1" spc="90" dirty="0">
                <a:latin typeface="Calibri"/>
                <a:cs typeface="Calibri"/>
              </a:rPr>
              <a:t> </a:t>
            </a:r>
            <a:r>
              <a:rPr sz="1600" b="1" dirty="0">
                <a:latin typeface="Calibri"/>
                <a:cs typeface="Calibri"/>
              </a:rPr>
              <a:t>et</a:t>
            </a:r>
            <a:r>
              <a:rPr sz="1600" b="1" spc="95" dirty="0">
                <a:latin typeface="Calibri"/>
                <a:cs typeface="Calibri"/>
              </a:rPr>
              <a:t> </a:t>
            </a:r>
            <a:r>
              <a:rPr sz="1600" b="1" dirty="0">
                <a:latin typeface="Calibri"/>
                <a:cs typeface="Calibri"/>
              </a:rPr>
              <a:t>sociaux</a:t>
            </a:r>
            <a:r>
              <a:rPr sz="1600" b="1" spc="120" dirty="0">
                <a:latin typeface="Calibri"/>
                <a:cs typeface="Calibri"/>
              </a:rPr>
              <a:t> </a:t>
            </a:r>
            <a:r>
              <a:rPr sz="1600" b="1" dirty="0">
                <a:latin typeface="Calibri"/>
                <a:cs typeface="Calibri"/>
              </a:rPr>
              <a:t>apporte</a:t>
            </a:r>
            <a:r>
              <a:rPr sz="1600" b="1" spc="95" dirty="0">
                <a:latin typeface="Calibri"/>
                <a:cs typeface="Calibri"/>
              </a:rPr>
              <a:t> </a:t>
            </a:r>
            <a:r>
              <a:rPr sz="1600" b="1" dirty="0">
                <a:latin typeface="Calibri"/>
                <a:cs typeface="Calibri"/>
              </a:rPr>
              <a:t>votre</a:t>
            </a:r>
            <a:r>
              <a:rPr sz="1600" b="1" spc="90" dirty="0">
                <a:latin typeface="Calibri"/>
                <a:cs typeface="Calibri"/>
              </a:rPr>
              <a:t> </a:t>
            </a:r>
            <a:r>
              <a:rPr sz="1600" b="1" dirty="0">
                <a:latin typeface="Calibri"/>
                <a:cs typeface="Calibri"/>
              </a:rPr>
              <a:t>solution</a:t>
            </a:r>
            <a:r>
              <a:rPr sz="1600" b="1" spc="95" dirty="0">
                <a:latin typeface="Calibri"/>
                <a:cs typeface="Calibri"/>
              </a:rPr>
              <a:t> </a:t>
            </a:r>
            <a:r>
              <a:rPr sz="1600" b="1" spc="-50" dirty="0">
                <a:latin typeface="Calibri"/>
                <a:cs typeface="Calibri"/>
              </a:rPr>
              <a:t>?</a:t>
            </a:r>
            <a:endParaRPr sz="1600" dirty="0">
              <a:latin typeface="Calibri"/>
              <a:cs typeface="Calibri"/>
            </a:endParaRPr>
          </a:p>
          <a:p>
            <a:pPr marL="12698" marR="5080" lvl="1" indent="158726">
              <a:lnSpc>
                <a:spcPct val="113999"/>
              </a:lnSpc>
              <a:spcBef>
                <a:spcPts val="740"/>
              </a:spcBef>
              <a:buChar char="-"/>
              <a:tabLst>
                <a:tab pos="171425" algn="l"/>
              </a:tabLst>
            </a:pPr>
            <a:r>
              <a:rPr sz="1600" dirty="0">
                <a:latin typeface="Calibri"/>
                <a:cs typeface="Calibri"/>
              </a:rPr>
              <a:t>Environnementaux</a:t>
            </a:r>
            <a:r>
              <a:rPr sz="1600" spc="60" dirty="0">
                <a:latin typeface="Calibri"/>
                <a:cs typeface="Calibri"/>
              </a:rPr>
              <a:t> </a:t>
            </a:r>
            <a:r>
              <a:rPr sz="1600" dirty="0">
                <a:latin typeface="Calibri"/>
                <a:cs typeface="Calibri"/>
              </a:rPr>
              <a:t>:</a:t>
            </a:r>
            <a:r>
              <a:rPr sz="1600" spc="95" dirty="0">
                <a:latin typeface="Calibri"/>
                <a:cs typeface="Calibri"/>
              </a:rPr>
              <a:t> </a:t>
            </a:r>
            <a:r>
              <a:rPr sz="1600" dirty="0">
                <a:latin typeface="Calibri"/>
                <a:cs typeface="Calibri"/>
              </a:rPr>
              <a:t>Réduction</a:t>
            </a:r>
            <a:r>
              <a:rPr sz="1600" spc="75" dirty="0">
                <a:latin typeface="Calibri"/>
                <a:cs typeface="Calibri"/>
              </a:rPr>
              <a:t> </a:t>
            </a:r>
            <a:r>
              <a:rPr sz="1600" dirty="0">
                <a:latin typeface="Calibri"/>
                <a:cs typeface="Calibri"/>
              </a:rPr>
              <a:t>de</a:t>
            </a:r>
            <a:r>
              <a:rPr sz="1600" spc="80" dirty="0">
                <a:latin typeface="Calibri"/>
                <a:cs typeface="Calibri"/>
              </a:rPr>
              <a:t> </a:t>
            </a:r>
            <a:r>
              <a:rPr sz="1600" dirty="0">
                <a:latin typeface="Calibri"/>
                <a:cs typeface="Calibri"/>
              </a:rPr>
              <a:t>l'empreinte</a:t>
            </a:r>
            <a:r>
              <a:rPr sz="1600" spc="75" dirty="0">
                <a:latin typeface="Calibri"/>
                <a:cs typeface="Calibri"/>
              </a:rPr>
              <a:t> </a:t>
            </a:r>
            <a:r>
              <a:rPr sz="1600" dirty="0">
                <a:latin typeface="Calibri"/>
                <a:cs typeface="Calibri"/>
              </a:rPr>
              <a:t>carbone</a:t>
            </a:r>
            <a:r>
              <a:rPr sz="1600" spc="100" dirty="0">
                <a:latin typeface="Calibri"/>
                <a:cs typeface="Calibri"/>
              </a:rPr>
              <a:t> </a:t>
            </a:r>
            <a:r>
              <a:rPr sz="1600" dirty="0">
                <a:latin typeface="Calibri"/>
                <a:cs typeface="Calibri"/>
              </a:rPr>
              <a:t>grâce</a:t>
            </a:r>
            <a:r>
              <a:rPr sz="1600" spc="85" dirty="0">
                <a:latin typeface="Calibri"/>
                <a:cs typeface="Calibri"/>
              </a:rPr>
              <a:t> </a:t>
            </a:r>
            <a:r>
              <a:rPr sz="1600" dirty="0">
                <a:latin typeface="Calibri"/>
                <a:cs typeface="Calibri"/>
              </a:rPr>
              <a:t>à</a:t>
            </a:r>
            <a:r>
              <a:rPr sz="1600" spc="65" dirty="0">
                <a:latin typeface="Calibri"/>
                <a:cs typeface="Calibri"/>
              </a:rPr>
              <a:t> </a:t>
            </a:r>
            <a:r>
              <a:rPr sz="1600" dirty="0">
                <a:latin typeface="Calibri"/>
                <a:cs typeface="Calibri"/>
              </a:rPr>
              <a:t>l'utilisation</a:t>
            </a:r>
            <a:r>
              <a:rPr sz="1600" spc="75" dirty="0">
                <a:latin typeface="Calibri"/>
                <a:cs typeface="Calibri"/>
              </a:rPr>
              <a:t> </a:t>
            </a:r>
            <a:r>
              <a:rPr sz="1600" dirty="0">
                <a:latin typeface="Calibri"/>
                <a:cs typeface="Calibri"/>
              </a:rPr>
              <a:t>de</a:t>
            </a:r>
            <a:r>
              <a:rPr sz="1600" spc="80" dirty="0">
                <a:latin typeface="Calibri"/>
                <a:cs typeface="Calibri"/>
              </a:rPr>
              <a:t> </a:t>
            </a:r>
            <a:r>
              <a:rPr sz="1600" dirty="0">
                <a:latin typeface="Calibri"/>
                <a:cs typeface="Calibri"/>
              </a:rPr>
              <a:t>l'énergie</a:t>
            </a:r>
            <a:r>
              <a:rPr sz="1600" spc="75" dirty="0">
                <a:latin typeface="Calibri"/>
                <a:cs typeface="Calibri"/>
              </a:rPr>
              <a:t> </a:t>
            </a:r>
            <a:r>
              <a:rPr sz="1600" dirty="0">
                <a:latin typeface="Calibri"/>
                <a:cs typeface="Calibri"/>
              </a:rPr>
              <a:t>solaire</a:t>
            </a:r>
            <a:r>
              <a:rPr sz="1600" spc="85" dirty="0">
                <a:latin typeface="Calibri"/>
                <a:cs typeface="Calibri"/>
              </a:rPr>
              <a:t> </a:t>
            </a:r>
            <a:r>
              <a:rPr sz="1600" dirty="0">
                <a:latin typeface="Calibri"/>
                <a:cs typeface="Calibri"/>
              </a:rPr>
              <a:t>et</a:t>
            </a:r>
            <a:r>
              <a:rPr sz="1600" spc="75" dirty="0">
                <a:latin typeface="Calibri"/>
                <a:cs typeface="Calibri"/>
              </a:rPr>
              <a:t> </a:t>
            </a:r>
            <a:r>
              <a:rPr sz="1600" spc="-50" dirty="0">
                <a:latin typeface="Calibri"/>
                <a:cs typeface="Calibri"/>
              </a:rPr>
              <a:t>à</a:t>
            </a:r>
            <a:r>
              <a:rPr sz="1600" dirty="0">
                <a:latin typeface="Calibri"/>
                <a:cs typeface="Calibri"/>
              </a:rPr>
              <a:t> l'optimisation</a:t>
            </a:r>
            <a:r>
              <a:rPr sz="1600" spc="85" dirty="0">
                <a:latin typeface="Calibri"/>
                <a:cs typeface="Calibri"/>
              </a:rPr>
              <a:t> </a:t>
            </a:r>
            <a:r>
              <a:rPr sz="1600" dirty="0">
                <a:latin typeface="Calibri"/>
                <a:cs typeface="Calibri"/>
              </a:rPr>
              <a:t>de</a:t>
            </a:r>
            <a:r>
              <a:rPr sz="1600" spc="100" dirty="0">
                <a:latin typeface="Calibri"/>
                <a:cs typeface="Calibri"/>
              </a:rPr>
              <a:t> </a:t>
            </a:r>
            <a:r>
              <a:rPr sz="1600" dirty="0">
                <a:latin typeface="Calibri"/>
                <a:cs typeface="Calibri"/>
              </a:rPr>
              <a:t>l'énergie</a:t>
            </a:r>
            <a:r>
              <a:rPr sz="1600" spc="85" dirty="0">
                <a:latin typeface="Calibri"/>
                <a:cs typeface="Calibri"/>
              </a:rPr>
              <a:t> </a:t>
            </a:r>
            <a:r>
              <a:rPr sz="1600" spc="-10" dirty="0">
                <a:latin typeface="Calibri"/>
                <a:cs typeface="Calibri"/>
              </a:rPr>
              <a:t>consommée.</a:t>
            </a:r>
            <a:endParaRPr sz="1600" dirty="0">
              <a:latin typeface="Calibri"/>
              <a:cs typeface="Calibri"/>
            </a:endParaRPr>
          </a:p>
          <a:p>
            <a:pPr marL="12698" marR="485070" lvl="1" indent="158726">
              <a:lnSpc>
                <a:spcPct val="112999"/>
              </a:lnSpc>
              <a:spcBef>
                <a:spcPts val="760"/>
              </a:spcBef>
              <a:buChar char="-"/>
              <a:tabLst>
                <a:tab pos="171425" algn="l"/>
              </a:tabLst>
            </a:pPr>
            <a:r>
              <a:rPr sz="1600" dirty="0">
                <a:latin typeface="Calibri"/>
                <a:cs typeface="Calibri"/>
              </a:rPr>
              <a:t>Économiques</a:t>
            </a:r>
            <a:r>
              <a:rPr sz="1600" spc="70" dirty="0">
                <a:latin typeface="Calibri"/>
                <a:cs typeface="Calibri"/>
              </a:rPr>
              <a:t> </a:t>
            </a:r>
            <a:r>
              <a:rPr sz="1600" dirty="0">
                <a:latin typeface="Calibri"/>
                <a:cs typeface="Calibri"/>
              </a:rPr>
              <a:t>:</a:t>
            </a:r>
            <a:r>
              <a:rPr sz="1600" spc="65" dirty="0">
                <a:latin typeface="Calibri"/>
                <a:cs typeface="Calibri"/>
              </a:rPr>
              <a:t> </a:t>
            </a:r>
            <a:r>
              <a:rPr sz="1600" dirty="0">
                <a:latin typeface="Calibri"/>
                <a:cs typeface="Calibri"/>
              </a:rPr>
              <a:t>Réduction</a:t>
            </a:r>
            <a:r>
              <a:rPr sz="1600" spc="80" dirty="0">
                <a:latin typeface="Calibri"/>
                <a:cs typeface="Calibri"/>
              </a:rPr>
              <a:t> </a:t>
            </a:r>
            <a:r>
              <a:rPr sz="1600" dirty="0">
                <a:latin typeface="Calibri"/>
                <a:cs typeface="Calibri"/>
              </a:rPr>
              <a:t>des</a:t>
            </a:r>
            <a:r>
              <a:rPr sz="1600" spc="75" dirty="0">
                <a:latin typeface="Calibri"/>
                <a:cs typeface="Calibri"/>
              </a:rPr>
              <a:t> </a:t>
            </a:r>
            <a:r>
              <a:rPr sz="1600" dirty="0">
                <a:latin typeface="Calibri"/>
                <a:cs typeface="Calibri"/>
              </a:rPr>
              <a:t>coûts</a:t>
            </a:r>
            <a:r>
              <a:rPr sz="1600" spc="80" dirty="0">
                <a:latin typeface="Calibri"/>
                <a:cs typeface="Calibri"/>
              </a:rPr>
              <a:t> </a:t>
            </a:r>
            <a:r>
              <a:rPr sz="1600" dirty="0">
                <a:latin typeface="Calibri"/>
                <a:cs typeface="Calibri"/>
              </a:rPr>
              <a:t>liés</a:t>
            </a:r>
            <a:r>
              <a:rPr sz="1600" spc="85" dirty="0">
                <a:latin typeface="Calibri"/>
                <a:cs typeface="Calibri"/>
              </a:rPr>
              <a:t> </a:t>
            </a:r>
            <a:r>
              <a:rPr sz="1600" dirty="0">
                <a:latin typeface="Calibri"/>
                <a:cs typeface="Calibri"/>
              </a:rPr>
              <a:t>à</a:t>
            </a:r>
            <a:r>
              <a:rPr sz="1600" spc="70" dirty="0">
                <a:latin typeface="Calibri"/>
                <a:cs typeface="Calibri"/>
              </a:rPr>
              <a:t> </a:t>
            </a:r>
            <a:r>
              <a:rPr sz="1600" dirty="0">
                <a:latin typeface="Calibri"/>
                <a:cs typeface="Calibri"/>
              </a:rPr>
              <a:t>la</a:t>
            </a:r>
            <a:r>
              <a:rPr sz="1600" spc="60" dirty="0">
                <a:latin typeface="Calibri"/>
                <a:cs typeface="Calibri"/>
              </a:rPr>
              <a:t> </a:t>
            </a:r>
            <a:r>
              <a:rPr sz="1600" dirty="0">
                <a:latin typeface="Calibri"/>
                <a:cs typeface="Calibri"/>
              </a:rPr>
              <a:t>consommation</a:t>
            </a:r>
            <a:r>
              <a:rPr sz="1600" spc="70" dirty="0">
                <a:latin typeface="Calibri"/>
                <a:cs typeface="Calibri"/>
              </a:rPr>
              <a:t> </a:t>
            </a:r>
            <a:r>
              <a:rPr sz="1600" dirty="0">
                <a:latin typeface="Calibri"/>
                <a:cs typeface="Calibri"/>
              </a:rPr>
              <a:t>énergétique</a:t>
            </a:r>
            <a:r>
              <a:rPr sz="1600" spc="70" dirty="0">
                <a:latin typeface="Calibri"/>
                <a:cs typeface="Calibri"/>
              </a:rPr>
              <a:t> </a:t>
            </a:r>
            <a:r>
              <a:rPr sz="1600" dirty="0">
                <a:latin typeface="Calibri"/>
                <a:cs typeface="Calibri"/>
              </a:rPr>
              <a:t>des</a:t>
            </a:r>
            <a:r>
              <a:rPr sz="1600" spc="70" dirty="0">
                <a:latin typeface="Calibri"/>
                <a:cs typeface="Calibri"/>
              </a:rPr>
              <a:t> </a:t>
            </a:r>
            <a:r>
              <a:rPr sz="1600" dirty="0">
                <a:latin typeface="Calibri"/>
                <a:cs typeface="Calibri"/>
              </a:rPr>
              <a:t>foyers</a:t>
            </a:r>
            <a:r>
              <a:rPr sz="1600" spc="85" dirty="0">
                <a:latin typeface="Calibri"/>
                <a:cs typeface="Calibri"/>
              </a:rPr>
              <a:t> </a:t>
            </a:r>
            <a:r>
              <a:rPr sz="1600" dirty="0">
                <a:latin typeface="Calibri"/>
                <a:cs typeface="Calibri"/>
              </a:rPr>
              <a:t>et</a:t>
            </a:r>
            <a:r>
              <a:rPr sz="1600" spc="85" dirty="0">
                <a:latin typeface="Calibri"/>
                <a:cs typeface="Calibri"/>
              </a:rPr>
              <a:t> </a:t>
            </a:r>
            <a:r>
              <a:rPr sz="1600" spc="-25" dirty="0">
                <a:latin typeface="Calibri"/>
                <a:cs typeface="Calibri"/>
              </a:rPr>
              <a:t>des</a:t>
            </a:r>
            <a:r>
              <a:rPr sz="1600" dirty="0">
                <a:latin typeface="Calibri"/>
                <a:cs typeface="Calibri"/>
              </a:rPr>
              <a:t> entreprises,</a:t>
            </a:r>
            <a:r>
              <a:rPr sz="1600" spc="95" dirty="0">
                <a:latin typeface="Calibri"/>
                <a:cs typeface="Calibri"/>
              </a:rPr>
              <a:t> </a:t>
            </a:r>
            <a:r>
              <a:rPr sz="1600" dirty="0">
                <a:latin typeface="Calibri"/>
                <a:cs typeface="Calibri"/>
              </a:rPr>
              <a:t>avec</a:t>
            </a:r>
            <a:r>
              <a:rPr sz="1600" spc="75" dirty="0">
                <a:latin typeface="Calibri"/>
                <a:cs typeface="Calibri"/>
              </a:rPr>
              <a:t> </a:t>
            </a:r>
            <a:r>
              <a:rPr sz="1600" dirty="0">
                <a:latin typeface="Calibri"/>
                <a:cs typeface="Calibri"/>
              </a:rPr>
              <a:t>une</a:t>
            </a:r>
            <a:r>
              <a:rPr sz="1600" spc="50" dirty="0">
                <a:latin typeface="Calibri"/>
                <a:cs typeface="Calibri"/>
              </a:rPr>
              <a:t> </a:t>
            </a:r>
            <a:r>
              <a:rPr sz="1600" dirty="0">
                <a:latin typeface="Calibri"/>
                <a:cs typeface="Calibri"/>
              </a:rPr>
              <a:t>solution</a:t>
            </a:r>
            <a:r>
              <a:rPr sz="1600" spc="90" dirty="0">
                <a:latin typeface="Calibri"/>
                <a:cs typeface="Calibri"/>
              </a:rPr>
              <a:t> </a:t>
            </a:r>
            <a:r>
              <a:rPr sz="1600" dirty="0">
                <a:latin typeface="Calibri"/>
                <a:cs typeface="Calibri"/>
              </a:rPr>
              <a:t>autonome</a:t>
            </a:r>
            <a:r>
              <a:rPr sz="1600" spc="65" dirty="0">
                <a:latin typeface="Calibri"/>
                <a:cs typeface="Calibri"/>
              </a:rPr>
              <a:t> </a:t>
            </a:r>
            <a:r>
              <a:rPr sz="1600" dirty="0">
                <a:latin typeface="Calibri"/>
                <a:cs typeface="Calibri"/>
              </a:rPr>
              <a:t>qui</a:t>
            </a:r>
            <a:r>
              <a:rPr sz="1600" spc="80" dirty="0">
                <a:latin typeface="Calibri"/>
                <a:cs typeface="Calibri"/>
              </a:rPr>
              <a:t> </a:t>
            </a:r>
            <a:r>
              <a:rPr sz="1600" dirty="0">
                <a:latin typeface="Calibri"/>
                <a:cs typeface="Calibri"/>
              </a:rPr>
              <a:t>nécessite</a:t>
            </a:r>
            <a:r>
              <a:rPr sz="1600" spc="65" dirty="0">
                <a:latin typeface="Calibri"/>
                <a:cs typeface="Calibri"/>
              </a:rPr>
              <a:t> </a:t>
            </a:r>
            <a:r>
              <a:rPr sz="1600" dirty="0">
                <a:latin typeface="Calibri"/>
                <a:cs typeface="Calibri"/>
              </a:rPr>
              <a:t>peu</a:t>
            </a:r>
            <a:r>
              <a:rPr sz="1600" spc="80" dirty="0">
                <a:latin typeface="Calibri"/>
                <a:cs typeface="Calibri"/>
              </a:rPr>
              <a:t> </a:t>
            </a:r>
            <a:r>
              <a:rPr sz="1600" dirty="0">
                <a:latin typeface="Calibri"/>
                <a:cs typeface="Calibri"/>
              </a:rPr>
              <a:t>de</a:t>
            </a:r>
            <a:r>
              <a:rPr sz="1600" spc="65" dirty="0">
                <a:latin typeface="Calibri"/>
                <a:cs typeface="Calibri"/>
              </a:rPr>
              <a:t> </a:t>
            </a:r>
            <a:r>
              <a:rPr sz="1600" spc="-10" dirty="0">
                <a:latin typeface="Calibri"/>
                <a:cs typeface="Calibri"/>
              </a:rPr>
              <a:t>maintenance.</a:t>
            </a:r>
            <a:endParaRPr sz="1600" dirty="0">
              <a:latin typeface="Calibri"/>
              <a:cs typeface="Calibri"/>
            </a:endParaRPr>
          </a:p>
          <a:p>
            <a:pPr marL="12698" marR="250788" lvl="1" indent="189837">
              <a:lnSpc>
                <a:spcPct val="113999"/>
              </a:lnSpc>
              <a:spcBef>
                <a:spcPts val="755"/>
              </a:spcBef>
              <a:buChar char="-"/>
              <a:tabLst>
                <a:tab pos="202535" algn="l"/>
              </a:tabLst>
            </a:pPr>
            <a:r>
              <a:rPr sz="1600" dirty="0">
                <a:latin typeface="Calibri"/>
                <a:cs typeface="Calibri"/>
              </a:rPr>
              <a:t>Sociaux</a:t>
            </a:r>
            <a:r>
              <a:rPr sz="1600" spc="60" dirty="0">
                <a:latin typeface="Calibri"/>
                <a:cs typeface="Calibri"/>
              </a:rPr>
              <a:t> </a:t>
            </a:r>
            <a:r>
              <a:rPr sz="1600" dirty="0">
                <a:latin typeface="Calibri"/>
                <a:cs typeface="Calibri"/>
              </a:rPr>
              <a:t>:</a:t>
            </a:r>
            <a:r>
              <a:rPr sz="1600" spc="70" dirty="0">
                <a:latin typeface="Calibri"/>
                <a:cs typeface="Calibri"/>
              </a:rPr>
              <a:t> </a:t>
            </a:r>
            <a:r>
              <a:rPr sz="1600" dirty="0">
                <a:latin typeface="Calibri"/>
                <a:cs typeface="Calibri"/>
              </a:rPr>
              <a:t>Amélioration</a:t>
            </a:r>
            <a:r>
              <a:rPr sz="1600" spc="70" dirty="0">
                <a:latin typeface="Calibri"/>
                <a:cs typeface="Calibri"/>
              </a:rPr>
              <a:t> </a:t>
            </a:r>
            <a:r>
              <a:rPr sz="1600" dirty="0">
                <a:latin typeface="Calibri"/>
                <a:cs typeface="Calibri"/>
              </a:rPr>
              <a:t>de</a:t>
            </a:r>
            <a:r>
              <a:rPr sz="1600" spc="70" dirty="0">
                <a:latin typeface="Calibri"/>
                <a:cs typeface="Calibri"/>
              </a:rPr>
              <a:t> </a:t>
            </a:r>
            <a:r>
              <a:rPr sz="1600" dirty="0">
                <a:latin typeface="Calibri"/>
                <a:cs typeface="Calibri"/>
              </a:rPr>
              <a:t>la</a:t>
            </a:r>
            <a:r>
              <a:rPr sz="1600" spc="65" dirty="0">
                <a:latin typeface="Calibri"/>
                <a:cs typeface="Calibri"/>
              </a:rPr>
              <a:t> </a:t>
            </a:r>
            <a:r>
              <a:rPr sz="1600" dirty="0">
                <a:latin typeface="Calibri"/>
                <a:cs typeface="Calibri"/>
              </a:rPr>
              <a:t>qualité</a:t>
            </a:r>
            <a:r>
              <a:rPr sz="1600" spc="70" dirty="0">
                <a:latin typeface="Calibri"/>
                <a:cs typeface="Calibri"/>
              </a:rPr>
              <a:t> </a:t>
            </a:r>
            <a:r>
              <a:rPr sz="1600" dirty="0">
                <a:latin typeface="Calibri"/>
                <a:cs typeface="Calibri"/>
              </a:rPr>
              <a:t>de</a:t>
            </a:r>
            <a:r>
              <a:rPr sz="1600" spc="60" dirty="0">
                <a:latin typeface="Calibri"/>
                <a:cs typeface="Calibri"/>
              </a:rPr>
              <a:t> </a:t>
            </a:r>
            <a:r>
              <a:rPr sz="1600" dirty="0">
                <a:latin typeface="Calibri"/>
                <a:cs typeface="Calibri"/>
              </a:rPr>
              <a:t>vie</a:t>
            </a:r>
            <a:r>
              <a:rPr sz="1600" spc="65" dirty="0">
                <a:latin typeface="Calibri"/>
                <a:cs typeface="Calibri"/>
              </a:rPr>
              <a:t> </a:t>
            </a:r>
            <a:r>
              <a:rPr sz="1600" dirty="0">
                <a:latin typeface="Calibri"/>
                <a:cs typeface="Calibri"/>
              </a:rPr>
              <a:t>en</a:t>
            </a:r>
            <a:r>
              <a:rPr sz="1600" spc="65" dirty="0">
                <a:latin typeface="Calibri"/>
                <a:cs typeface="Calibri"/>
              </a:rPr>
              <a:t> </a:t>
            </a:r>
            <a:r>
              <a:rPr sz="1600" dirty="0">
                <a:latin typeface="Calibri"/>
                <a:cs typeface="Calibri"/>
              </a:rPr>
              <a:t>garantissant</a:t>
            </a:r>
            <a:r>
              <a:rPr sz="1600" spc="55" dirty="0">
                <a:latin typeface="Calibri"/>
                <a:cs typeface="Calibri"/>
              </a:rPr>
              <a:t> </a:t>
            </a:r>
            <a:r>
              <a:rPr sz="1600" dirty="0">
                <a:latin typeface="Calibri"/>
                <a:cs typeface="Calibri"/>
              </a:rPr>
              <a:t>une</a:t>
            </a:r>
            <a:r>
              <a:rPr sz="1600" spc="65" dirty="0">
                <a:latin typeface="Calibri"/>
                <a:cs typeface="Calibri"/>
              </a:rPr>
              <a:t> </a:t>
            </a:r>
            <a:r>
              <a:rPr sz="1600" dirty="0">
                <a:latin typeface="Calibri"/>
                <a:cs typeface="Calibri"/>
              </a:rPr>
              <a:t>meilleure</a:t>
            </a:r>
            <a:r>
              <a:rPr sz="1600" spc="70" dirty="0">
                <a:latin typeface="Calibri"/>
                <a:cs typeface="Calibri"/>
              </a:rPr>
              <a:t> </a:t>
            </a:r>
            <a:r>
              <a:rPr sz="1600" dirty="0">
                <a:latin typeface="Calibri"/>
                <a:cs typeface="Calibri"/>
              </a:rPr>
              <a:t>gestion</a:t>
            </a:r>
            <a:r>
              <a:rPr sz="1600" spc="60" dirty="0">
                <a:latin typeface="Calibri"/>
                <a:cs typeface="Calibri"/>
              </a:rPr>
              <a:t> </a:t>
            </a:r>
            <a:r>
              <a:rPr sz="1600" dirty="0">
                <a:latin typeface="Calibri"/>
                <a:cs typeface="Calibri"/>
              </a:rPr>
              <a:t>de</a:t>
            </a:r>
            <a:r>
              <a:rPr sz="1600" spc="90" dirty="0">
                <a:latin typeface="Calibri"/>
                <a:cs typeface="Calibri"/>
              </a:rPr>
              <a:t> </a:t>
            </a:r>
            <a:r>
              <a:rPr sz="1600" spc="-10" dirty="0">
                <a:latin typeface="Calibri"/>
                <a:cs typeface="Calibri"/>
              </a:rPr>
              <a:t>l'énergie, </a:t>
            </a:r>
            <a:r>
              <a:rPr sz="1600" dirty="0">
                <a:latin typeface="Calibri"/>
                <a:cs typeface="Calibri"/>
              </a:rPr>
              <a:t>Accès</a:t>
            </a:r>
            <a:r>
              <a:rPr sz="1600" spc="65" dirty="0">
                <a:latin typeface="Calibri"/>
                <a:cs typeface="Calibri"/>
              </a:rPr>
              <a:t> </a:t>
            </a:r>
            <a:r>
              <a:rPr sz="1600" dirty="0">
                <a:latin typeface="Calibri"/>
                <a:cs typeface="Calibri"/>
              </a:rPr>
              <a:t>à</a:t>
            </a:r>
            <a:r>
              <a:rPr sz="1600" spc="55" dirty="0">
                <a:latin typeface="Calibri"/>
                <a:cs typeface="Calibri"/>
              </a:rPr>
              <a:t> </a:t>
            </a:r>
            <a:r>
              <a:rPr sz="1600" dirty="0">
                <a:latin typeface="Calibri"/>
                <a:cs typeface="Calibri"/>
              </a:rPr>
              <a:t>une</a:t>
            </a:r>
            <a:r>
              <a:rPr sz="1600" spc="70" dirty="0">
                <a:latin typeface="Calibri"/>
                <a:cs typeface="Calibri"/>
              </a:rPr>
              <a:t> </a:t>
            </a:r>
            <a:r>
              <a:rPr sz="1600" dirty="0">
                <a:latin typeface="Calibri"/>
                <a:cs typeface="Calibri"/>
              </a:rPr>
              <a:t>technologie</a:t>
            </a:r>
            <a:r>
              <a:rPr sz="1600" spc="75" dirty="0">
                <a:latin typeface="Calibri"/>
                <a:cs typeface="Calibri"/>
              </a:rPr>
              <a:t> </a:t>
            </a:r>
            <a:r>
              <a:rPr sz="1600" dirty="0">
                <a:latin typeface="Calibri"/>
                <a:cs typeface="Calibri"/>
              </a:rPr>
              <a:t>abordable</a:t>
            </a:r>
            <a:r>
              <a:rPr sz="1600" spc="75" dirty="0">
                <a:latin typeface="Calibri"/>
                <a:cs typeface="Calibri"/>
              </a:rPr>
              <a:t> </a:t>
            </a:r>
            <a:r>
              <a:rPr sz="1600" dirty="0">
                <a:latin typeface="Calibri"/>
                <a:cs typeface="Calibri"/>
              </a:rPr>
              <a:t>et</a:t>
            </a:r>
            <a:r>
              <a:rPr sz="1600" spc="65" dirty="0">
                <a:latin typeface="Calibri"/>
                <a:cs typeface="Calibri"/>
              </a:rPr>
              <a:t> </a:t>
            </a:r>
            <a:r>
              <a:rPr sz="1600" spc="-10" dirty="0">
                <a:latin typeface="Calibri"/>
                <a:cs typeface="Calibri"/>
              </a:rPr>
              <a:t>durable.</a:t>
            </a:r>
            <a:endParaRPr sz="1600" dirty="0">
              <a:latin typeface="Calibri"/>
              <a:cs typeface="Calibri"/>
            </a:endParaRPr>
          </a:p>
          <a:p>
            <a:pPr lvl="1">
              <a:lnSpc>
                <a:spcPct val="100000"/>
              </a:lnSpc>
              <a:buFont typeface="Calibri"/>
              <a:buChar char="-"/>
            </a:pPr>
            <a:endParaRPr sz="1600" dirty="0">
              <a:latin typeface="Calibri"/>
              <a:cs typeface="Calibri"/>
            </a:endParaRPr>
          </a:p>
          <a:p>
            <a:pPr lvl="1">
              <a:spcBef>
                <a:spcPts val="570"/>
              </a:spcBef>
              <a:buFont typeface="Calibri"/>
              <a:buChar char="-"/>
            </a:pPr>
            <a:endParaRPr sz="1600" dirty="0">
              <a:latin typeface="Calibri"/>
              <a:cs typeface="Calibri"/>
            </a:endParaRPr>
          </a:p>
          <a:p>
            <a:pPr marL="142855" indent="-130156">
              <a:buAutoNum type="arabicPeriod" startAt="7"/>
              <a:tabLst>
                <a:tab pos="142855" algn="l"/>
              </a:tabLst>
            </a:pPr>
            <a:r>
              <a:rPr sz="1600" b="1" dirty="0">
                <a:latin typeface="Calibri"/>
                <a:cs typeface="Calibri"/>
              </a:rPr>
              <a:t>Comment</a:t>
            </a:r>
            <a:r>
              <a:rPr sz="1600" b="1" spc="105" dirty="0">
                <a:latin typeface="Calibri"/>
                <a:cs typeface="Calibri"/>
              </a:rPr>
              <a:t> </a:t>
            </a:r>
            <a:r>
              <a:rPr sz="1600" b="1" dirty="0">
                <a:latin typeface="Calibri"/>
                <a:cs typeface="Calibri"/>
              </a:rPr>
              <a:t>mesurez-vous</a:t>
            </a:r>
            <a:r>
              <a:rPr sz="1600" b="1" spc="105" dirty="0">
                <a:latin typeface="Calibri"/>
                <a:cs typeface="Calibri"/>
              </a:rPr>
              <a:t> </a:t>
            </a:r>
            <a:r>
              <a:rPr sz="1600" b="1" dirty="0">
                <a:latin typeface="Calibri"/>
                <a:cs typeface="Calibri"/>
              </a:rPr>
              <a:t>ces</a:t>
            </a:r>
            <a:r>
              <a:rPr sz="1600" b="1" spc="135" dirty="0">
                <a:latin typeface="Calibri"/>
                <a:cs typeface="Calibri"/>
              </a:rPr>
              <a:t> </a:t>
            </a:r>
            <a:r>
              <a:rPr sz="1600" b="1" dirty="0">
                <a:latin typeface="Calibri"/>
                <a:cs typeface="Calibri"/>
              </a:rPr>
              <a:t>bénéfices</a:t>
            </a:r>
            <a:r>
              <a:rPr sz="1600" b="1" spc="120" dirty="0">
                <a:latin typeface="Calibri"/>
                <a:cs typeface="Calibri"/>
              </a:rPr>
              <a:t> </a:t>
            </a:r>
            <a:r>
              <a:rPr sz="1600" b="1" spc="-50" dirty="0">
                <a:latin typeface="Calibri"/>
                <a:cs typeface="Calibri"/>
              </a:rPr>
              <a:t>?</a:t>
            </a:r>
            <a:endParaRPr sz="1600" dirty="0">
              <a:latin typeface="Calibri"/>
              <a:cs typeface="Calibri"/>
            </a:endParaRPr>
          </a:p>
          <a:p>
            <a:pPr marL="170790" lvl="1" indent="-67935">
              <a:spcBef>
                <a:spcPts val="925"/>
              </a:spcBef>
              <a:buChar char="-"/>
              <a:tabLst>
                <a:tab pos="170790" algn="l"/>
              </a:tabLst>
            </a:pPr>
            <a:r>
              <a:rPr sz="1600" dirty="0">
                <a:latin typeface="Calibri"/>
                <a:cs typeface="Calibri"/>
              </a:rPr>
              <a:t>Mesure</a:t>
            </a:r>
            <a:r>
              <a:rPr sz="1600" spc="70" dirty="0">
                <a:latin typeface="Calibri"/>
                <a:cs typeface="Calibri"/>
              </a:rPr>
              <a:t> </a:t>
            </a:r>
            <a:r>
              <a:rPr sz="1600" dirty="0">
                <a:latin typeface="Calibri"/>
                <a:cs typeface="Calibri"/>
              </a:rPr>
              <a:t>de</a:t>
            </a:r>
            <a:r>
              <a:rPr sz="1600" spc="100" dirty="0">
                <a:latin typeface="Calibri"/>
                <a:cs typeface="Calibri"/>
              </a:rPr>
              <a:t> </a:t>
            </a:r>
            <a:r>
              <a:rPr sz="1600" dirty="0">
                <a:latin typeface="Calibri"/>
                <a:cs typeface="Calibri"/>
              </a:rPr>
              <a:t>la</a:t>
            </a:r>
            <a:r>
              <a:rPr sz="1600" spc="65" dirty="0">
                <a:latin typeface="Calibri"/>
                <a:cs typeface="Calibri"/>
              </a:rPr>
              <a:t> </a:t>
            </a:r>
            <a:r>
              <a:rPr sz="1600" dirty="0">
                <a:latin typeface="Calibri"/>
                <a:cs typeface="Calibri"/>
              </a:rPr>
              <a:t>consommation</a:t>
            </a:r>
            <a:r>
              <a:rPr sz="1600" spc="75" dirty="0">
                <a:latin typeface="Calibri"/>
                <a:cs typeface="Calibri"/>
              </a:rPr>
              <a:t> </a:t>
            </a:r>
            <a:r>
              <a:rPr sz="1600" dirty="0">
                <a:latin typeface="Calibri"/>
                <a:cs typeface="Calibri"/>
              </a:rPr>
              <a:t>d’énergie</a:t>
            </a:r>
            <a:r>
              <a:rPr sz="1600" spc="85" dirty="0">
                <a:latin typeface="Calibri"/>
                <a:cs typeface="Calibri"/>
              </a:rPr>
              <a:t> </a:t>
            </a:r>
            <a:r>
              <a:rPr sz="1600" dirty="0">
                <a:latin typeface="Calibri"/>
                <a:cs typeface="Calibri"/>
              </a:rPr>
              <a:t>avant</a:t>
            </a:r>
            <a:r>
              <a:rPr sz="1600" spc="75" dirty="0">
                <a:latin typeface="Calibri"/>
                <a:cs typeface="Calibri"/>
              </a:rPr>
              <a:t> </a:t>
            </a:r>
            <a:r>
              <a:rPr sz="1600" dirty="0">
                <a:latin typeface="Calibri"/>
                <a:cs typeface="Calibri"/>
              </a:rPr>
              <a:t>et</a:t>
            </a:r>
            <a:r>
              <a:rPr sz="1600" spc="80" dirty="0">
                <a:latin typeface="Calibri"/>
                <a:cs typeface="Calibri"/>
              </a:rPr>
              <a:t> </a:t>
            </a:r>
            <a:r>
              <a:rPr sz="1600" dirty="0">
                <a:latin typeface="Calibri"/>
                <a:cs typeface="Calibri"/>
              </a:rPr>
              <a:t>après</a:t>
            </a:r>
            <a:r>
              <a:rPr sz="1600" spc="85" dirty="0">
                <a:latin typeface="Calibri"/>
                <a:cs typeface="Calibri"/>
              </a:rPr>
              <a:t> </a:t>
            </a:r>
            <a:r>
              <a:rPr sz="1600" dirty="0">
                <a:latin typeface="Calibri"/>
                <a:cs typeface="Calibri"/>
              </a:rPr>
              <a:t>l'installation</a:t>
            </a:r>
            <a:r>
              <a:rPr sz="1600" spc="80" dirty="0">
                <a:latin typeface="Calibri"/>
                <a:cs typeface="Calibri"/>
              </a:rPr>
              <a:t> </a:t>
            </a:r>
            <a:r>
              <a:rPr sz="1600" dirty="0">
                <a:latin typeface="Calibri"/>
                <a:cs typeface="Calibri"/>
              </a:rPr>
              <a:t>du</a:t>
            </a:r>
            <a:r>
              <a:rPr sz="1600" spc="75" dirty="0">
                <a:latin typeface="Calibri"/>
                <a:cs typeface="Calibri"/>
              </a:rPr>
              <a:t> </a:t>
            </a:r>
            <a:r>
              <a:rPr sz="1600" spc="-10" dirty="0">
                <a:latin typeface="Calibri"/>
                <a:cs typeface="Calibri"/>
              </a:rPr>
              <a:t>dispositif.</a:t>
            </a:r>
            <a:endParaRPr sz="1600" dirty="0">
              <a:latin typeface="Calibri"/>
              <a:cs typeface="Calibri"/>
            </a:endParaRPr>
          </a:p>
          <a:p>
            <a:pPr marL="12698" marR="54602" lvl="1" indent="158092">
              <a:lnSpc>
                <a:spcPct val="112999"/>
              </a:lnSpc>
              <a:spcBef>
                <a:spcPts val="755"/>
              </a:spcBef>
              <a:buChar char="-"/>
              <a:tabLst>
                <a:tab pos="170790" algn="l"/>
              </a:tabLst>
            </a:pPr>
            <a:r>
              <a:rPr sz="1600" dirty="0">
                <a:latin typeface="Calibri"/>
                <a:cs typeface="Calibri"/>
              </a:rPr>
              <a:t>Mesure</a:t>
            </a:r>
            <a:r>
              <a:rPr sz="1600" spc="65" dirty="0">
                <a:latin typeface="Calibri"/>
                <a:cs typeface="Calibri"/>
              </a:rPr>
              <a:t> </a:t>
            </a:r>
            <a:r>
              <a:rPr sz="1600" dirty="0">
                <a:latin typeface="Calibri"/>
                <a:cs typeface="Calibri"/>
              </a:rPr>
              <a:t>de</a:t>
            </a:r>
            <a:r>
              <a:rPr sz="1600" spc="95" dirty="0">
                <a:latin typeface="Calibri"/>
                <a:cs typeface="Calibri"/>
              </a:rPr>
              <a:t> </a:t>
            </a:r>
            <a:r>
              <a:rPr sz="1600" dirty="0">
                <a:latin typeface="Calibri"/>
                <a:cs typeface="Calibri"/>
              </a:rPr>
              <a:t>l’empreinte</a:t>
            </a:r>
            <a:r>
              <a:rPr sz="1600" spc="70" dirty="0">
                <a:latin typeface="Calibri"/>
                <a:cs typeface="Calibri"/>
              </a:rPr>
              <a:t> </a:t>
            </a:r>
            <a:r>
              <a:rPr sz="1600" dirty="0">
                <a:latin typeface="Calibri"/>
                <a:cs typeface="Calibri"/>
              </a:rPr>
              <a:t>carbone</a:t>
            </a:r>
            <a:r>
              <a:rPr sz="1600" spc="75" dirty="0">
                <a:latin typeface="Calibri"/>
                <a:cs typeface="Calibri"/>
              </a:rPr>
              <a:t> </a:t>
            </a:r>
            <a:r>
              <a:rPr sz="1600" dirty="0">
                <a:latin typeface="Calibri"/>
                <a:cs typeface="Calibri"/>
              </a:rPr>
              <a:t>CO2,</a:t>
            </a:r>
            <a:r>
              <a:rPr sz="1600" spc="75" dirty="0">
                <a:latin typeface="Calibri"/>
                <a:cs typeface="Calibri"/>
              </a:rPr>
              <a:t> </a:t>
            </a:r>
            <a:r>
              <a:rPr sz="1600" dirty="0">
                <a:latin typeface="Calibri"/>
                <a:cs typeface="Calibri"/>
              </a:rPr>
              <a:t>calculée</a:t>
            </a:r>
            <a:r>
              <a:rPr sz="1600" spc="80" dirty="0">
                <a:latin typeface="Calibri"/>
                <a:cs typeface="Calibri"/>
              </a:rPr>
              <a:t> </a:t>
            </a:r>
            <a:r>
              <a:rPr sz="1600" dirty="0">
                <a:latin typeface="Calibri"/>
                <a:cs typeface="Calibri"/>
              </a:rPr>
              <a:t>en</a:t>
            </a:r>
            <a:r>
              <a:rPr sz="1600" spc="55" dirty="0">
                <a:latin typeface="Calibri"/>
                <a:cs typeface="Calibri"/>
              </a:rPr>
              <a:t> </a:t>
            </a:r>
            <a:r>
              <a:rPr sz="1600" dirty="0">
                <a:latin typeface="Calibri"/>
                <a:cs typeface="Calibri"/>
              </a:rPr>
              <a:t>fonction</a:t>
            </a:r>
            <a:r>
              <a:rPr sz="1600" spc="75" dirty="0">
                <a:latin typeface="Calibri"/>
                <a:cs typeface="Calibri"/>
              </a:rPr>
              <a:t> </a:t>
            </a:r>
            <a:r>
              <a:rPr sz="1600" dirty="0">
                <a:latin typeface="Calibri"/>
                <a:cs typeface="Calibri"/>
              </a:rPr>
              <a:t>de</a:t>
            </a:r>
            <a:r>
              <a:rPr sz="1600" spc="75" dirty="0">
                <a:latin typeface="Calibri"/>
                <a:cs typeface="Calibri"/>
              </a:rPr>
              <a:t> </a:t>
            </a:r>
            <a:r>
              <a:rPr sz="1600" dirty="0">
                <a:latin typeface="Calibri"/>
                <a:cs typeface="Calibri"/>
              </a:rPr>
              <a:t>la</a:t>
            </a:r>
            <a:r>
              <a:rPr sz="1600" spc="60" dirty="0">
                <a:latin typeface="Calibri"/>
                <a:cs typeface="Calibri"/>
              </a:rPr>
              <a:t> </a:t>
            </a:r>
            <a:r>
              <a:rPr sz="1600" dirty="0">
                <a:latin typeface="Calibri"/>
                <a:cs typeface="Calibri"/>
              </a:rPr>
              <a:t>quantité</a:t>
            </a:r>
            <a:r>
              <a:rPr sz="1600" spc="80" dirty="0">
                <a:latin typeface="Calibri"/>
                <a:cs typeface="Calibri"/>
              </a:rPr>
              <a:t> </a:t>
            </a:r>
            <a:r>
              <a:rPr sz="1600" dirty="0">
                <a:latin typeface="Calibri"/>
                <a:cs typeface="Calibri"/>
              </a:rPr>
              <a:t>d'énergie</a:t>
            </a:r>
            <a:r>
              <a:rPr sz="1600" spc="85" dirty="0">
                <a:latin typeface="Calibri"/>
                <a:cs typeface="Calibri"/>
              </a:rPr>
              <a:t> </a:t>
            </a:r>
            <a:r>
              <a:rPr sz="1600" dirty="0">
                <a:latin typeface="Calibri"/>
                <a:cs typeface="Calibri"/>
              </a:rPr>
              <a:t>solaire</a:t>
            </a:r>
            <a:r>
              <a:rPr sz="1600" spc="75" dirty="0">
                <a:latin typeface="Calibri"/>
                <a:cs typeface="Calibri"/>
              </a:rPr>
              <a:t> </a:t>
            </a:r>
            <a:r>
              <a:rPr sz="1600" spc="-10" dirty="0">
                <a:latin typeface="Calibri"/>
                <a:cs typeface="Calibri"/>
              </a:rPr>
              <a:t>utilisée </a:t>
            </a:r>
            <a:r>
              <a:rPr sz="1600" dirty="0">
                <a:latin typeface="Calibri"/>
                <a:cs typeface="Calibri"/>
              </a:rPr>
              <a:t>en</a:t>
            </a:r>
            <a:r>
              <a:rPr sz="1600" spc="80" dirty="0">
                <a:latin typeface="Calibri"/>
                <a:cs typeface="Calibri"/>
              </a:rPr>
              <a:t> </a:t>
            </a:r>
            <a:r>
              <a:rPr sz="1600" dirty="0">
                <a:latin typeface="Calibri"/>
                <a:cs typeface="Calibri"/>
              </a:rPr>
              <a:t>remplacement</a:t>
            </a:r>
            <a:r>
              <a:rPr sz="1600" spc="85" dirty="0">
                <a:latin typeface="Calibri"/>
                <a:cs typeface="Calibri"/>
              </a:rPr>
              <a:t> </a:t>
            </a:r>
            <a:r>
              <a:rPr sz="1600" dirty="0">
                <a:latin typeface="Calibri"/>
                <a:cs typeface="Calibri"/>
              </a:rPr>
              <a:t>des</a:t>
            </a:r>
            <a:r>
              <a:rPr sz="1600" spc="80" dirty="0">
                <a:latin typeface="Calibri"/>
                <a:cs typeface="Calibri"/>
              </a:rPr>
              <a:t> </a:t>
            </a:r>
            <a:r>
              <a:rPr sz="1600" dirty="0">
                <a:latin typeface="Calibri"/>
                <a:cs typeface="Calibri"/>
              </a:rPr>
              <a:t>énergies</a:t>
            </a:r>
            <a:r>
              <a:rPr sz="1600" spc="80" dirty="0">
                <a:latin typeface="Calibri"/>
                <a:cs typeface="Calibri"/>
              </a:rPr>
              <a:t> </a:t>
            </a:r>
            <a:r>
              <a:rPr sz="1600" spc="-10" dirty="0">
                <a:latin typeface="Calibri"/>
                <a:cs typeface="Calibri"/>
              </a:rPr>
              <a:t>fossiles.</a:t>
            </a:r>
            <a:endParaRPr sz="1600" dirty="0">
              <a:latin typeface="Calibri"/>
              <a:cs typeface="Calibri"/>
            </a:endParaRPr>
          </a:p>
          <a:p>
            <a:pPr marL="12698" marR="68570" lvl="1" indent="158726">
              <a:lnSpc>
                <a:spcPct val="113999"/>
              </a:lnSpc>
              <a:spcBef>
                <a:spcPts val="745"/>
              </a:spcBef>
              <a:buChar char="-"/>
              <a:tabLst>
                <a:tab pos="171425" algn="l"/>
              </a:tabLst>
            </a:pPr>
            <a:r>
              <a:rPr sz="1600" dirty="0">
                <a:latin typeface="Calibri"/>
                <a:cs typeface="Calibri"/>
              </a:rPr>
              <a:t>Satisfaction</a:t>
            </a:r>
            <a:r>
              <a:rPr sz="1600" spc="75" dirty="0">
                <a:latin typeface="Calibri"/>
                <a:cs typeface="Calibri"/>
              </a:rPr>
              <a:t> </a:t>
            </a:r>
            <a:r>
              <a:rPr sz="1600" dirty="0">
                <a:latin typeface="Calibri"/>
                <a:cs typeface="Calibri"/>
              </a:rPr>
              <a:t>des</a:t>
            </a:r>
            <a:r>
              <a:rPr sz="1600" spc="75" dirty="0">
                <a:latin typeface="Calibri"/>
                <a:cs typeface="Calibri"/>
              </a:rPr>
              <a:t> </a:t>
            </a:r>
            <a:r>
              <a:rPr sz="1600" dirty="0">
                <a:latin typeface="Calibri"/>
                <a:cs typeface="Calibri"/>
              </a:rPr>
              <a:t>utilisateurs</a:t>
            </a:r>
            <a:r>
              <a:rPr sz="1600" spc="80" dirty="0">
                <a:latin typeface="Calibri"/>
                <a:cs typeface="Calibri"/>
              </a:rPr>
              <a:t> </a:t>
            </a:r>
            <a:r>
              <a:rPr sz="1600" dirty="0">
                <a:latin typeface="Calibri"/>
                <a:cs typeface="Calibri"/>
              </a:rPr>
              <a:t>via</a:t>
            </a:r>
            <a:r>
              <a:rPr sz="1600" spc="60" dirty="0">
                <a:latin typeface="Calibri"/>
                <a:cs typeface="Calibri"/>
              </a:rPr>
              <a:t> </a:t>
            </a:r>
            <a:r>
              <a:rPr sz="1600" dirty="0">
                <a:latin typeface="Calibri"/>
                <a:cs typeface="Calibri"/>
              </a:rPr>
              <a:t>des</a:t>
            </a:r>
            <a:r>
              <a:rPr sz="1600" spc="80" dirty="0">
                <a:latin typeface="Calibri"/>
                <a:cs typeface="Calibri"/>
              </a:rPr>
              <a:t> </a:t>
            </a:r>
            <a:r>
              <a:rPr sz="1600" dirty="0">
                <a:latin typeface="Calibri"/>
                <a:cs typeface="Calibri"/>
              </a:rPr>
              <a:t>retours</a:t>
            </a:r>
            <a:r>
              <a:rPr sz="1600" spc="70" dirty="0">
                <a:latin typeface="Calibri"/>
                <a:cs typeface="Calibri"/>
              </a:rPr>
              <a:t> </a:t>
            </a:r>
            <a:r>
              <a:rPr sz="1600" dirty="0">
                <a:latin typeface="Calibri"/>
                <a:cs typeface="Calibri"/>
              </a:rPr>
              <a:t>d’expérience</a:t>
            </a:r>
            <a:r>
              <a:rPr sz="1600" spc="70" dirty="0">
                <a:latin typeface="Calibri"/>
                <a:cs typeface="Calibri"/>
              </a:rPr>
              <a:t> </a:t>
            </a:r>
            <a:r>
              <a:rPr sz="1600" dirty="0">
                <a:latin typeface="Calibri"/>
                <a:cs typeface="Calibri"/>
              </a:rPr>
              <a:t>et</a:t>
            </a:r>
            <a:r>
              <a:rPr sz="1600" spc="90" dirty="0">
                <a:latin typeface="Calibri"/>
                <a:cs typeface="Calibri"/>
              </a:rPr>
              <a:t> </a:t>
            </a:r>
            <a:r>
              <a:rPr sz="1600" dirty="0">
                <a:latin typeface="Calibri"/>
                <a:cs typeface="Calibri"/>
              </a:rPr>
              <a:t>des</a:t>
            </a:r>
            <a:r>
              <a:rPr sz="1600" spc="55" dirty="0">
                <a:latin typeface="Calibri"/>
                <a:cs typeface="Calibri"/>
              </a:rPr>
              <a:t> </a:t>
            </a:r>
            <a:r>
              <a:rPr sz="1600" dirty="0">
                <a:latin typeface="Calibri"/>
                <a:cs typeface="Calibri"/>
              </a:rPr>
              <a:t>enquêtes</a:t>
            </a:r>
            <a:r>
              <a:rPr sz="1600" spc="65" dirty="0">
                <a:latin typeface="Calibri"/>
                <a:cs typeface="Calibri"/>
              </a:rPr>
              <a:t> </a:t>
            </a:r>
            <a:r>
              <a:rPr sz="1600" dirty="0">
                <a:latin typeface="Calibri"/>
                <a:cs typeface="Calibri"/>
              </a:rPr>
              <a:t>sur</a:t>
            </a:r>
            <a:r>
              <a:rPr sz="1600" spc="75" dirty="0">
                <a:latin typeface="Calibri"/>
                <a:cs typeface="Calibri"/>
              </a:rPr>
              <a:t> </a:t>
            </a:r>
            <a:r>
              <a:rPr sz="1600" dirty="0">
                <a:latin typeface="Calibri"/>
                <a:cs typeface="Calibri"/>
              </a:rPr>
              <a:t>l'impact</a:t>
            </a:r>
            <a:r>
              <a:rPr sz="1600" spc="80" dirty="0">
                <a:latin typeface="Calibri"/>
                <a:cs typeface="Calibri"/>
              </a:rPr>
              <a:t> </a:t>
            </a:r>
            <a:r>
              <a:rPr sz="1600" dirty="0">
                <a:latin typeface="Calibri"/>
                <a:cs typeface="Calibri"/>
              </a:rPr>
              <a:t>du</a:t>
            </a:r>
            <a:r>
              <a:rPr sz="1600" spc="65" dirty="0">
                <a:latin typeface="Calibri"/>
                <a:cs typeface="Calibri"/>
              </a:rPr>
              <a:t> </a:t>
            </a:r>
            <a:r>
              <a:rPr sz="1600" spc="-10" dirty="0">
                <a:latin typeface="Calibri"/>
                <a:cs typeface="Calibri"/>
              </a:rPr>
              <a:t>système </a:t>
            </a:r>
            <a:r>
              <a:rPr sz="1600" dirty="0">
                <a:latin typeface="Calibri"/>
                <a:cs typeface="Calibri"/>
              </a:rPr>
              <a:t>sur</a:t>
            </a:r>
            <a:r>
              <a:rPr sz="1600" spc="40" dirty="0">
                <a:latin typeface="Calibri"/>
                <a:cs typeface="Calibri"/>
              </a:rPr>
              <a:t> </a:t>
            </a:r>
            <a:r>
              <a:rPr sz="1600" dirty="0">
                <a:latin typeface="Calibri"/>
                <a:cs typeface="Calibri"/>
              </a:rPr>
              <a:t>les</a:t>
            </a:r>
            <a:r>
              <a:rPr sz="1600" spc="70" dirty="0">
                <a:latin typeface="Calibri"/>
                <a:cs typeface="Calibri"/>
              </a:rPr>
              <a:t> </a:t>
            </a:r>
            <a:r>
              <a:rPr sz="1600" dirty="0">
                <a:latin typeface="Calibri"/>
                <a:cs typeface="Calibri"/>
              </a:rPr>
              <a:t>coûts</a:t>
            </a:r>
            <a:r>
              <a:rPr sz="1600" spc="55" dirty="0">
                <a:latin typeface="Calibri"/>
                <a:cs typeface="Calibri"/>
              </a:rPr>
              <a:t> </a:t>
            </a:r>
            <a:r>
              <a:rPr sz="1600" dirty="0">
                <a:latin typeface="Calibri"/>
                <a:cs typeface="Calibri"/>
              </a:rPr>
              <a:t>énergétiques</a:t>
            </a:r>
            <a:r>
              <a:rPr sz="1600" spc="55" dirty="0">
                <a:latin typeface="Calibri"/>
                <a:cs typeface="Calibri"/>
              </a:rPr>
              <a:t> </a:t>
            </a:r>
            <a:r>
              <a:rPr sz="1600" dirty="0">
                <a:latin typeface="Calibri"/>
                <a:cs typeface="Calibri"/>
              </a:rPr>
              <a:t>et</a:t>
            </a:r>
            <a:r>
              <a:rPr sz="1600" spc="60" dirty="0">
                <a:latin typeface="Calibri"/>
                <a:cs typeface="Calibri"/>
              </a:rPr>
              <a:t> </a:t>
            </a:r>
            <a:r>
              <a:rPr sz="1600" dirty="0">
                <a:latin typeface="Calibri"/>
                <a:cs typeface="Calibri"/>
              </a:rPr>
              <a:t>la</a:t>
            </a:r>
            <a:r>
              <a:rPr sz="1600" spc="45" dirty="0">
                <a:latin typeface="Calibri"/>
                <a:cs typeface="Calibri"/>
              </a:rPr>
              <a:t> </a:t>
            </a:r>
            <a:r>
              <a:rPr sz="1600" dirty="0">
                <a:latin typeface="Calibri"/>
                <a:cs typeface="Calibri"/>
              </a:rPr>
              <a:t>qualité</a:t>
            </a:r>
            <a:r>
              <a:rPr sz="1600" spc="65" dirty="0">
                <a:latin typeface="Calibri"/>
                <a:cs typeface="Calibri"/>
              </a:rPr>
              <a:t> </a:t>
            </a:r>
            <a:r>
              <a:rPr sz="1600" dirty="0">
                <a:latin typeface="Calibri"/>
                <a:cs typeface="Calibri"/>
              </a:rPr>
              <a:t>de</a:t>
            </a:r>
            <a:r>
              <a:rPr sz="1600" spc="50" dirty="0">
                <a:latin typeface="Calibri"/>
                <a:cs typeface="Calibri"/>
              </a:rPr>
              <a:t> </a:t>
            </a:r>
            <a:r>
              <a:rPr sz="1600" spc="-20" dirty="0">
                <a:latin typeface="Calibri"/>
                <a:cs typeface="Calibri"/>
              </a:rPr>
              <a:t>vie.</a:t>
            </a:r>
            <a:endParaRPr sz="1600" dirty="0">
              <a:latin typeface="Calibri"/>
              <a:cs typeface="Calibri"/>
            </a:endParaRPr>
          </a:p>
        </p:txBody>
      </p:sp>
      <p:sp>
        <p:nvSpPr>
          <p:cNvPr id="4" name="object 2">
            <a:extLst>
              <a:ext uri="{FF2B5EF4-FFF2-40B4-BE49-F238E27FC236}">
                <a16:creationId xmlns:a16="http://schemas.microsoft.com/office/drawing/2014/main" id="{77B0DFF4-793E-427B-A6CA-70B981C2F603}"/>
              </a:ext>
            </a:extLst>
          </p:cNvPr>
          <p:cNvSpPr txBox="1"/>
          <p:nvPr/>
        </p:nvSpPr>
        <p:spPr>
          <a:xfrm>
            <a:off x="3981707" y="498309"/>
            <a:ext cx="6305293" cy="329577"/>
          </a:xfrm>
          <a:prstGeom prst="rect">
            <a:avLst/>
          </a:prstGeom>
        </p:spPr>
        <p:txBody>
          <a:bodyPr vert="horz" wrap="square" lIns="0" tIns="13970" rIns="0" bIns="0" rtlCol="0">
            <a:spAutoFit/>
          </a:bodyPr>
          <a:lstStyle/>
          <a:p>
            <a:pPr marL="12698">
              <a:spcBef>
                <a:spcPts val="110"/>
              </a:spcBef>
            </a:pPr>
            <a:r>
              <a:rPr lang="fr-FR" sz="2050" dirty="0">
                <a:latin typeface="Verdana"/>
                <a:cs typeface="Verdana"/>
              </a:rPr>
              <a:t>1. </a:t>
            </a:r>
            <a:r>
              <a:rPr sz="2050" dirty="0">
                <a:latin typeface="Verdana"/>
                <a:cs typeface="Verdana"/>
              </a:rPr>
              <a:t>Fiche</a:t>
            </a:r>
            <a:r>
              <a:rPr sz="2050" spc="15" dirty="0">
                <a:latin typeface="Verdana"/>
                <a:cs typeface="Verdana"/>
              </a:rPr>
              <a:t> </a:t>
            </a:r>
            <a:r>
              <a:rPr sz="2050" dirty="0">
                <a:latin typeface="Verdana"/>
                <a:cs typeface="Verdana"/>
              </a:rPr>
              <a:t>de</a:t>
            </a:r>
            <a:r>
              <a:rPr sz="2050" spc="20" dirty="0">
                <a:latin typeface="Verdana"/>
                <a:cs typeface="Verdana"/>
              </a:rPr>
              <a:t> </a:t>
            </a:r>
            <a:r>
              <a:rPr sz="2050" dirty="0">
                <a:latin typeface="Verdana"/>
                <a:cs typeface="Verdana"/>
              </a:rPr>
              <a:t>Cadrage</a:t>
            </a:r>
            <a:r>
              <a:rPr sz="2050" spc="15" dirty="0">
                <a:latin typeface="Verdana"/>
                <a:cs typeface="Verdana"/>
              </a:rPr>
              <a:t> </a:t>
            </a:r>
            <a:r>
              <a:rPr sz="2050" dirty="0">
                <a:latin typeface="Verdana"/>
                <a:cs typeface="Verdana"/>
              </a:rPr>
              <a:t>pour le</a:t>
            </a:r>
            <a:r>
              <a:rPr sz="2050" spc="40" dirty="0">
                <a:latin typeface="Verdana"/>
                <a:cs typeface="Verdana"/>
              </a:rPr>
              <a:t> </a:t>
            </a:r>
            <a:r>
              <a:rPr sz="2050" dirty="0">
                <a:latin typeface="Verdana"/>
                <a:cs typeface="Verdana"/>
              </a:rPr>
              <a:t>Business</a:t>
            </a:r>
            <a:r>
              <a:rPr sz="2050" spc="35" dirty="0">
                <a:latin typeface="Verdana"/>
                <a:cs typeface="Verdana"/>
              </a:rPr>
              <a:t> </a:t>
            </a:r>
            <a:r>
              <a:rPr sz="2050" spc="-10" dirty="0">
                <a:latin typeface="Verdana"/>
                <a:cs typeface="Verdana"/>
              </a:rPr>
              <a:t>Model</a:t>
            </a:r>
            <a:endParaRPr sz="2050" dirty="0">
              <a:latin typeface="Verdana"/>
              <a:cs typeface="Verdan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object 2"/>
          <p:cNvSpPr txBox="1"/>
          <p:nvPr/>
        </p:nvSpPr>
        <p:spPr>
          <a:xfrm>
            <a:off x="762000" y="914291"/>
            <a:ext cx="11506200" cy="4319644"/>
          </a:xfrm>
          <a:prstGeom prst="rect">
            <a:avLst/>
          </a:prstGeom>
        </p:spPr>
        <p:txBody>
          <a:bodyPr vert="horz" wrap="square" lIns="0" tIns="12065" rIns="0" bIns="0" rtlCol="0">
            <a:spAutoFit/>
          </a:bodyPr>
          <a:lstStyle/>
          <a:p>
            <a:pPr marL="12698">
              <a:spcBef>
                <a:spcPts val="95"/>
              </a:spcBef>
            </a:pPr>
            <a:r>
              <a:rPr sz="2000" spc="90" dirty="0">
                <a:latin typeface="Verdana"/>
                <a:cs typeface="Verdana"/>
              </a:rPr>
              <a:t>Sources</a:t>
            </a:r>
            <a:r>
              <a:rPr sz="2000" spc="-40" dirty="0">
                <a:latin typeface="Verdana"/>
                <a:cs typeface="Verdana"/>
              </a:rPr>
              <a:t> </a:t>
            </a:r>
            <a:r>
              <a:rPr sz="2000" spc="85" dirty="0">
                <a:latin typeface="Verdana"/>
                <a:cs typeface="Verdana"/>
              </a:rPr>
              <a:t>de</a:t>
            </a:r>
            <a:r>
              <a:rPr sz="2000" spc="5" dirty="0">
                <a:latin typeface="Verdana"/>
                <a:cs typeface="Verdana"/>
              </a:rPr>
              <a:t> </a:t>
            </a:r>
            <a:r>
              <a:rPr sz="2000" spc="70" dirty="0">
                <a:latin typeface="Verdana"/>
                <a:cs typeface="Verdana"/>
              </a:rPr>
              <a:t>Revenus</a:t>
            </a:r>
            <a:endParaRPr sz="2000" dirty="0">
              <a:latin typeface="Verdana"/>
              <a:cs typeface="Verdana"/>
            </a:endParaRPr>
          </a:p>
          <a:p>
            <a:pPr marL="142855" indent="-130156">
              <a:spcBef>
                <a:spcPts val="1055"/>
              </a:spcBef>
              <a:buAutoNum type="arabicPeriod" startAt="9"/>
              <a:tabLst>
                <a:tab pos="142855" algn="l"/>
              </a:tabLst>
            </a:pPr>
            <a:r>
              <a:rPr sz="1600" b="1" dirty="0">
                <a:latin typeface="Calibri"/>
                <a:cs typeface="Calibri"/>
              </a:rPr>
              <a:t>Comment</a:t>
            </a:r>
            <a:r>
              <a:rPr sz="1600" b="1" spc="80" dirty="0">
                <a:latin typeface="Calibri"/>
                <a:cs typeface="Calibri"/>
              </a:rPr>
              <a:t> </a:t>
            </a:r>
            <a:r>
              <a:rPr sz="1600" b="1" dirty="0">
                <a:latin typeface="Calibri"/>
                <a:cs typeface="Calibri"/>
              </a:rPr>
              <a:t>allez-vous</a:t>
            </a:r>
            <a:r>
              <a:rPr sz="1600" b="1" spc="105" dirty="0">
                <a:latin typeface="Calibri"/>
                <a:cs typeface="Calibri"/>
              </a:rPr>
              <a:t> </a:t>
            </a:r>
            <a:r>
              <a:rPr sz="1600" b="1" dirty="0">
                <a:latin typeface="Calibri"/>
                <a:cs typeface="Calibri"/>
              </a:rPr>
              <a:t>financer</a:t>
            </a:r>
            <a:r>
              <a:rPr sz="1600" b="1" spc="95" dirty="0">
                <a:latin typeface="Calibri"/>
                <a:cs typeface="Calibri"/>
              </a:rPr>
              <a:t> </a:t>
            </a:r>
            <a:r>
              <a:rPr sz="1600" b="1" dirty="0">
                <a:latin typeface="Calibri"/>
                <a:cs typeface="Calibri"/>
              </a:rPr>
              <a:t>votre</a:t>
            </a:r>
            <a:r>
              <a:rPr sz="1600" b="1" spc="105" dirty="0">
                <a:latin typeface="Calibri"/>
                <a:cs typeface="Calibri"/>
              </a:rPr>
              <a:t> </a:t>
            </a:r>
            <a:r>
              <a:rPr sz="1600" b="1" dirty="0">
                <a:latin typeface="Calibri"/>
                <a:cs typeface="Calibri"/>
              </a:rPr>
              <a:t>projet</a:t>
            </a:r>
            <a:r>
              <a:rPr sz="1600" b="1" spc="80" dirty="0">
                <a:latin typeface="Calibri"/>
                <a:cs typeface="Calibri"/>
              </a:rPr>
              <a:t> </a:t>
            </a:r>
            <a:r>
              <a:rPr sz="1600" b="1" dirty="0">
                <a:latin typeface="Calibri"/>
                <a:cs typeface="Calibri"/>
              </a:rPr>
              <a:t>(vente</a:t>
            </a:r>
            <a:r>
              <a:rPr sz="1600" b="1" spc="95" dirty="0">
                <a:latin typeface="Calibri"/>
                <a:cs typeface="Calibri"/>
              </a:rPr>
              <a:t> </a:t>
            </a:r>
            <a:r>
              <a:rPr sz="1600" b="1" dirty="0">
                <a:latin typeface="Calibri"/>
                <a:cs typeface="Calibri"/>
              </a:rPr>
              <a:t>directe,</a:t>
            </a:r>
            <a:r>
              <a:rPr sz="1600" b="1" spc="105" dirty="0">
                <a:latin typeface="Calibri"/>
                <a:cs typeface="Calibri"/>
              </a:rPr>
              <a:t> </a:t>
            </a:r>
            <a:r>
              <a:rPr sz="1600" b="1" dirty="0">
                <a:latin typeface="Calibri"/>
                <a:cs typeface="Calibri"/>
              </a:rPr>
              <a:t>abonnements,</a:t>
            </a:r>
            <a:r>
              <a:rPr sz="1600" b="1" spc="105" dirty="0">
                <a:latin typeface="Calibri"/>
                <a:cs typeface="Calibri"/>
              </a:rPr>
              <a:t> </a:t>
            </a:r>
            <a:r>
              <a:rPr sz="1600" b="1" dirty="0">
                <a:latin typeface="Calibri"/>
                <a:cs typeface="Calibri"/>
              </a:rPr>
              <a:t>partenariats,</a:t>
            </a:r>
            <a:r>
              <a:rPr sz="1600" b="1" spc="95" dirty="0">
                <a:latin typeface="Calibri"/>
                <a:cs typeface="Calibri"/>
              </a:rPr>
              <a:t> </a:t>
            </a:r>
            <a:r>
              <a:rPr sz="1600" b="1" dirty="0">
                <a:latin typeface="Calibri"/>
                <a:cs typeface="Calibri"/>
              </a:rPr>
              <a:t>)</a:t>
            </a:r>
            <a:r>
              <a:rPr sz="1600" b="1" spc="105" dirty="0">
                <a:latin typeface="Calibri"/>
                <a:cs typeface="Calibri"/>
              </a:rPr>
              <a:t> </a:t>
            </a:r>
            <a:r>
              <a:rPr sz="1600" b="1" spc="-50" dirty="0">
                <a:latin typeface="Calibri"/>
                <a:cs typeface="Calibri"/>
              </a:rPr>
              <a:t>?</a:t>
            </a:r>
            <a:endParaRPr sz="1600" dirty="0">
              <a:latin typeface="Calibri"/>
              <a:cs typeface="Calibri"/>
            </a:endParaRPr>
          </a:p>
          <a:p>
            <a:pPr marL="12698" marR="363167" lvl="1" indent="158726">
              <a:lnSpc>
                <a:spcPct val="112999"/>
              </a:lnSpc>
              <a:spcBef>
                <a:spcPts val="765"/>
              </a:spcBef>
              <a:buChar char="-"/>
              <a:tabLst>
                <a:tab pos="171425" algn="l"/>
              </a:tabLst>
            </a:pPr>
            <a:r>
              <a:rPr sz="1600" dirty="0">
                <a:latin typeface="Calibri"/>
                <a:cs typeface="Calibri"/>
              </a:rPr>
              <a:t>Vente</a:t>
            </a:r>
            <a:r>
              <a:rPr sz="1600" spc="75" dirty="0">
                <a:latin typeface="Calibri"/>
                <a:cs typeface="Calibri"/>
              </a:rPr>
              <a:t> </a:t>
            </a:r>
            <a:r>
              <a:rPr sz="1600" dirty="0">
                <a:latin typeface="Calibri"/>
                <a:cs typeface="Calibri"/>
              </a:rPr>
              <a:t>directe</a:t>
            </a:r>
            <a:r>
              <a:rPr sz="1600" spc="65" dirty="0">
                <a:latin typeface="Calibri"/>
                <a:cs typeface="Calibri"/>
              </a:rPr>
              <a:t> </a:t>
            </a:r>
            <a:r>
              <a:rPr sz="1600" dirty="0">
                <a:latin typeface="Calibri"/>
                <a:cs typeface="Calibri"/>
              </a:rPr>
              <a:t>:</a:t>
            </a:r>
            <a:r>
              <a:rPr sz="1600" spc="90" dirty="0">
                <a:latin typeface="Calibri"/>
                <a:cs typeface="Calibri"/>
              </a:rPr>
              <a:t> </a:t>
            </a:r>
            <a:r>
              <a:rPr sz="1600" dirty="0">
                <a:latin typeface="Calibri"/>
                <a:cs typeface="Calibri"/>
              </a:rPr>
              <a:t>Vente</a:t>
            </a:r>
            <a:r>
              <a:rPr sz="1600" spc="65" dirty="0">
                <a:latin typeface="Calibri"/>
                <a:cs typeface="Calibri"/>
              </a:rPr>
              <a:t> </a:t>
            </a:r>
            <a:r>
              <a:rPr sz="1600" dirty="0">
                <a:latin typeface="Calibri"/>
                <a:cs typeface="Calibri"/>
              </a:rPr>
              <a:t>de</a:t>
            </a:r>
            <a:r>
              <a:rPr sz="1600" spc="65" dirty="0">
                <a:latin typeface="Calibri"/>
                <a:cs typeface="Calibri"/>
              </a:rPr>
              <a:t> </a:t>
            </a:r>
            <a:r>
              <a:rPr sz="1600" dirty="0">
                <a:latin typeface="Calibri"/>
                <a:cs typeface="Calibri"/>
              </a:rPr>
              <a:t>dispositifs</a:t>
            </a:r>
            <a:r>
              <a:rPr sz="1600" spc="60" dirty="0">
                <a:latin typeface="Calibri"/>
                <a:cs typeface="Calibri"/>
              </a:rPr>
              <a:t> </a:t>
            </a:r>
            <a:r>
              <a:rPr sz="1600" dirty="0">
                <a:latin typeface="Calibri"/>
                <a:cs typeface="Calibri"/>
              </a:rPr>
              <a:t>à</a:t>
            </a:r>
            <a:r>
              <a:rPr sz="1600" spc="70" dirty="0">
                <a:latin typeface="Calibri"/>
                <a:cs typeface="Calibri"/>
              </a:rPr>
              <a:t> </a:t>
            </a:r>
            <a:r>
              <a:rPr sz="1600" dirty="0">
                <a:latin typeface="Calibri"/>
                <a:cs typeface="Calibri"/>
              </a:rPr>
              <a:t>des</a:t>
            </a:r>
            <a:r>
              <a:rPr sz="1600" spc="60" dirty="0">
                <a:latin typeface="Calibri"/>
                <a:cs typeface="Calibri"/>
              </a:rPr>
              <a:t> </a:t>
            </a:r>
            <a:r>
              <a:rPr sz="1600" dirty="0">
                <a:latin typeface="Calibri"/>
                <a:cs typeface="Calibri"/>
              </a:rPr>
              <a:t>clients</a:t>
            </a:r>
            <a:r>
              <a:rPr sz="1600" spc="75" dirty="0">
                <a:latin typeface="Calibri"/>
                <a:cs typeface="Calibri"/>
              </a:rPr>
              <a:t> </a:t>
            </a:r>
            <a:r>
              <a:rPr sz="1600" dirty="0">
                <a:latin typeface="Calibri"/>
                <a:cs typeface="Calibri"/>
              </a:rPr>
              <a:t>particuliers,</a:t>
            </a:r>
            <a:r>
              <a:rPr sz="1600" spc="50" dirty="0">
                <a:latin typeface="Calibri"/>
                <a:cs typeface="Calibri"/>
              </a:rPr>
              <a:t> </a:t>
            </a:r>
            <a:r>
              <a:rPr sz="1600" dirty="0">
                <a:latin typeface="Calibri"/>
                <a:cs typeface="Calibri"/>
              </a:rPr>
              <a:t>entreprises</a:t>
            </a:r>
            <a:r>
              <a:rPr sz="1600" spc="80" dirty="0">
                <a:latin typeface="Calibri"/>
                <a:cs typeface="Calibri"/>
              </a:rPr>
              <a:t> </a:t>
            </a:r>
            <a:r>
              <a:rPr sz="1600" dirty="0">
                <a:latin typeface="Calibri"/>
                <a:cs typeface="Calibri"/>
              </a:rPr>
              <a:t>ou</a:t>
            </a:r>
            <a:r>
              <a:rPr sz="1600" spc="80" dirty="0">
                <a:latin typeface="Calibri"/>
                <a:cs typeface="Calibri"/>
              </a:rPr>
              <a:t> </a:t>
            </a:r>
            <a:r>
              <a:rPr sz="1600" spc="-10" dirty="0">
                <a:latin typeface="Calibri"/>
                <a:cs typeface="Calibri"/>
              </a:rPr>
              <a:t>administrations locales.</a:t>
            </a:r>
            <a:endParaRPr sz="1600" dirty="0">
              <a:latin typeface="Calibri"/>
              <a:cs typeface="Calibri"/>
            </a:endParaRPr>
          </a:p>
          <a:p>
            <a:pPr marL="12698" marR="347929" lvl="1" indent="158092">
              <a:lnSpc>
                <a:spcPct val="112999"/>
              </a:lnSpc>
              <a:spcBef>
                <a:spcPts val="770"/>
              </a:spcBef>
              <a:buChar char="-"/>
              <a:tabLst>
                <a:tab pos="170790" algn="l"/>
              </a:tabLst>
            </a:pPr>
            <a:r>
              <a:rPr sz="1600" dirty="0">
                <a:latin typeface="Calibri"/>
                <a:cs typeface="Calibri"/>
              </a:rPr>
              <a:t>Partenariats</a:t>
            </a:r>
            <a:r>
              <a:rPr sz="1600" spc="120" dirty="0">
                <a:latin typeface="Calibri"/>
                <a:cs typeface="Calibri"/>
              </a:rPr>
              <a:t> </a:t>
            </a:r>
            <a:r>
              <a:rPr sz="1600" dirty="0">
                <a:latin typeface="Calibri"/>
                <a:cs typeface="Calibri"/>
              </a:rPr>
              <a:t>avec</a:t>
            </a:r>
            <a:r>
              <a:rPr sz="1600" spc="120" dirty="0">
                <a:latin typeface="Calibri"/>
                <a:cs typeface="Calibri"/>
              </a:rPr>
              <a:t> </a:t>
            </a:r>
            <a:r>
              <a:rPr sz="1600" dirty="0">
                <a:latin typeface="Calibri"/>
                <a:cs typeface="Calibri"/>
              </a:rPr>
              <a:t>des</a:t>
            </a:r>
            <a:r>
              <a:rPr sz="1600" spc="125" dirty="0">
                <a:latin typeface="Calibri"/>
                <a:cs typeface="Calibri"/>
              </a:rPr>
              <a:t> </a:t>
            </a:r>
            <a:r>
              <a:rPr sz="1600" dirty="0">
                <a:latin typeface="Calibri"/>
                <a:cs typeface="Calibri"/>
              </a:rPr>
              <a:t>entreprises</a:t>
            </a:r>
            <a:r>
              <a:rPr sz="1600" spc="90" dirty="0">
                <a:latin typeface="Calibri"/>
                <a:cs typeface="Calibri"/>
              </a:rPr>
              <a:t> </a:t>
            </a:r>
            <a:r>
              <a:rPr sz="1600" dirty="0">
                <a:latin typeface="Calibri"/>
                <a:cs typeface="Calibri"/>
              </a:rPr>
              <a:t>locales</a:t>
            </a:r>
            <a:r>
              <a:rPr sz="1600" spc="135" dirty="0">
                <a:latin typeface="Calibri"/>
                <a:cs typeface="Calibri"/>
              </a:rPr>
              <a:t> </a:t>
            </a:r>
            <a:r>
              <a:rPr sz="1600" dirty="0">
                <a:latin typeface="Calibri"/>
                <a:cs typeface="Calibri"/>
              </a:rPr>
              <a:t>(installateurs,</a:t>
            </a:r>
            <a:r>
              <a:rPr sz="1600" spc="100" dirty="0">
                <a:latin typeface="Calibri"/>
                <a:cs typeface="Calibri"/>
              </a:rPr>
              <a:t> </a:t>
            </a:r>
            <a:r>
              <a:rPr sz="1600" dirty="0">
                <a:latin typeface="Calibri"/>
                <a:cs typeface="Calibri"/>
              </a:rPr>
              <a:t>fournisseurs</a:t>
            </a:r>
            <a:r>
              <a:rPr sz="1600" spc="95" dirty="0">
                <a:latin typeface="Calibri"/>
                <a:cs typeface="Calibri"/>
              </a:rPr>
              <a:t> </a:t>
            </a:r>
            <a:r>
              <a:rPr sz="1600" dirty="0">
                <a:latin typeface="Calibri"/>
                <a:cs typeface="Calibri"/>
              </a:rPr>
              <a:t>d'équipements)</a:t>
            </a:r>
            <a:r>
              <a:rPr sz="1600" spc="130" dirty="0">
                <a:latin typeface="Calibri"/>
                <a:cs typeface="Calibri"/>
              </a:rPr>
              <a:t> </a:t>
            </a:r>
            <a:r>
              <a:rPr sz="1600" dirty="0">
                <a:latin typeface="Calibri"/>
                <a:cs typeface="Calibri"/>
              </a:rPr>
              <a:t>pour</a:t>
            </a:r>
            <a:r>
              <a:rPr sz="1600" spc="90" dirty="0">
                <a:latin typeface="Calibri"/>
                <a:cs typeface="Calibri"/>
              </a:rPr>
              <a:t> </a:t>
            </a:r>
            <a:r>
              <a:rPr sz="1600" spc="-25" dirty="0">
                <a:latin typeface="Calibri"/>
                <a:cs typeface="Calibri"/>
              </a:rPr>
              <a:t>la</a:t>
            </a:r>
            <a:r>
              <a:rPr sz="1600" spc="-10" dirty="0">
                <a:latin typeface="Calibri"/>
                <a:cs typeface="Calibri"/>
              </a:rPr>
              <a:t> distribution.</a:t>
            </a:r>
            <a:endParaRPr sz="1600" dirty="0">
              <a:latin typeface="Calibri"/>
              <a:cs typeface="Calibri"/>
            </a:endParaRPr>
          </a:p>
          <a:p>
            <a:pPr marL="12698" marR="14602" lvl="1" indent="158726">
              <a:lnSpc>
                <a:spcPct val="113999"/>
              </a:lnSpc>
              <a:spcBef>
                <a:spcPts val="745"/>
              </a:spcBef>
              <a:buChar char="-"/>
              <a:tabLst>
                <a:tab pos="171425" algn="l"/>
              </a:tabLst>
            </a:pPr>
            <a:r>
              <a:rPr sz="1600" dirty="0">
                <a:latin typeface="Calibri"/>
                <a:cs typeface="Calibri"/>
              </a:rPr>
              <a:t>Subventions</a:t>
            </a:r>
            <a:r>
              <a:rPr sz="1600" spc="65" dirty="0">
                <a:latin typeface="Calibri"/>
                <a:cs typeface="Calibri"/>
              </a:rPr>
              <a:t> </a:t>
            </a:r>
            <a:r>
              <a:rPr sz="1600" dirty="0">
                <a:latin typeface="Calibri"/>
                <a:cs typeface="Calibri"/>
              </a:rPr>
              <a:t>ou</a:t>
            </a:r>
            <a:r>
              <a:rPr sz="1600" spc="85" dirty="0">
                <a:latin typeface="Calibri"/>
                <a:cs typeface="Calibri"/>
              </a:rPr>
              <a:t> </a:t>
            </a:r>
            <a:r>
              <a:rPr sz="1600" dirty="0">
                <a:latin typeface="Calibri"/>
                <a:cs typeface="Calibri"/>
              </a:rPr>
              <a:t>financements</a:t>
            </a:r>
            <a:r>
              <a:rPr sz="1600" spc="105" dirty="0">
                <a:latin typeface="Calibri"/>
                <a:cs typeface="Calibri"/>
              </a:rPr>
              <a:t> </a:t>
            </a:r>
            <a:r>
              <a:rPr sz="1600" dirty="0">
                <a:latin typeface="Calibri"/>
                <a:cs typeface="Calibri"/>
              </a:rPr>
              <a:t>d'ONG</a:t>
            </a:r>
            <a:r>
              <a:rPr sz="1600" spc="100" dirty="0">
                <a:latin typeface="Calibri"/>
                <a:cs typeface="Calibri"/>
              </a:rPr>
              <a:t> </a:t>
            </a:r>
            <a:r>
              <a:rPr sz="1600" dirty="0">
                <a:latin typeface="Calibri"/>
                <a:cs typeface="Calibri"/>
              </a:rPr>
              <a:t>ou</a:t>
            </a:r>
            <a:r>
              <a:rPr sz="1600" spc="85" dirty="0">
                <a:latin typeface="Calibri"/>
                <a:cs typeface="Calibri"/>
              </a:rPr>
              <a:t> </a:t>
            </a:r>
            <a:r>
              <a:rPr sz="1600" dirty="0">
                <a:latin typeface="Calibri"/>
                <a:cs typeface="Calibri"/>
              </a:rPr>
              <a:t>d'organismes</a:t>
            </a:r>
            <a:r>
              <a:rPr sz="1600" spc="95" dirty="0">
                <a:latin typeface="Calibri"/>
                <a:cs typeface="Calibri"/>
              </a:rPr>
              <a:t> </a:t>
            </a:r>
            <a:r>
              <a:rPr sz="1600" dirty="0">
                <a:latin typeface="Calibri"/>
                <a:cs typeface="Calibri"/>
              </a:rPr>
              <a:t>gouvernementaux</a:t>
            </a:r>
            <a:r>
              <a:rPr sz="1600" spc="95" dirty="0">
                <a:latin typeface="Calibri"/>
                <a:cs typeface="Calibri"/>
              </a:rPr>
              <a:t> </a:t>
            </a:r>
            <a:r>
              <a:rPr sz="1600" dirty="0">
                <a:latin typeface="Calibri"/>
                <a:cs typeface="Calibri"/>
              </a:rPr>
              <a:t>pour</a:t>
            </a:r>
            <a:r>
              <a:rPr sz="1600" spc="105" dirty="0">
                <a:latin typeface="Calibri"/>
                <a:cs typeface="Calibri"/>
              </a:rPr>
              <a:t> </a:t>
            </a:r>
            <a:r>
              <a:rPr sz="1600" dirty="0">
                <a:latin typeface="Calibri"/>
                <a:cs typeface="Calibri"/>
              </a:rPr>
              <a:t>des</a:t>
            </a:r>
            <a:r>
              <a:rPr sz="1600" spc="85" dirty="0">
                <a:latin typeface="Calibri"/>
                <a:cs typeface="Calibri"/>
              </a:rPr>
              <a:t> </a:t>
            </a:r>
            <a:r>
              <a:rPr sz="1600" dirty="0">
                <a:latin typeface="Calibri"/>
                <a:cs typeface="Calibri"/>
              </a:rPr>
              <a:t>projets</a:t>
            </a:r>
            <a:r>
              <a:rPr sz="1600" spc="75" dirty="0">
                <a:latin typeface="Calibri"/>
                <a:cs typeface="Calibri"/>
              </a:rPr>
              <a:t> </a:t>
            </a:r>
            <a:r>
              <a:rPr sz="1600" dirty="0">
                <a:latin typeface="Calibri"/>
                <a:cs typeface="Calibri"/>
              </a:rPr>
              <a:t>visant</a:t>
            </a:r>
            <a:r>
              <a:rPr sz="1600" spc="114" dirty="0">
                <a:latin typeface="Calibri"/>
                <a:cs typeface="Calibri"/>
              </a:rPr>
              <a:t> </a:t>
            </a:r>
            <a:r>
              <a:rPr sz="1600" spc="-50" dirty="0">
                <a:latin typeface="Calibri"/>
                <a:cs typeface="Calibri"/>
              </a:rPr>
              <a:t>à</a:t>
            </a:r>
            <a:r>
              <a:rPr sz="1600" dirty="0">
                <a:latin typeface="Calibri"/>
                <a:cs typeface="Calibri"/>
              </a:rPr>
              <a:t> améliorer</a:t>
            </a:r>
            <a:r>
              <a:rPr sz="1600" spc="60" dirty="0">
                <a:latin typeface="Calibri"/>
                <a:cs typeface="Calibri"/>
              </a:rPr>
              <a:t> </a:t>
            </a:r>
            <a:r>
              <a:rPr sz="1600" dirty="0">
                <a:latin typeface="Calibri"/>
                <a:cs typeface="Calibri"/>
              </a:rPr>
              <a:t>l'accès</a:t>
            </a:r>
            <a:r>
              <a:rPr sz="1600" spc="60" dirty="0">
                <a:latin typeface="Calibri"/>
                <a:cs typeface="Calibri"/>
              </a:rPr>
              <a:t> </a:t>
            </a:r>
            <a:r>
              <a:rPr sz="1600" dirty="0">
                <a:latin typeface="Calibri"/>
                <a:cs typeface="Calibri"/>
              </a:rPr>
              <a:t>à</a:t>
            </a:r>
            <a:r>
              <a:rPr sz="1600" spc="75" dirty="0">
                <a:latin typeface="Calibri"/>
                <a:cs typeface="Calibri"/>
              </a:rPr>
              <a:t> </a:t>
            </a:r>
            <a:r>
              <a:rPr sz="1600" dirty="0">
                <a:latin typeface="Calibri"/>
                <a:cs typeface="Calibri"/>
              </a:rPr>
              <a:t>l'énergie</a:t>
            </a:r>
            <a:r>
              <a:rPr sz="1600" spc="70" dirty="0">
                <a:latin typeface="Calibri"/>
                <a:cs typeface="Calibri"/>
              </a:rPr>
              <a:t> </a:t>
            </a:r>
            <a:r>
              <a:rPr sz="1600" dirty="0">
                <a:latin typeface="Calibri"/>
                <a:cs typeface="Calibri"/>
              </a:rPr>
              <a:t>et</a:t>
            </a:r>
            <a:r>
              <a:rPr sz="1600" spc="75" dirty="0">
                <a:latin typeface="Calibri"/>
                <a:cs typeface="Calibri"/>
              </a:rPr>
              <a:t> </a:t>
            </a:r>
            <a:r>
              <a:rPr sz="1600" dirty="0">
                <a:latin typeface="Calibri"/>
                <a:cs typeface="Calibri"/>
              </a:rPr>
              <a:t>à</a:t>
            </a:r>
            <a:r>
              <a:rPr sz="1600" spc="85" dirty="0">
                <a:latin typeface="Calibri"/>
                <a:cs typeface="Calibri"/>
              </a:rPr>
              <a:t> </a:t>
            </a:r>
            <a:r>
              <a:rPr sz="1600" dirty="0">
                <a:latin typeface="Calibri"/>
                <a:cs typeface="Calibri"/>
              </a:rPr>
              <a:t>promouvoir</a:t>
            </a:r>
            <a:r>
              <a:rPr sz="1600" spc="80" dirty="0">
                <a:latin typeface="Calibri"/>
                <a:cs typeface="Calibri"/>
              </a:rPr>
              <a:t> </a:t>
            </a:r>
            <a:r>
              <a:rPr sz="1600" dirty="0">
                <a:latin typeface="Calibri"/>
                <a:cs typeface="Calibri"/>
              </a:rPr>
              <a:t>l'usage</a:t>
            </a:r>
            <a:r>
              <a:rPr sz="1600" spc="70" dirty="0">
                <a:latin typeface="Calibri"/>
                <a:cs typeface="Calibri"/>
              </a:rPr>
              <a:t> </a:t>
            </a:r>
            <a:r>
              <a:rPr sz="1600" dirty="0">
                <a:latin typeface="Calibri"/>
                <a:cs typeface="Calibri"/>
              </a:rPr>
              <a:t>de</a:t>
            </a:r>
            <a:r>
              <a:rPr sz="1600" spc="75" dirty="0">
                <a:latin typeface="Calibri"/>
                <a:cs typeface="Calibri"/>
              </a:rPr>
              <a:t> </a:t>
            </a:r>
            <a:r>
              <a:rPr sz="1600" dirty="0">
                <a:latin typeface="Calibri"/>
                <a:cs typeface="Calibri"/>
              </a:rPr>
              <a:t>solutions</a:t>
            </a:r>
            <a:r>
              <a:rPr sz="1600" spc="65" dirty="0">
                <a:latin typeface="Calibri"/>
                <a:cs typeface="Calibri"/>
              </a:rPr>
              <a:t> </a:t>
            </a:r>
            <a:r>
              <a:rPr sz="1600" spc="-10" dirty="0">
                <a:latin typeface="Calibri"/>
                <a:cs typeface="Calibri"/>
              </a:rPr>
              <a:t>écologiques.</a:t>
            </a:r>
            <a:endParaRPr sz="1600" dirty="0">
              <a:latin typeface="Calibri"/>
              <a:cs typeface="Calibri"/>
            </a:endParaRPr>
          </a:p>
          <a:p>
            <a:pPr>
              <a:lnSpc>
                <a:spcPct val="100000"/>
              </a:lnSpc>
            </a:pPr>
            <a:endParaRPr sz="1600" dirty="0">
              <a:latin typeface="Calibri"/>
              <a:cs typeface="Calibri"/>
            </a:endParaRPr>
          </a:p>
          <a:p>
            <a:pPr>
              <a:spcBef>
                <a:spcPts val="580"/>
              </a:spcBef>
            </a:pPr>
            <a:endParaRPr sz="1600" dirty="0">
              <a:latin typeface="Calibri"/>
              <a:cs typeface="Calibri"/>
            </a:endParaRPr>
          </a:p>
          <a:p>
            <a:pPr marL="210155" indent="-197455">
              <a:buAutoNum type="arabicPeriod" startAt="10"/>
              <a:tabLst>
                <a:tab pos="210155" algn="l"/>
              </a:tabLst>
            </a:pPr>
            <a:r>
              <a:rPr sz="1600" b="1" dirty="0">
                <a:latin typeface="Calibri"/>
                <a:cs typeface="Calibri"/>
              </a:rPr>
              <a:t>Quel</a:t>
            </a:r>
            <a:r>
              <a:rPr sz="1600" b="1" spc="60" dirty="0">
                <a:latin typeface="Calibri"/>
                <a:cs typeface="Calibri"/>
              </a:rPr>
              <a:t> </a:t>
            </a:r>
            <a:r>
              <a:rPr sz="1600" b="1" dirty="0">
                <a:latin typeface="Calibri"/>
                <a:cs typeface="Calibri"/>
              </a:rPr>
              <a:t>sera</a:t>
            </a:r>
            <a:r>
              <a:rPr sz="1600" b="1" spc="60" dirty="0">
                <a:latin typeface="Calibri"/>
                <a:cs typeface="Calibri"/>
              </a:rPr>
              <a:t> </a:t>
            </a:r>
            <a:r>
              <a:rPr sz="1600" b="1" dirty="0">
                <a:latin typeface="Calibri"/>
                <a:cs typeface="Calibri"/>
              </a:rPr>
              <a:t>votre</a:t>
            </a:r>
            <a:r>
              <a:rPr sz="1600" b="1" spc="70" dirty="0">
                <a:latin typeface="Calibri"/>
                <a:cs typeface="Calibri"/>
              </a:rPr>
              <a:t> </a:t>
            </a:r>
            <a:r>
              <a:rPr sz="1600" b="1" dirty="0">
                <a:latin typeface="Calibri"/>
                <a:cs typeface="Calibri"/>
              </a:rPr>
              <a:t>modèle</a:t>
            </a:r>
            <a:r>
              <a:rPr sz="1600" b="1" spc="75" dirty="0">
                <a:latin typeface="Calibri"/>
                <a:cs typeface="Calibri"/>
              </a:rPr>
              <a:t> </a:t>
            </a:r>
            <a:r>
              <a:rPr sz="1600" b="1" dirty="0">
                <a:latin typeface="Calibri"/>
                <a:cs typeface="Calibri"/>
              </a:rPr>
              <a:t>économique</a:t>
            </a:r>
            <a:r>
              <a:rPr sz="1600" b="1" spc="75" dirty="0">
                <a:latin typeface="Calibri"/>
                <a:cs typeface="Calibri"/>
              </a:rPr>
              <a:t> </a:t>
            </a:r>
            <a:r>
              <a:rPr sz="1600" b="1" dirty="0">
                <a:latin typeface="Calibri"/>
                <a:cs typeface="Calibri"/>
              </a:rPr>
              <a:t>à</a:t>
            </a:r>
            <a:r>
              <a:rPr sz="1600" b="1" spc="80" dirty="0">
                <a:latin typeface="Calibri"/>
                <a:cs typeface="Calibri"/>
              </a:rPr>
              <a:t> </a:t>
            </a:r>
            <a:r>
              <a:rPr sz="1600" b="1" dirty="0">
                <a:latin typeface="Calibri"/>
                <a:cs typeface="Calibri"/>
              </a:rPr>
              <a:t>long</a:t>
            </a:r>
            <a:r>
              <a:rPr sz="1600" b="1" spc="85" dirty="0">
                <a:latin typeface="Calibri"/>
                <a:cs typeface="Calibri"/>
              </a:rPr>
              <a:t> </a:t>
            </a:r>
            <a:r>
              <a:rPr sz="1600" b="1" dirty="0">
                <a:latin typeface="Calibri"/>
                <a:cs typeface="Calibri"/>
              </a:rPr>
              <a:t>terme</a:t>
            </a:r>
            <a:r>
              <a:rPr sz="1600" b="1" spc="70" dirty="0">
                <a:latin typeface="Calibri"/>
                <a:cs typeface="Calibri"/>
              </a:rPr>
              <a:t> </a:t>
            </a:r>
            <a:r>
              <a:rPr sz="1600" b="1" spc="-50" dirty="0">
                <a:latin typeface="Calibri"/>
                <a:cs typeface="Calibri"/>
              </a:rPr>
              <a:t>?</a:t>
            </a:r>
            <a:endParaRPr sz="1600" dirty="0">
              <a:latin typeface="Calibri"/>
              <a:cs typeface="Calibri"/>
            </a:endParaRPr>
          </a:p>
          <a:p>
            <a:pPr marL="12698" marR="5080" lvl="1" indent="158726">
              <a:lnSpc>
                <a:spcPct val="113999"/>
              </a:lnSpc>
              <a:spcBef>
                <a:spcPts val="745"/>
              </a:spcBef>
              <a:buChar char="-"/>
              <a:tabLst>
                <a:tab pos="171425" algn="l"/>
              </a:tabLst>
            </a:pPr>
            <a:r>
              <a:rPr sz="1600" dirty="0">
                <a:latin typeface="Calibri"/>
                <a:cs typeface="Calibri"/>
              </a:rPr>
              <a:t>Vente</a:t>
            </a:r>
            <a:r>
              <a:rPr sz="1600" spc="65" dirty="0">
                <a:latin typeface="Calibri"/>
                <a:cs typeface="Calibri"/>
              </a:rPr>
              <a:t> </a:t>
            </a:r>
            <a:r>
              <a:rPr sz="1600" dirty="0">
                <a:latin typeface="Calibri"/>
                <a:cs typeface="Calibri"/>
              </a:rPr>
              <a:t>de</a:t>
            </a:r>
            <a:r>
              <a:rPr sz="1600" spc="55" dirty="0">
                <a:latin typeface="Calibri"/>
                <a:cs typeface="Calibri"/>
              </a:rPr>
              <a:t> </a:t>
            </a:r>
            <a:r>
              <a:rPr sz="1600" dirty="0">
                <a:latin typeface="Calibri"/>
                <a:cs typeface="Calibri"/>
              </a:rPr>
              <a:t>produits</a:t>
            </a:r>
            <a:r>
              <a:rPr sz="1600" spc="70" dirty="0">
                <a:latin typeface="Calibri"/>
                <a:cs typeface="Calibri"/>
              </a:rPr>
              <a:t> </a:t>
            </a:r>
            <a:r>
              <a:rPr sz="1600" dirty="0">
                <a:latin typeface="Calibri"/>
                <a:cs typeface="Calibri"/>
              </a:rPr>
              <a:t>:</a:t>
            </a:r>
            <a:r>
              <a:rPr sz="1600" spc="55" dirty="0">
                <a:latin typeface="Calibri"/>
                <a:cs typeface="Calibri"/>
              </a:rPr>
              <a:t> </a:t>
            </a:r>
            <a:r>
              <a:rPr sz="1600" dirty="0">
                <a:latin typeface="Calibri"/>
                <a:cs typeface="Calibri"/>
              </a:rPr>
              <a:t>Vente</a:t>
            </a:r>
            <a:r>
              <a:rPr sz="1600" spc="60" dirty="0">
                <a:latin typeface="Calibri"/>
                <a:cs typeface="Calibri"/>
              </a:rPr>
              <a:t> </a:t>
            </a:r>
            <a:r>
              <a:rPr sz="1600" dirty="0">
                <a:latin typeface="Calibri"/>
                <a:cs typeface="Calibri"/>
              </a:rPr>
              <a:t>de</a:t>
            </a:r>
            <a:r>
              <a:rPr sz="1600" spc="70" dirty="0">
                <a:latin typeface="Calibri"/>
                <a:cs typeface="Calibri"/>
              </a:rPr>
              <a:t> </a:t>
            </a:r>
            <a:r>
              <a:rPr sz="1600" dirty="0">
                <a:latin typeface="Calibri"/>
                <a:cs typeface="Calibri"/>
              </a:rPr>
              <a:t>dispositifs,</a:t>
            </a:r>
            <a:r>
              <a:rPr sz="1600" spc="45" dirty="0">
                <a:latin typeface="Calibri"/>
                <a:cs typeface="Calibri"/>
              </a:rPr>
              <a:t> </a:t>
            </a:r>
            <a:r>
              <a:rPr sz="1600" dirty="0">
                <a:latin typeface="Calibri"/>
                <a:cs typeface="Calibri"/>
              </a:rPr>
              <a:t>avec</a:t>
            </a:r>
            <a:r>
              <a:rPr sz="1600" spc="70" dirty="0">
                <a:latin typeface="Calibri"/>
                <a:cs typeface="Calibri"/>
              </a:rPr>
              <a:t> </a:t>
            </a:r>
            <a:r>
              <a:rPr sz="1600" dirty="0">
                <a:latin typeface="Calibri"/>
                <a:cs typeface="Calibri"/>
              </a:rPr>
              <a:t>un</a:t>
            </a:r>
            <a:r>
              <a:rPr sz="1600" spc="60" dirty="0">
                <a:latin typeface="Calibri"/>
                <a:cs typeface="Calibri"/>
              </a:rPr>
              <a:t> </a:t>
            </a:r>
            <a:r>
              <a:rPr sz="1600" dirty="0">
                <a:latin typeface="Calibri"/>
                <a:cs typeface="Calibri"/>
              </a:rPr>
              <a:t>modèle</a:t>
            </a:r>
            <a:r>
              <a:rPr sz="1600" spc="35" dirty="0">
                <a:latin typeface="Calibri"/>
                <a:cs typeface="Calibri"/>
              </a:rPr>
              <a:t> </a:t>
            </a:r>
            <a:r>
              <a:rPr sz="1600" dirty="0">
                <a:latin typeface="Calibri"/>
                <a:cs typeface="Calibri"/>
              </a:rPr>
              <a:t>de</a:t>
            </a:r>
            <a:r>
              <a:rPr sz="1600" spc="60" dirty="0">
                <a:latin typeface="Calibri"/>
                <a:cs typeface="Calibri"/>
              </a:rPr>
              <a:t> </a:t>
            </a:r>
            <a:r>
              <a:rPr sz="1600" dirty="0">
                <a:latin typeface="Calibri"/>
                <a:cs typeface="Calibri"/>
              </a:rPr>
              <a:t>prix</a:t>
            </a:r>
            <a:r>
              <a:rPr sz="1600" spc="65" dirty="0">
                <a:latin typeface="Calibri"/>
                <a:cs typeface="Calibri"/>
              </a:rPr>
              <a:t> </a:t>
            </a:r>
            <a:r>
              <a:rPr sz="1600" dirty="0">
                <a:latin typeface="Calibri"/>
                <a:cs typeface="Calibri"/>
              </a:rPr>
              <a:t>abordable</a:t>
            </a:r>
            <a:r>
              <a:rPr sz="1600" spc="60" dirty="0">
                <a:latin typeface="Calibri"/>
                <a:cs typeface="Calibri"/>
              </a:rPr>
              <a:t> </a:t>
            </a:r>
            <a:r>
              <a:rPr sz="1600" dirty="0">
                <a:latin typeface="Calibri"/>
                <a:cs typeface="Calibri"/>
              </a:rPr>
              <a:t>pour</a:t>
            </a:r>
            <a:r>
              <a:rPr sz="1600" spc="55" dirty="0">
                <a:latin typeface="Calibri"/>
                <a:cs typeface="Calibri"/>
              </a:rPr>
              <a:t> </a:t>
            </a:r>
            <a:r>
              <a:rPr sz="1600" dirty="0">
                <a:latin typeface="Calibri"/>
                <a:cs typeface="Calibri"/>
              </a:rPr>
              <a:t>les</a:t>
            </a:r>
            <a:r>
              <a:rPr sz="1600" spc="75" dirty="0">
                <a:latin typeface="Calibri"/>
                <a:cs typeface="Calibri"/>
              </a:rPr>
              <a:t> </a:t>
            </a:r>
            <a:r>
              <a:rPr sz="1600" dirty="0">
                <a:latin typeface="Calibri"/>
                <a:cs typeface="Calibri"/>
              </a:rPr>
              <a:t>clients</a:t>
            </a:r>
            <a:r>
              <a:rPr sz="1600" spc="50" dirty="0">
                <a:latin typeface="Calibri"/>
                <a:cs typeface="Calibri"/>
              </a:rPr>
              <a:t> </a:t>
            </a:r>
            <a:r>
              <a:rPr sz="1600" dirty="0">
                <a:latin typeface="Calibri"/>
                <a:cs typeface="Calibri"/>
              </a:rPr>
              <a:t>à</a:t>
            </a:r>
            <a:r>
              <a:rPr sz="1600" spc="65" dirty="0">
                <a:latin typeface="Calibri"/>
                <a:cs typeface="Calibri"/>
              </a:rPr>
              <a:t> </a:t>
            </a:r>
            <a:r>
              <a:rPr sz="1600" spc="-10" dirty="0">
                <a:latin typeface="Calibri"/>
                <a:cs typeface="Calibri"/>
              </a:rPr>
              <a:t>faible revenu.</a:t>
            </a:r>
            <a:endParaRPr sz="1600" dirty="0">
              <a:latin typeface="Calibri"/>
              <a:cs typeface="Calibri"/>
            </a:endParaRPr>
          </a:p>
          <a:p>
            <a:pPr marL="12698" marR="270470" lvl="1" indent="187297">
              <a:lnSpc>
                <a:spcPct val="112999"/>
              </a:lnSpc>
              <a:spcBef>
                <a:spcPts val="755"/>
              </a:spcBef>
              <a:buChar char="-"/>
              <a:tabLst>
                <a:tab pos="199995" algn="l"/>
              </a:tabLst>
            </a:pPr>
            <a:r>
              <a:rPr sz="1600" dirty="0">
                <a:latin typeface="Calibri"/>
                <a:cs typeface="Calibri"/>
              </a:rPr>
              <a:t>Maintenance</a:t>
            </a:r>
            <a:r>
              <a:rPr sz="1600" spc="50" dirty="0">
                <a:latin typeface="Calibri"/>
                <a:cs typeface="Calibri"/>
              </a:rPr>
              <a:t> </a:t>
            </a:r>
            <a:r>
              <a:rPr sz="1600" dirty="0">
                <a:latin typeface="Calibri"/>
                <a:cs typeface="Calibri"/>
              </a:rPr>
              <a:t>et</a:t>
            </a:r>
            <a:r>
              <a:rPr sz="1600" spc="75" dirty="0">
                <a:latin typeface="Calibri"/>
                <a:cs typeface="Calibri"/>
              </a:rPr>
              <a:t> </a:t>
            </a:r>
            <a:r>
              <a:rPr sz="1600" dirty="0">
                <a:latin typeface="Calibri"/>
                <a:cs typeface="Calibri"/>
              </a:rPr>
              <a:t>services</a:t>
            </a:r>
            <a:r>
              <a:rPr sz="1600" spc="65" dirty="0">
                <a:latin typeface="Calibri"/>
                <a:cs typeface="Calibri"/>
              </a:rPr>
              <a:t> </a:t>
            </a:r>
            <a:r>
              <a:rPr sz="1600" dirty="0">
                <a:latin typeface="Calibri"/>
                <a:cs typeface="Calibri"/>
              </a:rPr>
              <a:t>après-vente</a:t>
            </a:r>
            <a:r>
              <a:rPr sz="1600" spc="65" dirty="0">
                <a:latin typeface="Calibri"/>
                <a:cs typeface="Calibri"/>
              </a:rPr>
              <a:t> </a:t>
            </a:r>
            <a:r>
              <a:rPr sz="1600" dirty="0">
                <a:latin typeface="Calibri"/>
                <a:cs typeface="Calibri"/>
              </a:rPr>
              <a:t>:</a:t>
            </a:r>
            <a:r>
              <a:rPr sz="1600" spc="70" dirty="0">
                <a:latin typeface="Calibri"/>
                <a:cs typeface="Calibri"/>
              </a:rPr>
              <a:t> </a:t>
            </a:r>
            <a:r>
              <a:rPr sz="1600" dirty="0">
                <a:latin typeface="Calibri"/>
                <a:cs typeface="Calibri"/>
              </a:rPr>
              <a:t>Offrir</a:t>
            </a:r>
            <a:r>
              <a:rPr sz="1600" spc="75" dirty="0">
                <a:latin typeface="Calibri"/>
                <a:cs typeface="Calibri"/>
              </a:rPr>
              <a:t> </a:t>
            </a:r>
            <a:r>
              <a:rPr sz="1600" dirty="0">
                <a:latin typeface="Calibri"/>
                <a:cs typeface="Calibri"/>
              </a:rPr>
              <a:t>des</a:t>
            </a:r>
            <a:r>
              <a:rPr sz="1600" spc="80" dirty="0">
                <a:latin typeface="Calibri"/>
                <a:cs typeface="Calibri"/>
              </a:rPr>
              <a:t> </a:t>
            </a:r>
            <a:r>
              <a:rPr sz="1600" dirty="0">
                <a:latin typeface="Calibri"/>
                <a:cs typeface="Calibri"/>
              </a:rPr>
              <a:t>services</a:t>
            </a:r>
            <a:r>
              <a:rPr sz="1600" spc="75" dirty="0">
                <a:latin typeface="Calibri"/>
                <a:cs typeface="Calibri"/>
              </a:rPr>
              <a:t> </a:t>
            </a:r>
            <a:r>
              <a:rPr sz="1600" dirty="0">
                <a:latin typeface="Calibri"/>
                <a:cs typeface="Calibri"/>
              </a:rPr>
              <a:t>de</a:t>
            </a:r>
            <a:r>
              <a:rPr sz="1600" spc="65" dirty="0">
                <a:latin typeface="Calibri"/>
                <a:cs typeface="Calibri"/>
              </a:rPr>
              <a:t> </a:t>
            </a:r>
            <a:r>
              <a:rPr sz="1600" dirty="0">
                <a:latin typeface="Calibri"/>
                <a:cs typeface="Calibri"/>
              </a:rPr>
              <a:t>maintenance</a:t>
            </a:r>
            <a:r>
              <a:rPr sz="1600" spc="55" dirty="0">
                <a:latin typeface="Calibri"/>
                <a:cs typeface="Calibri"/>
              </a:rPr>
              <a:t> </a:t>
            </a:r>
            <a:r>
              <a:rPr sz="1600" dirty="0">
                <a:latin typeface="Calibri"/>
                <a:cs typeface="Calibri"/>
              </a:rPr>
              <a:t>et</a:t>
            </a:r>
            <a:r>
              <a:rPr sz="1600" spc="75" dirty="0">
                <a:latin typeface="Calibri"/>
                <a:cs typeface="Calibri"/>
              </a:rPr>
              <a:t> </a:t>
            </a:r>
            <a:r>
              <a:rPr sz="1600" dirty="0">
                <a:latin typeface="Calibri"/>
                <a:cs typeface="Calibri"/>
              </a:rPr>
              <a:t>des</a:t>
            </a:r>
            <a:r>
              <a:rPr sz="1600" spc="80" dirty="0">
                <a:latin typeface="Calibri"/>
                <a:cs typeface="Calibri"/>
              </a:rPr>
              <a:t> </a:t>
            </a:r>
            <a:r>
              <a:rPr sz="1600" dirty="0">
                <a:latin typeface="Calibri"/>
                <a:cs typeface="Calibri"/>
              </a:rPr>
              <a:t>mises</a:t>
            </a:r>
            <a:r>
              <a:rPr sz="1600" spc="70" dirty="0">
                <a:latin typeface="Calibri"/>
                <a:cs typeface="Calibri"/>
              </a:rPr>
              <a:t> </a:t>
            </a:r>
            <a:r>
              <a:rPr sz="1600" dirty="0">
                <a:latin typeface="Calibri"/>
                <a:cs typeface="Calibri"/>
              </a:rPr>
              <a:t>à</a:t>
            </a:r>
            <a:r>
              <a:rPr sz="1600" spc="75" dirty="0">
                <a:latin typeface="Calibri"/>
                <a:cs typeface="Calibri"/>
              </a:rPr>
              <a:t> </a:t>
            </a:r>
            <a:r>
              <a:rPr sz="1600" spc="-20" dirty="0">
                <a:latin typeface="Calibri"/>
                <a:cs typeface="Calibri"/>
              </a:rPr>
              <a:t>jour </a:t>
            </a:r>
            <a:r>
              <a:rPr sz="1600" dirty="0">
                <a:latin typeface="Calibri"/>
                <a:cs typeface="Calibri"/>
              </a:rPr>
              <a:t>logicielles</a:t>
            </a:r>
            <a:r>
              <a:rPr sz="1600" spc="80" dirty="0">
                <a:latin typeface="Calibri"/>
                <a:cs typeface="Calibri"/>
              </a:rPr>
              <a:t> </a:t>
            </a:r>
            <a:r>
              <a:rPr sz="1600" dirty="0">
                <a:latin typeface="Calibri"/>
                <a:cs typeface="Calibri"/>
              </a:rPr>
              <a:t>pour</a:t>
            </a:r>
            <a:r>
              <a:rPr sz="1600" spc="95" dirty="0">
                <a:latin typeface="Calibri"/>
                <a:cs typeface="Calibri"/>
              </a:rPr>
              <a:t> </a:t>
            </a:r>
            <a:r>
              <a:rPr sz="1600" dirty="0">
                <a:latin typeface="Calibri"/>
                <a:cs typeface="Calibri"/>
              </a:rPr>
              <a:t>assurer</a:t>
            </a:r>
            <a:r>
              <a:rPr sz="1600" spc="100" dirty="0">
                <a:latin typeface="Calibri"/>
                <a:cs typeface="Calibri"/>
              </a:rPr>
              <a:t> </a:t>
            </a:r>
            <a:r>
              <a:rPr sz="1600" dirty="0">
                <a:latin typeface="Calibri"/>
                <a:cs typeface="Calibri"/>
              </a:rPr>
              <a:t>la</a:t>
            </a:r>
            <a:r>
              <a:rPr sz="1600" spc="65" dirty="0">
                <a:latin typeface="Calibri"/>
                <a:cs typeface="Calibri"/>
              </a:rPr>
              <a:t> </a:t>
            </a:r>
            <a:r>
              <a:rPr sz="1600" dirty="0">
                <a:latin typeface="Calibri"/>
                <a:cs typeface="Calibri"/>
              </a:rPr>
              <a:t>performance</a:t>
            </a:r>
            <a:r>
              <a:rPr sz="1600" spc="90" dirty="0">
                <a:latin typeface="Calibri"/>
                <a:cs typeface="Calibri"/>
              </a:rPr>
              <a:t> </a:t>
            </a:r>
            <a:r>
              <a:rPr sz="1600" dirty="0">
                <a:latin typeface="Calibri"/>
                <a:cs typeface="Calibri"/>
              </a:rPr>
              <a:t>continue</a:t>
            </a:r>
            <a:r>
              <a:rPr sz="1600" spc="100" dirty="0">
                <a:latin typeface="Calibri"/>
                <a:cs typeface="Calibri"/>
              </a:rPr>
              <a:t> </a:t>
            </a:r>
            <a:r>
              <a:rPr sz="1600" dirty="0">
                <a:latin typeface="Calibri"/>
                <a:cs typeface="Calibri"/>
              </a:rPr>
              <a:t>du</a:t>
            </a:r>
            <a:r>
              <a:rPr sz="1600" spc="85" dirty="0">
                <a:latin typeface="Calibri"/>
                <a:cs typeface="Calibri"/>
              </a:rPr>
              <a:t> </a:t>
            </a:r>
            <a:r>
              <a:rPr sz="1600" spc="-10" dirty="0">
                <a:latin typeface="Calibri"/>
                <a:cs typeface="Calibri"/>
              </a:rPr>
              <a:t>système.</a:t>
            </a:r>
            <a:endParaRPr sz="1600" dirty="0">
              <a:latin typeface="Calibri"/>
              <a:cs typeface="Calibri"/>
            </a:endParaRPr>
          </a:p>
          <a:p>
            <a:pPr marL="12698" marR="106665" lvl="1" indent="187297">
              <a:lnSpc>
                <a:spcPct val="113999"/>
              </a:lnSpc>
              <a:spcBef>
                <a:spcPts val="745"/>
              </a:spcBef>
              <a:buChar char="-"/>
              <a:tabLst>
                <a:tab pos="199995" algn="l"/>
              </a:tabLst>
            </a:pPr>
            <a:r>
              <a:rPr sz="1600" dirty="0">
                <a:latin typeface="Calibri"/>
                <a:cs typeface="Calibri"/>
              </a:rPr>
              <a:t>Partenariats</a:t>
            </a:r>
            <a:r>
              <a:rPr sz="1600" spc="70" dirty="0">
                <a:latin typeface="Calibri"/>
                <a:cs typeface="Calibri"/>
              </a:rPr>
              <a:t> </a:t>
            </a:r>
            <a:r>
              <a:rPr sz="1600" dirty="0">
                <a:latin typeface="Calibri"/>
                <a:cs typeface="Calibri"/>
              </a:rPr>
              <a:t>publics-privés</a:t>
            </a:r>
            <a:r>
              <a:rPr sz="1600" spc="70" dirty="0">
                <a:latin typeface="Calibri"/>
                <a:cs typeface="Calibri"/>
              </a:rPr>
              <a:t> </a:t>
            </a:r>
            <a:r>
              <a:rPr sz="1600" dirty="0">
                <a:latin typeface="Calibri"/>
                <a:cs typeface="Calibri"/>
              </a:rPr>
              <a:t>pour</a:t>
            </a:r>
            <a:r>
              <a:rPr sz="1600" spc="90" dirty="0">
                <a:latin typeface="Calibri"/>
                <a:cs typeface="Calibri"/>
              </a:rPr>
              <a:t> </a:t>
            </a:r>
            <a:r>
              <a:rPr sz="1600" dirty="0">
                <a:latin typeface="Calibri"/>
                <a:cs typeface="Calibri"/>
              </a:rPr>
              <a:t>élargir</a:t>
            </a:r>
            <a:r>
              <a:rPr sz="1600" spc="70" dirty="0">
                <a:latin typeface="Calibri"/>
                <a:cs typeface="Calibri"/>
              </a:rPr>
              <a:t> </a:t>
            </a:r>
            <a:r>
              <a:rPr sz="1600" dirty="0">
                <a:latin typeface="Calibri"/>
                <a:cs typeface="Calibri"/>
              </a:rPr>
              <a:t>l'accès</a:t>
            </a:r>
            <a:r>
              <a:rPr sz="1600" spc="85" dirty="0">
                <a:latin typeface="Calibri"/>
                <a:cs typeface="Calibri"/>
              </a:rPr>
              <a:t> </a:t>
            </a:r>
            <a:r>
              <a:rPr sz="1600" dirty="0">
                <a:latin typeface="Calibri"/>
                <a:cs typeface="Calibri"/>
              </a:rPr>
              <a:t>à</a:t>
            </a:r>
            <a:r>
              <a:rPr sz="1600" spc="90" dirty="0">
                <a:latin typeface="Calibri"/>
                <a:cs typeface="Calibri"/>
              </a:rPr>
              <a:t> </a:t>
            </a:r>
            <a:r>
              <a:rPr sz="1600" dirty="0">
                <a:latin typeface="Calibri"/>
                <a:cs typeface="Calibri"/>
              </a:rPr>
              <a:t>des</a:t>
            </a:r>
            <a:r>
              <a:rPr sz="1600" spc="100" dirty="0">
                <a:latin typeface="Calibri"/>
                <a:cs typeface="Calibri"/>
              </a:rPr>
              <a:t> </a:t>
            </a:r>
            <a:r>
              <a:rPr sz="1600" dirty="0">
                <a:latin typeface="Calibri"/>
                <a:cs typeface="Calibri"/>
              </a:rPr>
              <a:t>subventions</a:t>
            </a:r>
            <a:r>
              <a:rPr sz="1600" spc="70" dirty="0">
                <a:latin typeface="Calibri"/>
                <a:cs typeface="Calibri"/>
              </a:rPr>
              <a:t> </a:t>
            </a:r>
            <a:r>
              <a:rPr sz="1600" dirty="0">
                <a:latin typeface="Calibri"/>
                <a:cs typeface="Calibri"/>
              </a:rPr>
              <a:t>et</a:t>
            </a:r>
            <a:r>
              <a:rPr sz="1600" spc="75" dirty="0">
                <a:latin typeface="Calibri"/>
                <a:cs typeface="Calibri"/>
              </a:rPr>
              <a:t> </a:t>
            </a:r>
            <a:r>
              <a:rPr sz="1600" dirty="0">
                <a:latin typeface="Calibri"/>
                <a:cs typeface="Calibri"/>
              </a:rPr>
              <a:t>à</a:t>
            </a:r>
            <a:r>
              <a:rPr sz="1600" spc="85" dirty="0">
                <a:latin typeface="Calibri"/>
                <a:cs typeface="Calibri"/>
              </a:rPr>
              <a:t> </a:t>
            </a:r>
            <a:r>
              <a:rPr sz="1600" dirty="0">
                <a:latin typeface="Calibri"/>
                <a:cs typeface="Calibri"/>
              </a:rPr>
              <a:t>des</a:t>
            </a:r>
            <a:r>
              <a:rPr sz="1600" spc="70" dirty="0">
                <a:latin typeface="Calibri"/>
                <a:cs typeface="Calibri"/>
              </a:rPr>
              <a:t> </a:t>
            </a:r>
            <a:r>
              <a:rPr sz="1600" dirty="0">
                <a:latin typeface="Calibri"/>
                <a:cs typeface="Calibri"/>
              </a:rPr>
              <a:t>financements</a:t>
            </a:r>
            <a:r>
              <a:rPr sz="1600" spc="70" dirty="0">
                <a:latin typeface="Calibri"/>
                <a:cs typeface="Calibri"/>
              </a:rPr>
              <a:t> </a:t>
            </a:r>
            <a:r>
              <a:rPr sz="1600" dirty="0">
                <a:latin typeface="Calibri"/>
                <a:cs typeface="Calibri"/>
              </a:rPr>
              <a:t>pour</a:t>
            </a:r>
            <a:r>
              <a:rPr sz="1600" spc="95" dirty="0">
                <a:latin typeface="Calibri"/>
                <a:cs typeface="Calibri"/>
              </a:rPr>
              <a:t> </a:t>
            </a:r>
            <a:r>
              <a:rPr sz="1600" spc="-25" dirty="0">
                <a:latin typeface="Calibri"/>
                <a:cs typeface="Calibri"/>
              </a:rPr>
              <a:t>les</a:t>
            </a:r>
            <a:r>
              <a:rPr sz="1600" dirty="0">
                <a:latin typeface="Calibri"/>
                <a:cs typeface="Calibri"/>
              </a:rPr>
              <a:t> installations</a:t>
            </a:r>
            <a:r>
              <a:rPr sz="1600" spc="65" dirty="0">
                <a:latin typeface="Calibri"/>
                <a:cs typeface="Calibri"/>
              </a:rPr>
              <a:t> </a:t>
            </a:r>
            <a:r>
              <a:rPr sz="1600" dirty="0">
                <a:latin typeface="Calibri"/>
                <a:cs typeface="Calibri"/>
              </a:rPr>
              <a:t>à</a:t>
            </a:r>
            <a:r>
              <a:rPr sz="1600" spc="100" dirty="0">
                <a:latin typeface="Calibri"/>
                <a:cs typeface="Calibri"/>
              </a:rPr>
              <a:t> </a:t>
            </a:r>
            <a:r>
              <a:rPr sz="1600" dirty="0">
                <a:latin typeface="Calibri"/>
                <a:cs typeface="Calibri"/>
              </a:rPr>
              <a:t>grande</a:t>
            </a:r>
            <a:r>
              <a:rPr sz="1600" spc="85" dirty="0">
                <a:latin typeface="Calibri"/>
                <a:cs typeface="Calibri"/>
              </a:rPr>
              <a:t> </a:t>
            </a:r>
            <a:r>
              <a:rPr sz="1600" spc="-10" dirty="0">
                <a:latin typeface="Calibri"/>
                <a:cs typeface="Calibri"/>
              </a:rPr>
              <a:t>échelle.</a:t>
            </a:r>
            <a:endParaRPr sz="1600" dirty="0">
              <a:latin typeface="Calibri"/>
              <a:cs typeface="Calibri"/>
            </a:endParaRPr>
          </a:p>
        </p:txBody>
      </p:sp>
      <p:sp>
        <p:nvSpPr>
          <p:cNvPr id="3" name="object 3"/>
          <p:cNvSpPr txBox="1"/>
          <p:nvPr/>
        </p:nvSpPr>
        <p:spPr>
          <a:xfrm>
            <a:off x="762000" y="5466791"/>
            <a:ext cx="12801600" cy="4219232"/>
          </a:xfrm>
          <a:prstGeom prst="rect">
            <a:avLst/>
          </a:prstGeom>
        </p:spPr>
        <p:txBody>
          <a:bodyPr vert="horz" wrap="square" lIns="0" tIns="12065" rIns="0" bIns="0" rtlCol="0">
            <a:spAutoFit/>
          </a:bodyPr>
          <a:lstStyle/>
          <a:p>
            <a:pPr marL="12698">
              <a:spcBef>
                <a:spcPts val="95"/>
              </a:spcBef>
            </a:pPr>
            <a:r>
              <a:rPr sz="2000" spc="85" dirty="0">
                <a:latin typeface="Verdana"/>
                <a:cs typeface="Verdana"/>
              </a:rPr>
              <a:t>Partenaires</a:t>
            </a:r>
            <a:r>
              <a:rPr sz="2000" spc="15" dirty="0">
                <a:latin typeface="Verdana"/>
                <a:cs typeface="Verdana"/>
              </a:rPr>
              <a:t> </a:t>
            </a:r>
            <a:r>
              <a:rPr sz="2000" spc="85" dirty="0">
                <a:latin typeface="Verdana"/>
                <a:cs typeface="Verdana"/>
              </a:rPr>
              <a:t>Clés</a:t>
            </a:r>
            <a:endParaRPr sz="2000" dirty="0">
              <a:latin typeface="Verdana"/>
              <a:cs typeface="Verdana"/>
            </a:endParaRPr>
          </a:p>
          <a:p>
            <a:pPr marL="210155" indent="-197455">
              <a:spcBef>
                <a:spcPts val="1055"/>
              </a:spcBef>
              <a:buAutoNum type="arabicPeriod" startAt="11"/>
              <a:tabLst>
                <a:tab pos="210155" algn="l"/>
              </a:tabLst>
            </a:pPr>
            <a:r>
              <a:rPr sz="1600" b="1" dirty="0">
                <a:latin typeface="Calibri"/>
                <a:cs typeface="Calibri"/>
              </a:rPr>
              <a:t>Qui</a:t>
            </a:r>
            <a:r>
              <a:rPr sz="1600" b="1" spc="55" dirty="0">
                <a:latin typeface="Calibri"/>
                <a:cs typeface="Calibri"/>
              </a:rPr>
              <a:t> </a:t>
            </a:r>
            <a:r>
              <a:rPr sz="1600" b="1" dirty="0">
                <a:latin typeface="Calibri"/>
                <a:cs typeface="Calibri"/>
              </a:rPr>
              <a:t>peut</a:t>
            </a:r>
            <a:r>
              <a:rPr sz="1600" b="1" spc="80" dirty="0">
                <a:latin typeface="Calibri"/>
                <a:cs typeface="Calibri"/>
              </a:rPr>
              <a:t> </a:t>
            </a:r>
            <a:r>
              <a:rPr sz="1600" b="1" dirty="0">
                <a:latin typeface="Calibri"/>
                <a:cs typeface="Calibri"/>
              </a:rPr>
              <a:t>vous</a:t>
            </a:r>
            <a:r>
              <a:rPr sz="1600" b="1" spc="85" dirty="0">
                <a:latin typeface="Calibri"/>
                <a:cs typeface="Calibri"/>
              </a:rPr>
              <a:t> </a:t>
            </a:r>
            <a:r>
              <a:rPr sz="1600" b="1" dirty="0">
                <a:latin typeface="Calibri"/>
                <a:cs typeface="Calibri"/>
              </a:rPr>
              <a:t>aider</a:t>
            </a:r>
            <a:r>
              <a:rPr sz="1600" b="1" spc="75" dirty="0">
                <a:latin typeface="Calibri"/>
                <a:cs typeface="Calibri"/>
              </a:rPr>
              <a:t> </a:t>
            </a:r>
            <a:r>
              <a:rPr sz="1600" b="1" dirty="0">
                <a:latin typeface="Calibri"/>
                <a:cs typeface="Calibri"/>
              </a:rPr>
              <a:t>à</a:t>
            </a:r>
            <a:r>
              <a:rPr sz="1600" b="1" spc="90" dirty="0">
                <a:latin typeface="Calibri"/>
                <a:cs typeface="Calibri"/>
              </a:rPr>
              <a:t> </a:t>
            </a:r>
            <a:r>
              <a:rPr sz="1600" b="1" dirty="0">
                <a:latin typeface="Calibri"/>
                <a:cs typeface="Calibri"/>
              </a:rPr>
              <a:t>réaliser</a:t>
            </a:r>
            <a:r>
              <a:rPr sz="1600" b="1" spc="60" dirty="0">
                <a:latin typeface="Calibri"/>
                <a:cs typeface="Calibri"/>
              </a:rPr>
              <a:t> </a:t>
            </a:r>
            <a:r>
              <a:rPr sz="1600" b="1" dirty="0">
                <a:latin typeface="Calibri"/>
                <a:cs typeface="Calibri"/>
              </a:rPr>
              <a:t>ce</a:t>
            </a:r>
            <a:r>
              <a:rPr sz="1600" b="1" spc="80" dirty="0">
                <a:latin typeface="Calibri"/>
                <a:cs typeface="Calibri"/>
              </a:rPr>
              <a:t> </a:t>
            </a:r>
            <a:r>
              <a:rPr sz="1600" b="1" dirty="0">
                <a:latin typeface="Calibri"/>
                <a:cs typeface="Calibri"/>
              </a:rPr>
              <a:t>projet</a:t>
            </a:r>
            <a:r>
              <a:rPr sz="1600" b="1" spc="60" dirty="0">
                <a:latin typeface="Calibri"/>
                <a:cs typeface="Calibri"/>
              </a:rPr>
              <a:t> </a:t>
            </a:r>
            <a:r>
              <a:rPr sz="1600" b="1" dirty="0">
                <a:latin typeface="Calibri"/>
                <a:cs typeface="Calibri"/>
              </a:rPr>
              <a:t>(ONG,</a:t>
            </a:r>
            <a:r>
              <a:rPr sz="1600" b="1" spc="75" dirty="0">
                <a:latin typeface="Calibri"/>
                <a:cs typeface="Calibri"/>
              </a:rPr>
              <a:t> </a:t>
            </a:r>
            <a:r>
              <a:rPr sz="1600" b="1" dirty="0">
                <a:latin typeface="Calibri"/>
                <a:cs typeface="Calibri"/>
              </a:rPr>
              <a:t>entreprises,</a:t>
            </a:r>
            <a:r>
              <a:rPr sz="1600" b="1" spc="100" dirty="0">
                <a:latin typeface="Calibri"/>
                <a:cs typeface="Calibri"/>
              </a:rPr>
              <a:t> </a:t>
            </a:r>
            <a:r>
              <a:rPr sz="1600" b="1" dirty="0">
                <a:latin typeface="Calibri"/>
                <a:cs typeface="Calibri"/>
              </a:rPr>
              <a:t>universités,</a:t>
            </a:r>
            <a:r>
              <a:rPr sz="1600" b="1" spc="75" dirty="0">
                <a:latin typeface="Calibri"/>
                <a:cs typeface="Calibri"/>
              </a:rPr>
              <a:t> </a:t>
            </a:r>
            <a:r>
              <a:rPr sz="1600" b="1" dirty="0">
                <a:latin typeface="Calibri"/>
                <a:cs typeface="Calibri"/>
              </a:rPr>
              <a:t>collectivités)</a:t>
            </a:r>
            <a:r>
              <a:rPr sz="1600" b="1" spc="65" dirty="0">
                <a:latin typeface="Calibri"/>
                <a:cs typeface="Calibri"/>
              </a:rPr>
              <a:t> </a:t>
            </a:r>
            <a:r>
              <a:rPr sz="1600" b="1" spc="-50" dirty="0">
                <a:latin typeface="Calibri"/>
                <a:cs typeface="Calibri"/>
              </a:rPr>
              <a:t>?</a:t>
            </a:r>
            <a:endParaRPr sz="1600" dirty="0">
              <a:latin typeface="Calibri"/>
              <a:cs typeface="Calibri"/>
            </a:endParaRPr>
          </a:p>
          <a:p>
            <a:pPr marL="171425" lvl="1" indent="-68570">
              <a:spcBef>
                <a:spcPts val="919"/>
              </a:spcBef>
              <a:buChar char="-"/>
              <a:tabLst>
                <a:tab pos="171425" algn="l"/>
              </a:tabLst>
            </a:pPr>
            <a:r>
              <a:rPr sz="1600" dirty="0">
                <a:latin typeface="Calibri"/>
                <a:cs typeface="Calibri"/>
              </a:rPr>
              <a:t>ONG</a:t>
            </a:r>
            <a:r>
              <a:rPr sz="1600" spc="50" dirty="0">
                <a:latin typeface="Calibri"/>
                <a:cs typeface="Calibri"/>
              </a:rPr>
              <a:t> </a:t>
            </a:r>
            <a:r>
              <a:rPr sz="1600" dirty="0">
                <a:latin typeface="Calibri"/>
                <a:cs typeface="Calibri"/>
              </a:rPr>
              <a:t>engagées</a:t>
            </a:r>
            <a:r>
              <a:rPr sz="1600" spc="80" dirty="0">
                <a:latin typeface="Calibri"/>
                <a:cs typeface="Calibri"/>
              </a:rPr>
              <a:t> </a:t>
            </a:r>
            <a:r>
              <a:rPr sz="1600" dirty="0">
                <a:latin typeface="Calibri"/>
                <a:cs typeface="Calibri"/>
              </a:rPr>
              <a:t>dans</a:t>
            </a:r>
            <a:r>
              <a:rPr sz="1600" spc="65" dirty="0">
                <a:latin typeface="Calibri"/>
                <a:cs typeface="Calibri"/>
              </a:rPr>
              <a:t> </a:t>
            </a:r>
            <a:r>
              <a:rPr sz="1600" dirty="0">
                <a:latin typeface="Calibri"/>
                <a:cs typeface="Calibri"/>
              </a:rPr>
              <a:t>la</a:t>
            </a:r>
            <a:r>
              <a:rPr sz="1600" spc="70" dirty="0">
                <a:latin typeface="Calibri"/>
                <a:cs typeface="Calibri"/>
              </a:rPr>
              <a:t> </a:t>
            </a:r>
            <a:r>
              <a:rPr sz="1600" dirty="0">
                <a:latin typeface="Calibri"/>
                <a:cs typeface="Calibri"/>
              </a:rPr>
              <a:t>promotion</a:t>
            </a:r>
            <a:r>
              <a:rPr sz="1600" spc="65" dirty="0">
                <a:latin typeface="Calibri"/>
                <a:cs typeface="Calibri"/>
              </a:rPr>
              <a:t> </a:t>
            </a:r>
            <a:r>
              <a:rPr sz="1600" dirty="0">
                <a:latin typeface="Calibri"/>
                <a:cs typeface="Calibri"/>
              </a:rPr>
              <a:t>de</a:t>
            </a:r>
            <a:r>
              <a:rPr sz="1600" spc="60" dirty="0">
                <a:latin typeface="Calibri"/>
                <a:cs typeface="Calibri"/>
              </a:rPr>
              <a:t> </a:t>
            </a:r>
            <a:r>
              <a:rPr sz="1600" dirty="0">
                <a:latin typeface="Calibri"/>
                <a:cs typeface="Calibri"/>
              </a:rPr>
              <a:t>l'accès</a:t>
            </a:r>
            <a:r>
              <a:rPr sz="1600" spc="65" dirty="0">
                <a:latin typeface="Calibri"/>
                <a:cs typeface="Calibri"/>
              </a:rPr>
              <a:t> </a:t>
            </a:r>
            <a:r>
              <a:rPr sz="1600" dirty="0">
                <a:latin typeface="Calibri"/>
                <a:cs typeface="Calibri"/>
              </a:rPr>
              <a:t>à</a:t>
            </a:r>
            <a:r>
              <a:rPr sz="1600" spc="65" dirty="0">
                <a:latin typeface="Calibri"/>
                <a:cs typeface="Calibri"/>
              </a:rPr>
              <a:t> </a:t>
            </a:r>
            <a:r>
              <a:rPr sz="1600" dirty="0">
                <a:latin typeface="Calibri"/>
                <a:cs typeface="Calibri"/>
              </a:rPr>
              <a:t>l'énergie</a:t>
            </a:r>
            <a:r>
              <a:rPr sz="1600" spc="70" dirty="0">
                <a:latin typeface="Calibri"/>
                <a:cs typeface="Calibri"/>
              </a:rPr>
              <a:t> </a:t>
            </a:r>
            <a:r>
              <a:rPr sz="1600" spc="-10" dirty="0">
                <a:latin typeface="Calibri"/>
                <a:cs typeface="Calibri"/>
              </a:rPr>
              <a:t>durable.</a:t>
            </a:r>
            <a:endParaRPr sz="1600" dirty="0">
              <a:latin typeface="Calibri"/>
              <a:cs typeface="Calibri"/>
            </a:endParaRPr>
          </a:p>
          <a:p>
            <a:pPr marL="12698" marR="285708" lvl="1" indent="158726">
              <a:lnSpc>
                <a:spcPct val="113999"/>
              </a:lnSpc>
              <a:spcBef>
                <a:spcPts val="745"/>
              </a:spcBef>
              <a:buChar char="-"/>
              <a:tabLst>
                <a:tab pos="171425" algn="l"/>
              </a:tabLst>
            </a:pPr>
            <a:r>
              <a:rPr sz="1600" dirty="0">
                <a:latin typeface="Calibri"/>
                <a:cs typeface="Calibri"/>
              </a:rPr>
              <a:t>Entreprises</a:t>
            </a:r>
            <a:r>
              <a:rPr sz="1600" spc="100" dirty="0">
                <a:latin typeface="Calibri"/>
                <a:cs typeface="Calibri"/>
              </a:rPr>
              <a:t> </a:t>
            </a:r>
            <a:r>
              <a:rPr sz="1600" dirty="0">
                <a:latin typeface="Calibri"/>
                <a:cs typeface="Calibri"/>
              </a:rPr>
              <a:t>locales</a:t>
            </a:r>
            <a:r>
              <a:rPr sz="1600" spc="114" dirty="0">
                <a:latin typeface="Calibri"/>
                <a:cs typeface="Calibri"/>
              </a:rPr>
              <a:t> </a:t>
            </a:r>
            <a:r>
              <a:rPr sz="1600" dirty="0">
                <a:latin typeface="Calibri"/>
                <a:cs typeface="Calibri"/>
              </a:rPr>
              <a:t>spécialisées</a:t>
            </a:r>
            <a:r>
              <a:rPr sz="1600" spc="110" dirty="0">
                <a:latin typeface="Calibri"/>
                <a:cs typeface="Calibri"/>
              </a:rPr>
              <a:t> </a:t>
            </a:r>
            <a:r>
              <a:rPr sz="1600" dirty="0">
                <a:latin typeface="Calibri"/>
                <a:cs typeface="Calibri"/>
              </a:rPr>
              <a:t>dans</a:t>
            </a:r>
            <a:r>
              <a:rPr sz="1600" spc="110" dirty="0">
                <a:latin typeface="Calibri"/>
                <a:cs typeface="Calibri"/>
              </a:rPr>
              <a:t> </a:t>
            </a:r>
            <a:r>
              <a:rPr sz="1600" dirty="0">
                <a:latin typeface="Calibri"/>
                <a:cs typeface="Calibri"/>
              </a:rPr>
              <a:t>les</a:t>
            </a:r>
            <a:r>
              <a:rPr sz="1600" spc="80" dirty="0">
                <a:latin typeface="Calibri"/>
                <a:cs typeface="Calibri"/>
              </a:rPr>
              <a:t> </a:t>
            </a:r>
            <a:r>
              <a:rPr sz="1600" dirty="0">
                <a:latin typeface="Calibri"/>
                <a:cs typeface="Calibri"/>
              </a:rPr>
              <a:t>énergies</a:t>
            </a:r>
            <a:r>
              <a:rPr sz="1600" spc="110" dirty="0">
                <a:latin typeface="Calibri"/>
                <a:cs typeface="Calibri"/>
              </a:rPr>
              <a:t> </a:t>
            </a:r>
            <a:r>
              <a:rPr sz="1600" dirty="0">
                <a:latin typeface="Calibri"/>
                <a:cs typeface="Calibri"/>
              </a:rPr>
              <a:t>renouvelables</a:t>
            </a:r>
            <a:r>
              <a:rPr sz="1600" spc="100" dirty="0">
                <a:latin typeface="Calibri"/>
                <a:cs typeface="Calibri"/>
              </a:rPr>
              <a:t> </a:t>
            </a:r>
            <a:r>
              <a:rPr sz="1600" dirty="0">
                <a:latin typeface="Calibri"/>
                <a:cs typeface="Calibri"/>
              </a:rPr>
              <a:t>(fournisseurs</a:t>
            </a:r>
            <a:r>
              <a:rPr sz="1600" spc="95" dirty="0">
                <a:latin typeface="Calibri"/>
                <a:cs typeface="Calibri"/>
              </a:rPr>
              <a:t> </a:t>
            </a:r>
            <a:r>
              <a:rPr sz="1600" dirty="0">
                <a:latin typeface="Calibri"/>
                <a:cs typeface="Calibri"/>
              </a:rPr>
              <a:t>de</a:t>
            </a:r>
            <a:r>
              <a:rPr sz="1600" spc="100" dirty="0">
                <a:latin typeface="Calibri"/>
                <a:cs typeface="Calibri"/>
              </a:rPr>
              <a:t> </a:t>
            </a:r>
            <a:r>
              <a:rPr sz="1600" spc="-10" dirty="0">
                <a:latin typeface="Calibri"/>
                <a:cs typeface="Calibri"/>
              </a:rPr>
              <a:t>panneaux </a:t>
            </a:r>
            <a:r>
              <a:rPr sz="1600" dirty="0">
                <a:latin typeface="Calibri"/>
                <a:cs typeface="Calibri"/>
              </a:rPr>
              <a:t>solaires,</a:t>
            </a:r>
            <a:r>
              <a:rPr sz="1600" spc="110" dirty="0">
                <a:latin typeface="Calibri"/>
                <a:cs typeface="Calibri"/>
              </a:rPr>
              <a:t> </a:t>
            </a:r>
            <a:r>
              <a:rPr sz="1600" spc="-10" dirty="0">
                <a:latin typeface="Calibri"/>
                <a:cs typeface="Calibri"/>
              </a:rPr>
              <a:t>batteries).</a:t>
            </a:r>
            <a:endParaRPr sz="1600" dirty="0">
              <a:latin typeface="Calibri"/>
              <a:cs typeface="Calibri"/>
            </a:endParaRPr>
          </a:p>
          <a:p>
            <a:pPr marL="171425" lvl="1" indent="-68570">
              <a:spcBef>
                <a:spcPts val="915"/>
              </a:spcBef>
              <a:buChar char="-"/>
              <a:tabLst>
                <a:tab pos="171425" algn="l"/>
              </a:tabLst>
            </a:pPr>
            <a:r>
              <a:rPr sz="1600" dirty="0">
                <a:latin typeface="Calibri"/>
                <a:cs typeface="Calibri"/>
              </a:rPr>
              <a:t>Universités</a:t>
            </a:r>
            <a:r>
              <a:rPr sz="1600" spc="65" dirty="0">
                <a:latin typeface="Calibri"/>
                <a:cs typeface="Calibri"/>
              </a:rPr>
              <a:t> </a:t>
            </a:r>
            <a:r>
              <a:rPr sz="1600" dirty="0">
                <a:latin typeface="Calibri"/>
                <a:cs typeface="Calibri"/>
              </a:rPr>
              <a:t>ou</a:t>
            </a:r>
            <a:r>
              <a:rPr sz="1600" spc="70" dirty="0">
                <a:latin typeface="Calibri"/>
                <a:cs typeface="Calibri"/>
              </a:rPr>
              <a:t> </a:t>
            </a:r>
            <a:r>
              <a:rPr sz="1600" dirty="0">
                <a:latin typeface="Calibri"/>
                <a:cs typeface="Calibri"/>
              </a:rPr>
              <a:t>centres</a:t>
            </a:r>
            <a:r>
              <a:rPr sz="1600" spc="60" dirty="0">
                <a:latin typeface="Calibri"/>
                <a:cs typeface="Calibri"/>
              </a:rPr>
              <a:t> </a:t>
            </a:r>
            <a:r>
              <a:rPr sz="1600" dirty="0">
                <a:latin typeface="Calibri"/>
                <a:cs typeface="Calibri"/>
              </a:rPr>
              <a:t>de</a:t>
            </a:r>
            <a:r>
              <a:rPr sz="1600" spc="75" dirty="0">
                <a:latin typeface="Calibri"/>
                <a:cs typeface="Calibri"/>
              </a:rPr>
              <a:t> </a:t>
            </a:r>
            <a:r>
              <a:rPr sz="1600" dirty="0">
                <a:latin typeface="Calibri"/>
                <a:cs typeface="Calibri"/>
              </a:rPr>
              <a:t>recherche</a:t>
            </a:r>
            <a:r>
              <a:rPr sz="1600" spc="70" dirty="0">
                <a:latin typeface="Calibri"/>
                <a:cs typeface="Calibri"/>
              </a:rPr>
              <a:t> </a:t>
            </a:r>
            <a:r>
              <a:rPr sz="1600" dirty="0">
                <a:latin typeface="Calibri"/>
                <a:cs typeface="Calibri"/>
              </a:rPr>
              <a:t>pour</a:t>
            </a:r>
            <a:r>
              <a:rPr sz="1600" spc="70" dirty="0">
                <a:latin typeface="Calibri"/>
                <a:cs typeface="Calibri"/>
              </a:rPr>
              <a:t> </a:t>
            </a:r>
            <a:r>
              <a:rPr sz="1600" dirty="0">
                <a:latin typeface="Calibri"/>
                <a:cs typeface="Calibri"/>
              </a:rPr>
              <a:t>la</a:t>
            </a:r>
            <a:r>
              <a:rPr sz="1600" spc="70" dirty="0">
                <a:latin typeface="Calibri"/>
                <a:cs typeface="Calibri"/>
              </a:rPr>
              <a:t> </a:t>
            </a:r>
            <a:r>
              <a:rPr sz="1600" dirty="0">
                <a:latin typeface="Calibri"/>
                <a:cs typeface="Calibri"/>
              </a:rPr>
              <a:t>recherche</a:t>
            </a:r>
            <a:r>
              <a:rPr sz="1600" spc="75" dirty="0">
                <a:latin typeface="Calibri"/>
                <a:cs typeface="Calibri"/>
              </a:rPr>
              <a:t> </a:t>
            </a:r>
            <a:r>
              <a:rPr sz="1600" dirty="0">
                <a:latin typeface="Calibri"/>
                <a:cs typeface="Calibri"/>
              </a:rPr>
              <a:t>et</a:t>
            </a:r>
            <a:r>
              <a:rPr sz="1600" spc="65" dirty="0">
                <a:latin typeface="Calibri"/>
                <a:cs typeface="Calibri"/>
              </a:rPr>
              <a:t> </a:t>
            </a:r>
            <a:r>
              <a:rPr sz="1600" dirty="0">
                <a:latin typeface="Calibri"/>
                <a:cs typeface="Calibri"/>
              </a:rPr>
              <a:t>le</a:t>
            </a:r>
            <a:r>
              <a:rPr sz="1600" spc="80" dirty="0">
                <a:latin typeface="Calibri"/>
                <a:cs typeface="Calibri"/>
              </a:rPr>
              <a:t> </a:t>
            </a:r>
            <a:r>
              <a:rPr sz="1600" dirty="0">
                <a:latin typeface="Calibri"/>
                <a:cs typeface="Calibri"/>
              </a:rPr>
              <a:t>développement</a:t>
            </a:r>
            <a:r>
              <a:rPr sz="1600" spc="55" dirty="0">
                <a:latin typeface="Calibri"/>
                <a:cs typeface="Calibri"/>
              </a:rPr>
              <a:t> </a:t>
            </a:r>
            <a:r>
              <a:rPr sz="1600" dirty="0">
                <a:latin typeface="Calibri"/>
                <a:cs typeface="Calibri"/>
              </a:rPr>
              <a:t>du</a:t>
            </a:r>
            <a:r>
              <a:rPr sz="1600" spc="65" dirty="0">
                <a:latin typeface="Calibri"/>
                <a:cs typeface="Calibri"/>
              </a:rPr>
              <a:t> </a:t>
            </a:r>
            <a:r>
              <a:rPr sz="1600" spc="-10" dirty="0">
                <a:latin typeface="Calibri"/>
                <a:cs typeface="Calibri"/>
              </a:rPr>
              <a:t>système.</a:t>
            </a:r>
            <a:endParaRPr sz="1600" dirty="0">
              <a:latin typeface="Calibri"/>
              <a:cs typeface="Calibri"/>
            </a:endParaRPr>
          </a:p>
          <a:p>
            <a:pPr marL="12698" marR="517449" lvl="1" indent="158726">
              <a:lnSpc>
                <a:spcPct val="113999"/>
              </a:lnSpc>
              <a:spcBef>
                <a:spcPts val="740"/>
              </a:spcBef>
              <a:buChar char="-"/>
              <a:tabLst>
                <a:tab pos="171425" algn="l"/>
              </a:tabLst>
            </a:pPr>
            <a:r>
              <a:rPr sz="1600" dirty="0">
                <a:latin typeface="Calibri"/>
                <a:cs typeface="Calibri"/>
              </a:rPr>
              <a:t>Collectivités</a:t>
            </a:r>
            <a:r>
              <a:rPr sz="1600" spc="90" dirty="0">
                <a:latin typeface="Calibri"/>
                <a:cs typeface="Calibri"/>
              </a:rPr>
              <a:t> </a:t>
            </a:r>
            <a:r>
              <a:rPr sz="1600" dirty="0">
                <a:latin typeface="Calibri"/>
                <a:cs typeface="Calibri"/>
              </a:rPr>
              <a:t>locales</a:t>
            </a:r>
            <a:r>
              <a:rPr sz="1600" spc="80" dirty="0">
                <a:latin typeface="Calibri"/>
                <a:cs typeface="Calibri"/>
              </a:rPr>
              <a:t> </a:t>
            </a:r>
            <a:r>
              <a:rPr sz="1600" dirty="0">
                <a:latin typeface="Calibri"/>
                <a:cs typeface="Calibri"/>
              </a:rPr>
              <a:t>pour</a:t>
            </a:r>
            <a:r>
              <a:rPr sz="1600" spc="85" dirty="0">
                <a:latin typeface="Calibri"/>
                <a:cs typeface="Calibri"/>
              </a:rPr>
              <a:t> </a:t>
            </a:r>
            <a:r>
              <a:rPr sz="1600" dirty="0">
                <a:latin typeface="Calibri"/>
                <a:cs typeface="Calibri"/>
              </a:rPr>
              <a:t>faciliter</a:t>
            </a:r>
            <a:r>
              <a:rPr sz="1600" spc="75" dirty="0">
                <a:latin typeface="Calibri"/>
                <a:cs typeface="Calibri"/>
              </a:rPr>
              <a:t> </a:t>
            </a:r>
            <a:r>
              <a:rPr sz="1600" dirty="0">
                <a:latin typeface="Calibri"/>
                <a:cs typeface="Calibri"/>
              </a:rPr>
              <a:t>l'intégration</a:t>
            </a:r>
            <a:r>
              <a:rPr sz="1600" spc="90" dirty="0">
                <a:latin typeface="Calibri"/>
                <a:cs typeface="Calibri"/>
              </a:rPr>
              <a:t> </a:t>
            </a:r>
            <a:r>
              <a:rPr sz="1600" dirty="0">
                <a:latin typeface="Calibri"/>
                <a:cs typeface="Calibri"/>
              </a:rPr>
              <a:t>du</a:t>
            </a:r>
            <a:r>
              <a:rPr sz="1600" spc="90" dirty="0">
                <a:latin typeface="Calibri"/>
                <a:cs typeface="Calibri"/>
              </a:rPr>
              <a:t> </a:t>
            </a:r>
            <a:r>
              <a:rPr sz="1600" dirty="0">
                <a:latin typeface="Calibri"/>
                <a:cs typeface="Calibri"/>
              </a:rPr>
              <a:t>système</a:t>
            </a:r>
            <a:r>
              <a:rPr sz="1600" spc="85" dirty="0">
                <a:latin typeface="Calibri"/>
                <a:cs typeface="Calibri"/>
              </a:rPr>
              <a:t> </a:t>
            </a:r>
            <a:r>
              <a:rPr sz="1600" dirty="0">
                <a:latin typeface="Calibri"/>
                <a:cs typeface="Calibri"/>
              </a:rPr>
              <a:t>dans</a:t>
            </a:r>
            <a:r>
              <a:rPr sz="1600" spc="95" dirty="0">
                <a:latin typeface="Calibri"/>
                <a:cs typeface="Calibri"/>
              </a:rPr>
              <a:t> </a:t>
            </a:r>
            <a:r>
              <a:rPr sz="1600" dirty="0">
                <a:latin typeface="Calibri"/>
                <a:cs typeface="Calibri"/>
              </a:rPr>
              <a:t>les</a:t>
            </a:r>
            <a:r>
              <a:rPr sz="1600" spc="75" dirty="0">
                <a:latin typeface="Calibri"/>
                <a:cs typeface="Calibri"/>
              </a:rPr>
              <a:t> </a:t>
            </a:r>
            <a:r>
              <a:rPr sz="1600" dirty="0">
                <a:latin typeface="Calibri"/>
                <a:cs typeface="Calibri"/>
              </a:rPr>
              <a:t>communautés</a:t>
            </a:r>
            <a:r>
              <a:rPr sz="1600" spc="85" dirty="0">
                <a:latin typeface="Calibri"/>
                <a:cs typeface="Calibri"/>
              </a:rPr>
              <a:t> </a:t>
            </a:r>
            <a:r>
              <a:rPr sz="1600" dirty="0">
                <a:latin typeface="Calibri"/>
                <a:cs typeface="Calibri"/>
              </a:rPr>
              <a:t>et</a:t>
            </a:r>
            <a:r>
              <a:rPr sz="1600" spc="110" dirty="0">
                <a:latin typeface="Calibri"/>
                <a:cs typeface="Calibri"/>
              </a:rPr>
              <a:t> </a:t>
            </a:r>
            <a:r>
              <a:rPr sz="1600" spc="-25" dirty="0">
                <a:latin typeface="Calibri"/>
                <a:cs typeface="Calibri"/>
              </a:rPr>
              <a:t>la</a:t>
            </a:r>
            <a:r>
              <a:rPr sz="1600" spc="-10" dirty="0">
                <a:latin typeface="Calibri"/>
                <a:cs typeface="Calibri"/>
              </a:rPr>
              <a:t> distribution.</a:t>
            </a:r>
            <a:endParaRPr sz="1600" dirty="0">
              <a:latin typeface="Calibri"/>
              <a:cs typeface="Calibri"/>
            </a:endParaRPr>
          </a:p>
          <a:p>
            <a:pPr>
              <a:spcBef>
                <a:spcPts val="585"/>
              </a:spcBef>
            </a:pPr>
            <a:endParaRPr sz="1600" dirty="0">
              <a:latin typeface="Calibri"/>
              <a:cs typeface="Calibri"/>
            </a:endParaRPr>
          </a:p>
          <a:p>
            <a:pPr marL="210155" indent="-197455">
              <a:buAutoNum type="arabicPeriod" startAt="12"/>
              <a:tabLst>
                <a:tab pos="210155" algn="l"/>
              </a:tabLst>
            </a:pPr>
            <a:r>
              <a:rPr sz="1600" b="1" dirty="0">
                <a:latin typeface="Calibri"/>
                <a:cs typeface="Calibri"/>
              </a:rPr>
              <a:t>Quels</a:t>
            </a:r>
            <a:r>
              <a:rPr sz="1600" b="1" spc="55" dirty="0">
                <a:latin typeface="Calibri"/>
                <a:cs typeface="Calibri"/>
              </a:rPr>
              <a:t> </a:t>
            </a:r>
            <a:r>
              <a:rPr sz="1600" b="1" dirty="0">
                <a:latin typeface="Calibri"/>
                <a:cs typeface="Calibri"/>
              </a:rPr>
              <a:t>sont</a:t>
            </a:r>
            <a:r>
              <a:rPr sz="1600" b="1" spc="60" dirty="0">
                <a:latin typeface="Calibri"/>
                <a:cs typeface="Calibri"/>
              </a:rPr>
              <a:t> </a:t>
            </a:r>
            <a:r>
              <a:rPr sz="1600" b="1" dirty="0">
                <a:latin typeface="Calibri"/>
                <a:cs typeface="Calibri"/>
              </a:rPr>
              <a:t>les</a:t>
            </a:r>
            <a:r>
              <a:rPr sz="1600" b="1" spc="65" dirty="0">
                <a:latin typeface="Calibri"/>
                <a:cs typeface="Calibri"/>
              </a:rPr>
              <a:t> </a:t>
            </a:r>
            <a:r>
              <a:rPr sz="1600" b="1" dirty="0">
                <a:latin typeface="Calibri"/>
                <a:cs typeface="Calibri"/>
              </a:rPr>
              <a:t>rôles</a:t>
            </a:r>
            <a:r>
              <a:rPr sz="1600" b="1" spc="70" dirty="0">
                <a:latin typeface="Calibri"/>
                <a:cs typeface="Calibri"/>
              </a:rPr>
              <a:t> </a:t>
            </a:r>
            <a:r>
              <a:rPr sz="1600" b="1" dirty="0">
                <a:latin typeface="Calibri"/>
                <a:cs typeface="Calibri"/>
              </a:rPr>
              <a:t>de</a:t>
            </a:r>
            <a:r>
              <a:rPr sz="1600" b="1" spc="50" dirty="0">
                <a:latin typeface="Calibri"/>
                <a:cs typeface="Calibri"/>
              </a:rPr>
              <a:t> </a:t>
            </a:r>
            <a:r>
              <a:rPr sz="1600" b="1" dirty="0">
                <a:latin typeface="Calibri"/>
                <a:cs typeface="Calibri"/>
              </a:rPr>
              <a:t>ces</a:t>
            </a:r>
            <a:r>
              <a:rPr sz="1600" b="1" spc="75" dirty="0">
                <a:latin typeface="Calibri"/>
                <a:cs typeface="Calibri"/>
              </a:rPr>
              <a:t> </a:t>
            </a:r>
            <a:r>
              <a:rPr sz="1600" b="1" dirty="0">
                <a:latin typeface="Calibri"/>
                <a:cs typeface="Calibri"/>
              </a:rPr>
              <a:t>partenaires</a:t>
            </a:r>
            <a:r>
              <a:rPr sz="1600" b="1" spc="65" dirty="0">
                <a:latin typeface="Calibri"/>
                <a:cs typeface="Calibri"/>
              </a:rPr>
              <a:t> </a:t>
            </a:r>
            <a:r>
              <a:rPr sz="1600" b="1" spc="-50" dirty="0">
                <a:latin typeface="Calibri"/>
                <a:cs typeface="Calibri"/>
              </a:rPr>
              <a:t>?</a:t>
            </a:r>
            <a:endParaRPr sz="1600" dirty="0">
              <a:latin typeface="Calibri"/>
              <a:cs typeface="Calibri"/>
            </a:endParaRPr>
          </a:p>
          <a:p>
            <a:pPr marL="12698" marR="34284" lvl="1" indent="158726">
              <a:lnSpc>
                <a:spcPct val="113999"/>
              </a:lnSpc>
              <a:spcBef>
                <a:spcPts val="745"/>
              </a:spcBef>
              <a:buChar char="-"/>
              <a:tabLst>
                <a:tab pos="171425" algn="l"/>
              </a:tabLst>
            </a:pPr>
            <a:r>
              <a:rPr sz="1600" dirty="0">
                <a:latin typeface="Calibri"/>
                <a:cs typeface="Calibri"/>
              </a:rPr>
              <a:t>ONG</a:t>
            </a:r>
            <a:r>
              <a:rPr sz="1600" spc="80" dirty="0">
                <a:latin typeface="Calibri"/>
                <a:cs typeface="Calibri"/>
              </a:rPr>
              <a:t> </a:t>
            </a:r>
            <a:r>
              <a:rPr sz="1600" dirty="0">
                <a:latin typeface="Calibri"/>
                <a:cs typeface="Calibri"/>
              </a:rPr>
              <a:t>:</a:t>
            </a:r>
            <a:r>
              <a:rPr sz="1600" spc="105" dirty="0">
                <a:latin typeface="Calibri"/>
                <a:cs typeface="Calibri"/>
              </a:rPr>
              <a:t> </a:t>
            </a:r>
            <a:r>
              <a:rPr sz="1600" dirty="0">
                <a:latin typeface="Calibri"/>
                <a:cs typeface="Calibri"/>
              </a:rPr>
              <a:t>Fournir</a:t>
            </a:r>
            <a:r>
              <a:rPr sz="1600" spc="100" dirty="0">
                <a:latin typeface="Calibri"/>
                <a:cs typeface="Calibri"/>
              </a:rPr>
              <a:t> </a:t>
            </a:r>
            <a:r>
              <a:rPr sz="1600" dirty="0">
                <a:latin typeface="Calibri"/>
                <a:cs typeface="Calibri"/>
              </a:rPr>
              <a:t>des</a:t>
            </a:r>
            <a:r>
              <a:rPr sz="1600" spc="80" dirty="0">
                <a:latin typeface="Calibri"/>
                <a:cs typeface="Calibri"/>
              </a:rPr>
              <a:t> </a:t>
            </a:r>
            <a:r>
              <a:rPr sz="1600" dirty="0">
                <a:latin typeface="Calibri"/>
                <a:cs typeface="Calibri"/>
              </a:rPr>
              <a:t>financements,</a:t>
            </a:r>
            <a:r>
              <a:rPr sz="1600" spc="90" dirty="0">
                <a:latin typeface="Calibri"/>
                <a:cs typeface="Calibri"/>
              </a:rPr>
              <a:t> </a:t>
            </a:r>
            <a:r>
              <a:rPr sz="1600" dirty="0">
                <a:latin typeface="Calibri"/>
                <a:cs typeface="Calibri"/>
              </a:rPr>
              <a:t>sensibiliser</a:t>
            </a:r>
            <a:r>
              <a:rPr sz="1600" spc="100" dirty="0">
                <a:latin typeface="Calibri"/>
                <a:cs typeface="Calibri"/>
              </a:rPr>
              <a:t> </a:t>
            </a:r>
            <a:r>
              <a:rPr sz="1600" dirty="0">
                <a:latin typeface="Calibri"/>
                <a:cs typeface="Calibri"/>
              </a:rPr>
              <a:t>les</a:t>
            </a:r>
            <a:r>
              <a:rPr sz="1600" spc="105" dirty="0">
                <a:latin typeface="Calibri"/>
                <a:cs typeface="Calibri"/>
              </a:rPr>
              <a:t> </a:t>
            </a:r>
            <a:r>
              <a:rPr sz="1600" dirty="0">
                <a:latin typeface="Calibri"/>
                <a:cs typeface="Calibri"/>
              </a:rPr>
              <a:t>communautés,</a:t>
            </a:r>
            <a:r>
              <a:rPr sz="1600" spc="100" dirty="0">
                <a:latin typeface="Calibri"/>
                <a:cs typeface="Calibri"/>
              </a:rPr>
              <a:t> </a:t>
            </a:r>
            <a:r>
              <a:rPr sz="1600" dirty="0">
                <a:latin typeface="Calibri"/>
                <a:cs typeface="Calibri"/>
              </a:rPr>
              <a:t>soutenir</a:t>
            </a:r>
            <a:r>
              <a:rPr sz="1600" spc="100" dirty="0">
                <a:latin typeface="Calibri"/>
                <a:cs typeface="Calibri"/>
              </a:rPr>
              <a:t> </a:t>
            </a:r>
            <a:r>
              <a:rPr sz="1600" dirty="0">
                <a:latin typeface="Calibri"/>
                <a:cs typeface="Calibri"/>
              </a:rPr>
              <a:t>l'implantation</a:t>
            </a:r>
            <a:r>
              <a:rPr sz="1600" spc="85" dirty="0">
                <a:latin typeface="Calibri"/>
                <a:cs typeface="Calibri"/>
              </a:rPr>
              <a:t> </a:t>
            </a:r>
            <a:r>
              <a:rPr sz="1600" dirty="0">
                <a:latin typeface="Calibri"/>
                <a:cs typeface="Calibri"/>
              </a:rPr>
              <a:t>dans</a:t>
            </a:r>
            <a:r>
              <a:rPr sz="1600" spc="110" dirty="0">
                <a:latin typeface="Calibri"/>
                <a:cs typeface="Calibri"/>
              </a:rPr>
              <a:t> </a:t>
            </a:r>
            <a:r>
              <a:rPr sz="1600" spc="-25" dirty="0">
                <a:latin typeface="Calibri"/>
                <a:cs typeface="Calibri"/>
              </a:rPr>
              <a:t>les</a:t>
            </a:r>
            <a:r>
              <a:rPr sz="1600" dirty="0">
                <a:latin typeface="Calibri"/>
                <a:cs typeface="Calibri"/>
              </a:rPr>
              <a:t> zones</a:t>
            </a:r>
            <a:r>
              <a:rPr sz="1600" spc="65" dirty="0">
                <a:latin typeface="Calibri"/>
                <a:cs typeface="Calibri"/>
              </a:rPr>
              <a:t> </a:t>
            </a:r>
            <a:r>
              <a:rPr sz="1600" spc="-10" dirty="0">
                <a:latin typeface="Calibri"/>
                <a:cs typeface="Calibri"/>
              </a:rPr>
              <a:t>rurales.</a:t>
            </a:r>
            <a:endParaRPr sz="1600" dirty="0">
              <a:latin typeface="Calibri"/>
              <a:cs typeface="Calibri"/>
            </a:endParaRPr>
          </a:p>
          <a:p>
            <a:pPr marL="12698" marR="5080" lvl="1" indent="158726">
              <a:lnSpc>
                <a:spcPct val="112999"/>
              </a:lnSpc>
              <a:spcBef>
                <a:spcPts val="755"/>
              </a:spcBef>
              <a:buChar char="-"/>
              <a:tabLst>
                <a:tab pos="171425" algn="l"/>
              </a:tabLst>
            </a:pPr>
            <a:r>
              <a:rPr sz="1600" dirty="0">
                <a:latin typeface="Calibri"/>
                <a:cs typeface="Calibri"/>
              </a:rPr>
              <a:t>Entreprises</a:t>
            </a:r>
            <a:r>
              <a:rPr sz="1600" spc="100" dirty="0">
                <a:latin typeface="Calibri"/>
                <a:cs typeface="Calibri"/>
              </a:rPr>
              <a:t> </a:t>
            </a:r>
            <a:r>
              <a:rPr sz="1600" dirty="0">
                <a:latin typeface="Calibri"/>
                <a:cs typeface="Calibri"/>
              </a:rPr>
              <a:t>locales</a:t>
            </a:r>
            <a:r>
              <a:rPr sz="1600" spc="110" dirty="0">
                <a:latin typeface="Calibri"/>
                <a:cs typeface="Calibri"/>
              </a:rPr>
              <a:t> </a:t>
            </a:r>
            <a:r>
              <a:rPr sz="1600" dirty="0">
                <a:latin typeface="Calibri"/>
                <a:cs typeface="Calibri"/>
              </a:rPr>
              <a:t>:</a:t>
            </a:r>
            <a:r>
              <a:rPr sz="1600" spc="105" dirty="0">
                <a:latin typeface="Calibri"/>
                <a:cs typeface="Calibri"/>
              </a:rPr>
              <a:t> </a:t>
            </a:r>
            <a:r>
              <a:rPr sz="1600" dirty="0">
                <a:latin typeface="Calibri"/>
                <a:cs typeface="Calibri"/>
              </a:rPr>
              <a:t>Fournir</a:t>
            </a:r>
            <a:r>
              <a:rPr sz="1600" spc="90" dirty="0">
                <a:latin typeface="Calibri"/>
                <a:cs typeface="Calibri"/>
              </a:rPr>
              <a:t> </a:t>
            </a:r>
            <a:r>
              <a:rPr sz="1600" dirty="0">
                <a:latin typeface="Calibri"/>
                <a:cs typeface="Calibri"/>
              </a:rPr>
              <a:t>les</a:t>
            </a:r>
            <a:r>
              <a:rPr sz="1600" spc="95" dirty="0">
                <a:latin typeface="Calibri"/>
                <a:cs typeface="Calibri"/>
              </a:rPr>
              <a:t> </a:t>
            </a:r>
            <a:r>
              <a:rPr sz="1600" dirty="0">
                <a:latin typeface="Calibri"/>
                <a:cs typeface="Calibri"/>
              </a:rPr>
              <a:t>composants</a:t>
            </a:r>
            <a:r>
              <a:rPr sz="1600" spc="90" dirty="0">
                <a:latin typeface="Calibri"/>
                <a:cs typeface="Calibri"/>
              </a:rPr>
              <a:t> </a:t>
            </a:r>
            <a:r>
              <a:rPr sz="1600" dirty="0">
                <a:latin typeface="Calibri"/>
                <a:cs typeface="Calibri"/>
              </a:rPr>
              <a:t>matériels</a:t>
            </a:r>
            <a:r>
              <a:rPr sz="1600" spc="120" dirty="0">
                <a:latin typeface="Calibri"/>
                <a:cs typeface="Calibri"/>
              </a:rPr>
              <a:t> </a:t>
            </a:r>
            <a:r>
              <a:rPr sz="1600" dirty="0">
                <a:latin typeface="Calibri"/>
                <a:cs typeface="Calibri"/>
              </a:rPr>
              <a:t>(panneaux</a:t>
            </a:r>
            <a:r>
              <a:rPr sz="1600" spc="90" dirty="0">
                <a:latin typeface="Calibri"/>
                <a:cs typeface="Calibri"/>
              </a:rPr>
              <a:t> </a:t>
            </a:r>
            <a:r>
              <a:rPr sz="1600" dirty="0">
                <a:latin typeface="Calibri"/>
                <a:cs typeface="Calibri"/>
              </a:rPr>
              <a:t>solaires,</a:t>
            </a:r>
            <a:r>
              <a:rPr sz="1600" spc="110" dirty="0">
                <a:latin typeface="Calibri"/>
                <a:cs typeface="Calibri"/>
              </a:rPr>
              <a:t> </a:t>
            </a:r>
            <a:r>
              <a:rPr sz="1600" dirty="0">
                <a:latin typeface="Calibri"/>
                <a:cs typeface="Calibri"/>
              </a:rPr>
              <a:t>batteries),</a:t>
            </a:r>
            <a:r>
              <a:rPr sz="1600" spc="75" dirty="0">
                <a:latin typeface="Calibri"/>
                <a:cs typeface="Calibri"/>
              </a:rPr>
              <a:t> </a:t>
            </a:r>
            <a:r>
              <a:rPr sz="1600" dirty="0">
                <a:latin typeface="Calibri"/>
                <a:cs typeface="Calibri"/>
              </a:rPr>
              <a:t>installer</a:t>
            </a:r>
            <a:r>
              <a:rPr sz="1600" spc="95" dirty="0">
                <a:latin typeface="Calibri"/>
                <a:cs typeface="Calibri"/>
              </a:rPr>
              <a:t> </a:t>
            </a:r>
            <a:r>
              <a:rPr sz="1600" spc="-25" dirty="0">
                <a:latin typeface="Calibri"/>
                <a:cs typeface="Calibri"/>
              </a:rPr>
              <a:t>et</a:t>
            </a:r>
            <a:r>
              <a:rPr sz="1600" dirty="0">
                <a:latin typeface="Calibri"/>
                <a:cs typeface="Calibri"/>
              </a:rPr>
              <a:t> maintenir</a:t>
            </a:r>
            <a:r>
              <a:rPr sz="1600" spc="80" dirty="0">
                <a:latin typeface="Calibri"/>
                <a:cs typeface="Calibri"/>
              </a:rPr>
              <a:t> </a:t>
            </a:r>
            <a:r>
              <a:rPr sz="1600" dirty="0">
                <a:latin typeface="Calibri"/>
                <a:cs typeface="Calibri"/>
              </a:rPr>
              <a:t>les</a:t>
            </a:r>
            <a:r>
              <a:rPr sz="1600" spc="75" dirty="0">
                <a:latin typeface="Calibri"/>
                <a:cs typeface="Calibri"/>
              </a:rPr>
              <a:t> </a:t>
            </a:r>
            <a:r>
              <a:rPr sz="1600" spc="-10" dirty="0">
                <a:latin typeface="Calibri"/>
                <a:cs typeface="Calibri"/>
              </a:rPr>
              <a:t>dispositifs.</a:t>
            </a:r>
            <a:endParaRPr sz="1600" dirty="0">
              <a:latin typeface="Calibri"/>
              <a:cs typeface="Calibri"/>
            </a:endParaRPr>
          </a:p>
          <a:p>
            <a:pPr marL="140315" lvl="1" indent="-69205">
              <a:spcBef>
                <a:spcPts val="910"/>
              </a:spcBef>
              <a:buChar char="-"/>
              <a:tabLst>
                <a:tab pos="140315" algn="l"/>
              </a:tabLst>
            </a:pPr>
            <a:r>
              <a:rPr sz="1600" dirty="0">
                <a:latin typeface="Calibri"/>
                <a:cs typeface="Calibri"/>
              </a:rPr>
              <a:t>Universités</a:t>
            </a:r>
            <a:r>
              <a:rPr sz="1600" spc="85" dirty="0">
                <a:latin typeface="Calibri"/>
                <a:cs typeface="Calibri"/>
              </a:rPr>
              <a:t> </a:t>
            </a:r>
            <a:r>
              <a:rPr sz="1600" dirty="0">
                <a:latin typeface="Calibri"/>
                <a:cs typeface="Calibri"/>
              </a:rPr>
              <a:t>:</a:t>
            </a:r>
            <a:r>
              <a:rPr sz="1600" spc="70" dirty="0">
                <a:latin typeface="Calibri"/>
                <a:cs typeface="Calibri"/>
              </a:rPr>
              <a:t> </a:t>
            </a:r>
            <a:r>
              <a:rPr sz="1600" dirty="0">
                <a:latin typeface="Calibri"/>
                <a:cs typeface="Calibri"/>
              </a:rPr>
              <a:t>Collaborer</a:t>
            </a:r>
            <a:r>
              <a:rPr sz="1600" spc="55" dirty="0">
                <a:latin typeface="Calibri"/>
                <a:cs typeface="Calibri"/>
              </a:rPr>
              <a:t> </a:t>
            </a:r>
            <a:r>
              <a:rPr sz="1600" dirty="0">
                <a:latin typeface="Calibri"/>
                <a:cs typeface="Calibri"/>
              </a:rPr>
              <a:t>à</a:t>
            </a:r>
            <a:r>
              <a:rPr sz="1600" spc="80" dirty="0">
                <a:latin typeface="Calibri"/>
                <a:cs typeface="Calibri"/>
              </a:rPr>
              <a:t> </a:t>
            </a:r>
            <a:r>
              <a:rPr sz="1600" dirty="0">
                <a:latin typeface="Calibri"/>
                <a:cs typeface="Calibri"/>
              </a:rPr>
              <a:t>la</a:t>
            </a:r>
            <a:r>
              <a:rPr sz="1600" spc="60" dirty="0">
                <a:latin typeface="Calibri"/>
                <a:cs typeface="Calibri"/>
              </a:rPr>
              <a:t> </a:t>
            </a:r>
            <a:r>
              <a:rPr sz="1600" dirty="0">
                <a:latin typeface="Calibri"/>
                <a:cs typeface="Calibri"/>
              </a:rPr>
              <a:t>recherche</a:t>
            </a:r>
            <a:r>
              <a:rPr sz="1600" spc="75" dirty="0">
                <a:latin typeface="Calibri"/>
                <a:cs typeface="Calibri"/>
              </a:rPr>
              <a:t> </a:t>
            </a:r>
            <a:r>
              <a:rPr sz="1600" dirty="0">
                <a:latin typeface="Calibri"/>
                <a:cs typeface="Calibri"/>
              </a:rPr>
              <a:t>pour</a:t>
            </a:r>
            <a:r>
              <a:rPr sz="1600" spc="75" dirty="0">
                <a:latin typeface="Calibri"/>
                <a:cs typeface="Calibri"/>
              </a:rPr>
              <a:t> </a:t>
            </a:r>
            <a:r>
              <a:rPr sz="1600" dirty="0">
                <a:latin typeface="Calibri"/>
                <a:cs typeface="Calibri"/>
              </a:rPr>
              <a:t>améliorer</a:t>
            </a:r>
            <a:r>
              <a:rPr sz="1600" spc="75" dirty="0">
                <a:latin typeface="Calibri"/>
                <a:cs typeface="Calibri"/>
              </a:rPr>
              <a:t> </a:t>
            </a:r>
            <a:r>
              <a:rPr sz="1600" dirty="0">
                <a:latin typeface="Calibri"/>
                <a:cs typeface="Calibri"/>
              </a:rPr>
              <a:t>l'efficacité</a:t>
            </a:r>
            <a:r>
              <a:rPr sz="1600" spc="75" dirty="0">
                <a:latin typeface="Calibri"/>
                <a:cs typeface="Calibri"/>
              </a:rPr>
              <a:t> </a:t>
            </a:r>
            <a:r>
              <a:rPr sz="1600" dirty="0">
                <a:latin typeface="Calibri"/>
                <a:cs typeface="Calibri"/>
              </a:rPr>
              <a:t>des</a:t>
            </a:r>
            <a:r>
              <a:rPr sz="1600" spc="85" dirty="0">
                <a:latin typeface="Calibri"/>
                <a:cs typeface="Calibri"/>
              </a:rPr>
              <a:t> </a:t>
            </a:r>
            <a:r>
              <a:rPr sz="1600" dirty="0">
                <a:latin typeface="Calibri"/>
                <a:cs typeface="Calibri"/>
              </a:rPr>
              <a:t>capteurs</a:t>
            </a:r>
            <a:r>
              <a:rPr sz="1600" spc="55" dirty="0">
                <a:latin typeface="Calibri"/>
                <a:cs typeface="Calibri"/>
              </a:rPr>
              <a:t> </a:t>
            </a:r>
            <a:r>
              <a:rPr sz="1600" dirty="0">
                <a:latin typeface="Calibri"/>
                <a:cs typeface="Calibri"/>
              </a:rPr>
              <a:t>et</a:t>
            </a:r>
            <a:r>
              <a:rPr sz="1600" spc="90" dirty="0">
                <a:latin typeface="Calibri"/>
                <a:cs typeface="Calibri"/>
              </a:rPr>
              <a:t> </a:t>
            </a:r>
            <a:r>
              <a:rPr sz="1600" dirty="0">
                <a:latin typeface="Calibri"/>
                <a:cs typeface="Calibri"/>
              </a:rPr>
              <a:t>du</a:t>
            </a:r>
            <a:r>
              <a:rPr sz="1600" spc="70" dirty="0">
                <a:latin typeface="Calibri"/>
                <a:cs typeface="Calibri"/>
              </a:rPr>
              <a:t> </a:t>
            </a:r>
            <a:r>
              <a:rPr sz="1600" spc="-10" dirty="0">
                <a:latin typeface="Calibri"/>
                <a:cs typeface="Calibri"/>
              </a:rPr>
              <a:t>système.</a:t>
            </a:r>
            <a:endParaRPr sz="1600" dirty="0">
              <a:latin typeface="Calibri"/>
              <a:cs typeface="Calibri"/>
            </a:endParaRPr>
          </a:p>
          <a:p>
            <a:pPr marL="12698" marR="184759" lvl="1" indent="158726">
              <a:lnSpc>
                <a:spcPct val="112999"/>
              </a:lnSpc>
              <a:spcBef>
                <a:spcPts val="770"/>
              </a:spcBef>
              <a:buChar char="-"/>
              <a:tabLst>
                <a:tab pos="171425" algn="l"/>
              </a:tabLst>
            </a:pPr>
            <a:r>
              <a:rPr sz="1600" dirty="0">
                <a:latin typeface="Calibri"/>
                <a:cs typeface="Calibri"/>
              </a:rPr>
              <a:t>Collectivités</a:t>
            </a:r>
            <a:r>
              <a:rPr sz="1600" spc="80" dirty="0">
                <a:latin typeface="Calibri"/>
                <a:cs typeface="Calibri"/>
              </a:rPr>
              <a:t> </a:t>
            </a:r>
            <a:r>
              <a:rPr sz="1600" dirty="0">
                <a:latin typeface="Calibri"/>
                <a:cs typeface="Calibri"/>
              </a:rPr>
              <a:t>locales</a:t>
            </a:r>
            <a:r>
              <a:rPr sz="1600" spc="65" dirty="0">
                <a:latin typeface="Calibri"/>
                <a:cs typeface="Calibri"/>
              </a:rPr>
              <a:t> </a:t>
            </a:r>
            <a:r>
              <a:rPr sz="1600" dirty="0">
                <a:latin typeface="Calibri"/>
                <a:cs typeface="Calibri"/>
              </a:rPr>
              <a:t>:</a:t>
            </a:r>
            <a:r>
              <a:rPr sz="1600" spc="75" dirty="0">
                <a:latin typeface="Calibri"/>
                <a:cs typeface="Calibri"/>
              </a:rPr>
              <a:t> </a:t>
            </a:r>
            <a:r>
              <a:rPr sz="1600" dirty="0">
                <a:latin typeface="Calibri"/>
                <a:cs typeface="Calibri"/>
              </a:rPr>
              <a:t>Facilitent</a:t>
            </a:r>
            <a:r>
              <a:rPr sz="1600" spc="105" dirty="0">
                <a:latin typeface="Calibri"/>
                <a:cs typeface="Calibri"/>
              </a:rPr>
              <a:t> </a:t>
            </a:r>
            <a:r>
              <a:rPr sz="1600" dirty="0">
                <a:latin typeface="Calibri"/>
                <a:cs typeface="Calibri"/>
              </a:rPr>
              <a:t>l'accès</a:t>
            </a:r>
            <a:r>
              <a:rPr sz="1600" spc="95" dirty="0">
                <a:latin typeface="Calibri"/>
                <a:cs typeface="Calibri"/>
              </a:rPr>
              <a:t> </a:t>
            </a:r>
            <a:r>
              <a:rPr sz="1600" dirty="0">
                <a:latin typeface="Calibri"/>
                <a:cs typeface="Calibri"/>
              </a:rPr>
              <a:t>aux</a:t>
            </a:r>
            <a:r>
              <a:rPr sz="1600" spc="95" dirty="0">
                <a:latin typeface="Calibri"/>
                <a:cs typeface="Calibri"/>
              </a:rPr>
              <a:t> </a:t>
            </a:r>
            <a:r>
              <a:rPr sz="1600" dirty="0">
                <a:latin typeface="Calibri"/>
                <a:cs typeface="Calibri"/>
              </a:rPr>
              <a:t>communautés,</a:t>
            </a:r>
            <a:r>
              <a:rPr sz="1600" spc="80" dirty="0">
                <a:latin typeface="Calibri"/>
                <a:cs typeface="Calibri"/>
              </a:rPr>
              <a:t> </a:t>
            </a:r>
            <a:r>
              <a:rPr sz="1600" dirty="0">
                <a:latin typeface="Calibri"/>
                <a:cs typeface="Calibri"/>
              </a:rPr>
              <a:t>coordonnent</a:t>
            </a:r>
            <a:r>
              <a:rPr sz="1600" spc="75" dirty="0">
                <a:latin typeface="Calibri"/>
                <a:cs typeface="Calibri"/>
              </a:rPr>
              <a:t> </a:t>
            </a:r>
            <a:r>
              <a:rPr sz="1600" dirty="0">
                <a:latin typeface="Calibri"/>
                <a:cs typeface="Calibri"/>
              </a:rPr>
              <a:t>les</a:t>
            </a:r>
            <a:r>
              <a:rPr sz="1600" spc="90" dirty="0">
                <a:latin typeface="Calibri"/>
                <a:cs typeface="Calibri"/>
              </a:rPr>
              <a:t> </a:t>
            </a:r>
            <a:r>
              <a:rPr sz="1600" dirty="0">
                <a:latin typeface="Calibri"/>
                <a:cs typeface="Calibri"/>
              </a:rPr>
              <a:t>projets</a:t>
            </a:r>
            <a:r>
              <a:rPr sz="1600" spc="80" dirty="0">
                <a:latin typeface="Calibri"/>
                <a:cs typeface="Calibri"/>
              </a:rPr>
              <a:t> </a:t>
            </a:r>
            <a:r>
              <a:rPr sz="1600" dirty="0">
                <a:latin typeface="Calibri"/>
                <a:cs typeface="Calibri"/>
              </a:rPr>
              <a:t>à</a:t>
            </a:r>
            <a:r>
              <a:rPr sz="1600" spc="90" dirty="0">
                <a:latin typeface="Calibri"/>
                <a:cs typeface="Calibri"/>
              </a:rPr>
              <a:t> </a:t>
            </a:r>
            <a:r>
              <a:rPr sz="1600" spc="-10" dirty="0">
                <a:latin typeface="Calibri"/>
                <a:cs typeface="Calibri"/>
              </a:rPr>
              <a:t>l’échelle </a:t>
            </a:r>
            <a:r>
              <a:rPr sz="1600" dirty="0">
                <a:latin typeface="Calibri"/>
                <a:cs typeface="Calibri"/>
              </a:rPr>
              <a:t>locale,</a:t>
            </a:r>
            <a:r>
              <a:rPr sz="1600" spc="55" dirty="0">
                <a:latin typeface="Calibri"/>
                <a:cs typeface="Calibri"/>
              </a:rPr>
              <a:t> </a:t>
            </a:r>
            <a:r>
              <a:rPr sz="1600" dirty="0">
                <a:latin typeface="Calibri"/>
                <a:cs typeface="Calibri"/>
              </a:rPr>
              <a:t>et</a:t>
            </a:r>
            <a:r>
              <a:rPr sz="1600" spc="55" dirty="0">
                <a:latin typeface="Calibri"/>
                <a:cs typeface="Calibri"/>
              </a:rPr>
              <a:t> </a:t>
            </a:r>
            <a:r>
              <a:rPr sz="1600" dirty="0">
                <a:latin typeface="Calibri"/>
                <a:cs typeface="Calibri"/>
              </a:rPr>
              <a:t>facilitent</a:t>
            </a:r>
            <a:r>
              <a:rPr sz="1600" spc="70" dirty="0">
                <a:latin typeface="Calibri"/>
                <a:cs typeface="Calibri"/>
              </a:rPr>
              <a:t> </a:t>
            </a:r>
            <a:r>
              <a:rPr sz="1600" dirty="0">
                <a:latin typeface="Calibri"/>
                <a:cs typeface="Calibri"/>
              </a:rPr>
              <a:t>la</a:t>
            </a:r>
            <a:r>
              <a:rPr sz="1600" spc="80" dirty="0">
                <a:latin typeface="Calibri"/>
                <a:cs typeface="Calibri"/>
              </a:rPr>
              <a:t> </a:t>
            </a:r>
            <a:r>
              <a:rPr sz="1600" dirty="0">
                <a:latin typeface="Calibri"/>
                <a:cs typeface="Calibri"/>
              </a:rPr>
              <a:t>diffusion</a:t>
            </a:r>
            <a:r>
              <a:rPr sz="1600" spc="70" dirty="0">
                <a:latin typeface="Calibri"/>
                <a:cs typeface="Calibri"/>
              </a:rPr>
              <a:t> </a:t>
            </a:r>
            <a:r>
              <a:rPr sz="1600" dirty="0">
                <a:latin typeface="Calibri"/>
                <a:cs typeface="Calibri"/>
              </a:rPr>
              <a:t>du</a:t>
            </a:r>
            <a:r>
              <a:rPr sz="1600" spc="65" dirty="0">
                <a:latin typeface="Calibri"/>
                <a:cs typeface="Calibri"/>
              </a:rPr>
              <a:t> </a:t>
            </a:r>
            <a:r>
              <a:rPr sz="1600" spc="-10" dirty="0">
                <a:latin typeface="Calibri"/>
                <a:cs typeface="Calibri"/>
              </a:rPr>
              <a:t>produit.</a:t>
            </a:r>
            <a:endParaRPr sz="1600" dirty="0">
              <a:latin typeface="Calibri"/>
              <a:cs typeface="Calibri"/>
            </a:endParaRPr>
          </a:p>
        </p:txBody>
      </p:sp>
      <p:sp>
        <p:nvSpPr>
          <p:cNvPr id="4" name="object 2">
            <a:extLst>
              <a:ext uri="{FF2B5EF4-FFF2-40B4-BE49-F238E27FC236}">
                <a16:creationId xmlns:a16="http://schemas.microsoft.com/office/drawing/2014/main" id="{1D41DC02-58AB-487C-B285-0459FB477F6B}"/>
              </a:ext>
            </a:extLst>
          </p:cNvPr>
          <p:cNvSpPr txBox="1"/>
          <p:nvPr/>
        </p:nvSpPr>
        <p:spPr>
          <a:xfrm>
            <a:off x="3918902" y="333176"/>
            <a:ext cx="6139498" cy="329577"/>
          </a:xfrm>
          <a:prstGeom prst="rect">
            <a:avLst/>
          </a:prstGeom>
        </p:spPr>
        <p:txBody>
          <a:bodyPr vert="horz" wrap="square" lIns="0" tIns="13970" rIns="0" bIns="0" rtlCol="0">
            <a:spAutoFit/>
          </a:bodyPr>
          <a:lstStyle/>
          <a:p>
            <a:pPr marL="12698">
              <a:spcBef>
                <a:spcPts val="110"/>
              </a:spcBef>
            </a:pPr>
            <a:r>
              <a:rPr lang="fr-FR" sz="2050" dirty="0">
                <a:latin typeface="Verdana"/>
                <a:cs typeface="Verdana"/>
              </a:rPr>
              <a:t>1. </a:t>
            </a:r>
            <a:r>
              <a:rPr sz="2050" dirty="0">
                <a:latin typeface="Verdana"/>
                <a:cs typeface="Verdana"/>
              </a:rPr>
              <a:t>Fiche</a:t>
            </a:r>
            <a:r>
              <a:rPr sz="2050" spc="15" dirty="0">
                <a:latin typeface="Verdana"/>
                <a:cs typeface="Verdana"/>
              </a:rPr>
              <a:t> </a:t>
            </a:r>
            <a:r>
              <a:rPr sz="2050" dirty="0">
                <a:latin typeface="Verdana"/>
                <a:cs typeface="Verdana"/>
              </a:rPr>
              <a:t>de</a:t>
            </a:r>
            <a:r>
              <a:rPr sz="2050" spc="20" dirty="0">
                <a:latin typeface="Verdana"/>
                <a:cs typeface="Verdana"/>
              </a:rPr>
              <a:t> </a:t>
            </a:r>
            <a:r>
              <a:rPr sz="2050" dirty="0">
                <a:latin typeface="Verdana"/>
                <a:cs typeface="Verdana"/>
              </a:rPr>
              <a:t>Cadrage</a:t>
            </a:r>
            <a:r>
              <a:rPr sz="2050" spc="15" dirty="0">
                <a:latin typeface="Verdana"/>
                <a:cs typeface="Verdana"/>
              </a:rPr>
              <a:t> </a:t>
            </a:r>
            <a:r>
              <a:rPr sz="2050" dirty="0">
                <a:latin typeface="Verdana"/>
                <a:cs typeface="Verdana"/>
              </a:rPr>
              <a:t>pour le</a:t>
            </a:r>
            <a:r>
              <a:rPr sz="2050" spc="40" dirty="0">
                <a:latin typeface="Verdana"/>
                <a:cs typeface="Verdana"/>
              </a:rPr>
              <a:t> </a:t>
            </a:r>
            <a:r>
              <a:rPr sz="2050" dirty="0">
                <a:latin typeface="Verdana"/>
                <a:cs typeface="Verdana"/>
              </a:rPr>
              <a:t>Business</a:t>
            </a:r>
            <a:r>
              <a:rPr sz="2050" spc="35" dirty="0">
                <a:latin typeface="Verdana"/>
                <a:cs typeface="Verdana"/>
              </a:rPr>
              <a:t> </a:t>
            </a:r>
            <a:r>
              <a:rPr sz="2050" spc="-10" dirty="0">
                <a:latin typeface="Verdana"/>
                <a:cs typeface="Verdana"/>
              </a:rPr>
              <a:t>Model</a:t>
            </a:r>
            <a:endParaRPr sz="2050" dirty="0">
              <a:latin typeface="Verdana"/>
              <a:cs typeface="Verdan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object 2"/>
          <p:cNvSpPr txBox="1"/>
          <p:nvPr/>
        </p:nvSpPr>
        <p:spPr>
          <a:xfrm>
            <a:off x="762000" y="1419878"/>
            <a:ext cx="12573000" cy="7218643"/>
          </a:xfrm>
          <a:prstGeom prst="rect">
            <a:avLst/>
          </a:prstGeom>
        </p:spPr>
        <p:txBody>
          <a:bodyPr vert="horz" wrap="square" lIns="0" tIns="13970" rIns="0" bIns="0" rtlCol="0">
            <a:spAutoFit/>
          </a:bodyPr>
          <a:lstStyle/>
          <a:p>
            <a:pPr marL="12698">
              <a:spcBef>
                <a:spcPts val="2290"/>
              </a:spcBef>
            </a:pPr>
            <a:r>
              <a:rPr sz="2000" spc="75" dirty="0">
                <a:latin typeface="Verdana"/>
                <a:cs typeface="Verdana"/>
              </a:rPr>
              <a:t>Politique</a:t>
            </a:r>
            <a:endParaRPr sz="2000" dirty="0">
              <a:latin typeface="Verdana"/>
              <a:cs typeface="Verdana"/>
            </a:endParaRPr>
          </a:p>
          <a:p>
            <a:pPr marL="143489" indent="-130791">
              <a:spcBef>
                <a:spcPts val="1065"/>
              </a:spcBef>
              <a:buAutoNum type="arabicPeriod"/>
              <a:tabLst>
                <a:tab pos="143489" algn="l"/>
              </a:tabLst>
            </a:pPr>
            <a:r>
              <a:rPr sz="1600" b="1" dirty="0">
                <a:latin typeface="Calibri"/>
                <a:cs typeface="Calibri"/>
              </a:rPr>
              <a:t>Quelles</a:t>
            </a:r>
            <a:r>
              <a:rPr sz="1600" b="1" spc="75" dirty="0">
                <a:latin typeface="Calibri"/>
                <a:cs typeface="Calibri"/>
              </a:rPr>
              <a:t> </a:t>
            </a:r>
            <a:r>
              <a:rPr sz="1600" b="1" dirty="0">
                <a:latin typeface="Calibri"/>
                <a:cs typeface="Calibri"/>
              </a:rPr>
              <a:t>lois</a:t>
            </a:r>
            <a:r>
              <a:rPr sz="1600" b="1" spc="110" dirty="0">
                <a:latin typeface="Calibri"/>
                <a:cs typeface="Calibri"/>
              </a:rPr>
              <a:t> </a:t>
            </a:r>
            <a:r>
              <a:rPr sz="1600" b="1" dirty="0">
                <a:latin typeface="Calibri"/>
                <a:cs typeface="Calibri"/>
              </a:rPr>
              <a:t>ou</a:t>
            </a:r>
            <a:r>
              <a:rPr sz="1600" b="1" spc="85" dirty="0">
                <a:latin typeface="Calibri"/>
                <a:cs typeface="Calibri"/>
              </a:rPr>
              <a:t> </a:t>
            </a:r>
            <a:r>
              <a:rPr sz="1600" b="1" dirty="0">
                <a:latin typeface="Calibri"/>
                <a:cs typeface="Calibri"/>
              </a:rPr>
              <a:t>régulations</a:t>
            </a:r>
            <a:r>
              <a:rPr sz="1600" b="1" spc="100" dirty="0">
                <a:latin typeface="Calibri"/>
                <a:cs typeface="Calibri"/>
              </a:rPr>
              <a:t> </a:t>
            </a:r>
            <a:r>
              <a:rPr sz="1600" b="1" dirty="0">
                <a:latin typeface="Calibri"/>
                <a:cs typeface="Calibri"/>
              </a:rPr>
              <a:t>environnementales</a:t>
            </a:r>
            <a:r>
              <a:rPr sz="1600" b="1" spc="90" dirty="0">
                <a:latin typeface="Calibri"/>
                <a:cs typeface="Calibri"/>
              </a:rPr>
              <a:t> </a:t>
            </a:r>
            <a:r>
              <a:rPr sz="1600" b="1" dirty="0">
                <a:latin typeface="Calibri"/>
                <a:cs typeface="Calibri"/>
              </a:rPr>
              <a:t>influencent</a:t>
            </a:r>
            <a:r>
              <a:rPr sz="1600" b="1" spc="95" dirty="0">
                <a:latin typeface="Calibri"/>
                <a:cs typeface="Calibri"/>
              </a:rPr>
              <a:t> </a:t>
            </a:r>
            <a:r>
              <a:rPr sz="1600" b="1" dirty="0">
                <a:latin typeface="Calibri"/>
                <a:cs typeface="Calibri"/>
              </a:rPr>
              <a:t>votre</a:t>
            </a:r>
            <a:r>
              <a:rPr sz="1600" b="1" spc="100" dirty="0">
                <a:latin typeface="Calibri"/>
                <a:cs typeface="Calibri"/>
              </a:rPr>
              <a:t> </a:t>
            </a:r>
            <a:r>
              <a:rPr sz="1600" b="1" dirty="0">
                <a:latin typeface="Calibri"/>
                <a:cs typeface="Calibri"/>
              </a:rPr>
              <a:t>projet</a:t>
            </a:r>
            <a:r>
              <a:rPr sz="1600" b="1" spc="85" dirty="0">
                <a:latin typeface="Calibri"/>
                <a:cs typeface="Calibri"/>
              </a:rPr>
              <a:t> </a:t>
            </a:r>
            <a:r>
              <a:rPr sz="1600" b="1" spc="-50" dirty="0">
                <a:latin typeface="Calibri"/>
                <a:cs typeface="Calibri"/>
              </a:rPr>
              <a:t>?</a:t>
            </a:r>
            <a:endParaRPr sz="1600" dirty="0">
              <a:latin typeface="Calibri"/>
              <a:cs typeface="Calibri"/>
            </a:endParaRPr>
          </a:p>
          <a:p>
            <a:pPr marL="12698" marR="120632" lvl="1" indent="68570">
              <a:lnSpc>
                <a:spcPct val="113999"/>
              </a:lnSpc>
              <a:spcBef>
                <a:spcPts val="740"/>
              </a:spcBef>
              <a:buChar char="-"/>
              <a:tabLst>
                <a:tab pos="81268" algn="l"/>
              </a:tabLst>
            </a:pPr>
            <a:r>
              <a:rPr sz="1600" dirty="0">
                <a:latin typeface="Calibri"/>
                <a:cs typeface="Calibri"/>
              </a:rPr>
              <a:t>Les</a:t>
            </a:r>
            <a:r>
              <a:rPr sz="1600" spc="85" dirty="0">
                <a:latin typeface="Calibri"/>
                <a:cs typeface="Calibri"/>
              </a:rPr>
              <a:t> </a:t>
            </a:r>
            <a:r>
              <a:rPr sz="1600" dirty="0">
                <a:latin typeface="Calibri"/>
                <a:cs typeface="Calibri"/>
              </a:rPr>
              <a:t>lois</a:t>
            </a:r>
            <a:r>
              <a:rPr sz="1600" spc="55" dirty="0">
                <a:latin typeface="Calibri"/>
                <a:cs typeface="Calibri"/>
              </a:rPr>
              <a:t> </a:t>
            </a:r>
            <a:r>
              <a:rPr sz="1600" dirty="0">
                <a:latin typeface="Calibri"/>
                <a:cs typeface="Calibri"/>
              </a:rPr>
              <a:t>relatives</a:t>
            </a:r>
            <a:r>
              <a:rPr sz="1600" spc="70" dirty="0">
                <a:latin typeface="Calibri"/>
                <a:cs typeface="Calibri"/>
              </a:rPr>
              <a:t> </a:t>
            </a:r>
            <a:r>
              <a:rPr sz="1600" dirty="0">
                <a:latin typeface="Calibri"/>
                <a:cs typeface="Calibri"/>
              </a:rPr>
              <a:t>à</a:t>
            </a:r>
            <a:r>
              <a:rPr sz="1600" spc="75" dirty="0">
                <a:latin typeface="Calibri"/>
                <a:cs typeface="Calibri"/>
              </a:rPr>
              <a:t> </a:t>
            </a:r>
            <a:r>
              <a:rPr sz="1600" dirty="0">
                <a:latin typeface="Calibri"/>
                <a:cs typeface="Calibri"/>
              </a:rPr>
              <a:t>la</a:t>
            </a:r>
            <a:r>
              <a:rPr sz="1600" spc="85" dirty="0">
                <a:latin typeface="Calibri"/>
                <a:cs typeface="Calibri"/>
              </a:rPr>
              <a:t> </a:t>
            </a:r>
            <a:r>
              <a:rPr sz="1600" dirty="0">
                <a:latin typeface="Calibri"/>
                <a:cs typeface="Calibri"/>
              </a:rPr>
              <a:t>protection</a:t>
            </a:r>
            <a:r>
              <a:rPr sz="1600" spc="80" dirty="0">
                <a:latin typeface="Calibri"/>
                <a:cs typeface="Calibri"/>
              </a:rPr>
              <a:t> </a:t>
            </a:r>
            <a:r>
              <a:rPr sz="1600" dirty="0">
                <a:latin typeface="Calibri"/>
                <a:cs typeface="Calibri"/>
              </a:rPr>
              <a:t>de</a:t>
            </a:r>
            <a:r>
              <a:rPr sz="1600" spc="85" dirty="0">
                <a:latin typeface="Calibri"/>
                <a:cs typeface="Calibri"/>
              </a:rPr>
              <a:t> </a:t>
            </a:r>
            <a:r>
              <a:rPr sz="1600" dirty="0">
                <a:latin typeface="Calibri"/>
                <a:cs typeface="Calibri"/>
              </a:rPr>
              <a:t>l’environnement,</a:t>
            </a:r>
            <a:r>
              <a:rPr sz="1600" spc="85" dirty="0">
                <a:latin typeface="Calibri"/>
                <a:cs typeface="Calibri"/>
              </a:rPr>
              <a:t> </a:t>
            </a:r>
            <a:r>
              <a:rPr sz="1600" dirty="0">
                <a:latin typeface="Calibri"/>
                <a:cs typeface="Calibri"/>
              </a:rPr>
              <a:t>à</a:t>
            </a:r>
            <a:r>
              <a:rPr sz="1600" spc="70" dirty="0">
                <a:latin typeface="Calibri"/>
                <a:cs typeface="Calibri"/>
              </a:rPr>
              <a:t> </a:t>
            </a:r>
            <a:r>
              <a:rPr sz="1600" dirty="0">
                <a:latin typeface="Calibri"/>
                <a:cs typeface="Calibri"/>
              </a:rPr>
              <a:t>l'efficacité</a:t>
            </a:r>
            <a:r>
              <a:rPr sz="1600" spc="70" dirty="0">
                <a:latin typeface="Calibri"/>
                <a:cs typeface="Calibri"/>
              </a:rPr>
              <a:t> </a:t>
            </a:r>
            <a:r>
              <a:rPr sz="1600" dirty="0">
                <a:latin typeface="Calibri"/>
                <a:cs typeface="Calibri"/>
              </a:rPr>
              <a:t>énergétique</a:t>
            </a:r>
            <a:r>
              <a:rPr sz="1600" spc="70" dirty="0">
                <a:latin typeface="Calibri"/>
                <a:cs typeface="Calibri"/>
              </a:rPr>
              <a:t> </a:t>
            </a:r>
            <a:r>
              <a:rPr sz="1600" dirty="0">
                <a:latin typeface="Calibri"/>
                <a:cs typeface="Calibri"/>
              </a:rPr>
              <a:t>et</a:t>
            </a:r>
            <a:r>
              <a:rPr sz="1600" spc="80" dirty="0">
                <a:latin typeface="Calibri"/>
                <a:cs typeface="Calibri"/>
              </a:rPr>
              <a:t> </a:t>
            </a:r>
            <a:r>
              <a:rPr sz="1600" dirty="0">
                <a:latin typeface="Calibri"/>
                <a:cs typeface="Calibri"/>
              </a:rPr>
              <a:t>à</a:t>
            </a:r>
            <a:r>
              <a:rPr sz="1600" spc="85" dirty="0">
                <a:latin typeface="Calibri"/>
                <a:cs typeface="Calibri"/>
              </a:rPr>
              <a:t> </a:t>
            </a:r>
            <a:r>
              <a:rPr sz="1600" dirty="0">
                <a:latin typeface="Calibri"/>
                <a:cs typeface="Calibri"/>
              </a:rPr>
              <a:t>l'utilisation</a:t>
            </a:r>
            <a:r>
              <a:rPr sz="1600" spc="65" dirty="0">
                <a:latin typeface="Calibri"/>
                <a:cs typeface="Calibri"/>
              </a:rPr>
              <a:t> </a:t>
            </a:r>
            <a:r>
              <a:rPr sz="1600" spc="-25" dirty="0">
                <a:latin typeface="Calibri"/>
                <a:cs typeface="Calibri"/>
              </a:rPr>
              <a:t>des</a:t>
            </a:r>
            <a:r>
              <a:rPr sz="1600" dirty="0">
                <a:latin typeface="Calibri"/>
                <a:cs typeface="Calibri"/>
              </a:rPr>
              <a:t> énergies</a:t>
            </a:r>
            <a:r>
              <a:rPr sz="1600" spc="105" dirty="0">
                <a:latin typeface="Calibri"/>
                <a:cs typeface="Calibri"/>
              </a:rPr>
              <a:t> </a:t>
            </a:r>
            <a:r>
              <a:rPr sz="1600" spc="-10" dirty="0">
                <a:latin typeface="Calibri"/>
                <a:cs typeface="Calibri"/>
              </a:rPr>
              <a:t>renouvelables.</a:t>
            </a:r>
            <a:endParaRPr sz="1600" dirty="0">
              <a:latin typeface="Calibri"/>
              <a:cs typeface="Calibri"/>
            </a:endParaRPr>
          </a:p>
          <a:p>
            <a:pPr marL="12698" marR="111744" lvl="1" indent="68570">
              <a:lnSpc>
                <a:spcPct val="113999"/>
              </a:lnSpc>
              <a:spcBef>
                <a:spcPts val="745"/>
              </a:spcBef>
              <a:buChar char="-"/>
              <a:tabLst>
                <a:tab pos="81268" algn="l"/>
              </a:tabLst>
            </a:pPr>
            <a:r>
              <a:rPr sz="1600" dirty="0">
                <a:latin typeface="Calibri"/>
                <a:cs typeface="Calibri"/>
              </a:rPr>
              <a:t>les</a:t>
            </a:r>
            <a:r>
              <a:rPr sz="1600" spc="65" dirty="0">
                <a:latin typeface="Calibri"/>
                <a:cs typeface="Calibri"/>
              </a:rPr>
              <a:t> </a:t>
            </a:r>
            <a:r>
              <a:rPr sz="1600" dirty="0">
                <a:latin typeface="Calibri"/>
                <a:cs typeface="Calibri"/>
              </a:rPr>
              <a:t>normes</a:t>
            </a:r>
            <a:r>
              <a:rPr sz="1600" spc="80" dirty="0">
                <a:latin typeface="Calibri"/>
                <a:cs typeface="Calibri"/>
              </a:rPr>
              <a:t> </a:t>
            </a:r>
            <a:r>
              <a:rPr sz="1600" dirty="0">
                <a:latin typeface="Calibri"/>
                <a:cs typeface="Calibri"/>
              </a:rPr>
              <a:t>pour</a:t>
            </a:r>
            <a:r>
              <a:rPr sz="1600" spc="75" dirty="0">
                <a:latin typeface="Calibri"/>
                <a:cs typeface="Calibri"/>
              </a:rPr>
              <a:t> </a:t>
            </a:r>
            <a:r>
              <a:rPr sz="1600" dirty="0">
                <a:latin typeface="Calibri"/>
                <a:cs typeface="Calibri"/>
              </a:rPr>
              <a:t>les</a:t>
            </a:r>
            <a:r>
              <a:rPr sz="1600" spc="75" dirty="0">
                <a:latin typeface="Calibri"/>
                <a:cs typeface="Calibri"/>
              </a:rPr>
              <a:t> </a:t>
            </a:r>
            <a:r>
              <a:rPr sz="1600" dirty="0">
                <a:latin typeface="Calibri"/>
                <a:cs typeface="Calibri"/>
              </a:rPr>
              <a:t>installations</a:t>
            </a:r>
            <a:r>
              <a:rPr sz="1600" spc="75" dirty="0">
                <a:latin typeface="Calibri"/>
                <a:cs typeface="Calibri"/>
              </a:rPr>
              <a:t> </a:t>
            </a:r>
            <a:r>
              <a:rPr sz="1600" dirty="0">
                <a:latin typeface="Calibri"/>
                <a:cs typeface="Calibri"/>
              </a:rPr>
              <a:t>solaires</a:t>
            </a:r>
            <a:r>
              <a:rPr sz="1600" spc="70" dirty="0">
                <a:latin typeface="Calibri"/>
                <a:cs typeface="Calibri"/>
              </a:rPr>
              <a:t> </a:t>
            </a:r>
            <a:r>
              <a:rPr sz="1600" dirty="0">
                <a:latin typeface="Calibri"/>
                <a:cs typeface="Calibri"/>
              </a:rPr>
              <a:t>et</a:t>
            </a:r>
            <a:r>
              <a:rPr sz="1600" spc="90" dirty="0">
                <a:latin typeface="Calibri"/>
                <a:cs typeface="Calibri"/>
              </a:rPr>
              <a:t> </a:t>
            </a:r>
            <a:r>
              <a:rPr sz="1600" dirty="0">
                <a:latin typeface="Calibri"/>
                <a:cs typeface="Calibri"/>
              </a:rPr>
              <a:t>la</a:t>
            </a:r>
            <a:r>
              <a:rPr sz="1600" spc="70" dirty="0">
                <a:latin typeface="Calibri"/>
                <a:cs typeface="Calibri"/>
              </a:rPr>
              <a:t> </a:t>
            </a:r>
            <a:r>
              <a:rPr sz="1600" dirty="0">
                <a:latin typeface="Calibri"/>
                <a:cs typeface="Calibri"/>
              </a:rPr>
              <a:t>gestion</a:t>
            </a:r>
            <a:r>
              <a:rPr sz="1600" spc="55" dirty="0">
                <a:latin typeface="Calibri"/>
                <a:cs typeface="Calibri"/>
              </a:rPr>
              <a:t> </a:t>
            </a:r>
            <a:r>
              <a:rPr sz="1600" dirty="0">
                <a:latin typeface="Calibri"/>
                <a:cs typeface="Calibri"/>
              </a:rPr>
              <a:t>des</a:t>
            </a:r>
            <a:r>
              <a:rPr sz="1600" spc="80" dirty="0">
                <a:latin typeface="Calibri"/>
                <a:cs typeface="Calibri"/>
              </a:rPr>
              <a:t> </a:t>
            </a:r>
            <a:r>
              <a:rPr sz="1600" dirty="0">
                <a:latin typeface="Calibri"/>
                <a:cs typeface="Calibri"/>
              </a:rPr>
              <a:t>déchets</a:t>
            </a:r>
            <a:r>
              <a:rPr sz="1600" spc="65" dirty="0">
                <a:latin typeface="Calibri"/>
                <a:cs typeface="Calibri"/>
              </a:rPr>
              <a:t> </a:t>
            </a:r>
            <a:r>
              <a:rPr sz="1600" dirty="0">
                <a:latin typeface="Calibri"/>
                <a:cs typeface="Calibri"/>
              </a:rPr>
              <a:t>électroniques</a:t>
            </a:r>
            <a:r>
              <a:rPr sz="1600" spc="60" dirty="0">
                <a:latin typeface="Calibri"/>
                <a:cs typeface="Calibri"/>
              </a:rPr>
              <a:t> </a:t>
            </a:r>
            <a:r>
              <a:rPr sz="1600" dirty="0">
                <a:latin typeface="Calibri"/>
                <a:cs typeface="Calibri"/>
              </a:rPr>
              <a:t>(liés</a:t>
            </a:r>
            <a:r>
              <a:rPr sz="1600" spc="90" dirty="0">
                <a:latin typeface="Calibri"/>
                <a:cs typeface="Calibri"/>
              </a:rPr>
              <a:t> </a:t>
            </a:r>
            <a:r>
              <a:rPr sz="1600" dirty="0">
                <a:latin typeface="Calibri"/>
                <a:cs typeface="Calibri"/>
              </a:rPr>
              <a:t>aux</a:t>
            </a:r>
            <a:r>
              <a:rPr sz="1600" spc="75" dirty="0">
                <a:latin typeface="Calibri"/>
                <a:cs typeface="Calibri"/>
              </a:rPr>
              <a:t> </a:t>
            </a:r>
            <a:r>
              <a:rPr sz="1600" spc="-10" dirty="0">
                <a:latin typeface="Calibri"/>
                <a:cs typeface="Calibri"/>
              </a:rPr>
              <a:t>capteurs </a:t>
            </a:r>
            <a:r>
              <a:rPr sz="1600" dirty="0">
                <a:latin typeface="Calibri"/>
                <a:cs typeface="Calibri"/>
              </a:rPr>
              <a:t>et</a:t>
            </a:r>
            <a:r>
              <a:rPr sz="1600" spc="70" dirty="0">
                <a:latin typeface="Calibri"/>
                <a:cs typeface="Calibri"/>
              </a:rPr>
              <a:t> </a:t>
            </a:r>
            <a:r>
              <a:rPr sz="1600" dirty="0">
                <a:latin typeface="Calibri"/>
                <a:cs typeface="Calibri"/>
              </a:rPr>
              <a:t>batteries)</a:t>
            </a:r>
            <a:r>
              <a:rPr sz="1600" spc="70" dirty="0">
                <a:latin typeface="Calibri"/>
                <a:cs typeface="Calibri"/>
              </a:rPr>
              <a:t> </a:t>
            </a:r>
            <a:r>
              <a:rPr sz="1600" dirty="0">
                <a:latin typeface="Calibri"/>
                <a:cs typeface="Calibri"/>
              </a:rPr>
              <a:t>doivent</a:t>
            </a:r>
            <a:r>
              <a:rPr sz="1600" spc="60" dirty="0">
                <a:latin typeface="Calibri"/>
                <a:cs typeface="Calibri"/>
              </a:rPr>
              <a:t> </a:t>
            </a:r>
            <a:r>
              <a:rPr sz="1600" dirty="0">
                <a:latin typeface="Calibri"/>
                <a:cs typeface="Calibri"/>
              </a:rPr>
              <a:t>être</a:t>
            </a:r>
            <a:r>
              <a:rPr sz="1600" spc="80" dirty="0">
                <a:latin typeface="Calibri"/>
                <a:cs typeface="Calibri"/>
              </a:rPr>
              <a:t> </a:t>
            </a:r>
            <a:r>
              <a:rPr sz="1600" spc="-10" dirty="0">
                <a:latin typeface="Calibri"/>
                <a:cs typeface="Calibri"/>
              </a:rPr>
              <a:t>respectées.</a:t>
            </a:r>
            <a:endParaRPr sz="1600" dirty="0">
              <a:latin typeface="Calibri"/>
              <a:cs typeface="Calibri"/>
            </a:endParaRPr>
          </a:p>
          <a:p>
            <a:pPr>
              <a:spcBef>
                <a:spcPts val="415"/>
              </a:spcBef>
            </a:pPr>
            <a:endParaRPr sz="1600" dirty="0">
              <a:latin typeface="Calibri"/>
              <a:cs typeface="Calibri"/>
            </a:endParaRPr>
          </a:p>
          <a:p>
            <a:pPr marL="12698" marR="664749">
              <a:lnSpc>
                <a:spcPct val="113999"/>
              </a:lnSpc>
            </a:pPr>
            <a:r>
              <a:rPr sz="1600" b="1" dirty="0">
                <a:latin typeface="Calibri"/>
                <a:cs typeface="Calibri"/>
              </a:rPr>
              <a:t>2.</a:t>
            </a:r>
            <a:r>
              <a:rPr sz="1600" b="1" spc="80" dirty="0">
                <a:latin typeface="Calibri"/>
                <a:cs typeface="Calibri"/>
              </a:rPr>
              <a:t> </a:t>
            </a:r>
            <a:r>
              <a:rPr sz="1600" b="1" dirty="0">
                <a:latin typeface="Calibri"/>
                <a:cs typeface="Calibri"/>
              </a:rPr>
              <a:t>Votre</a:t>
            </a:r>
            <a:r>
              <a:rPr sz="1600" b="1" spc="60" dirty="0">
                <a:latin typeface="Calibri"/>
                <a:cs typeface="Calibri"/>
              </a:rPr>
              <a:t> </a:t>
            </a:r>
            <a:r>
              <a:rPr sz="1600" b="1" dirty="0">
                <a:latin typeface="Calibri"/>
                <a:cs typeface="Calibri"/>
              </a:rPr>
              <a:t>projet</a:t>
            </a:r>
            <a:r>
              <a:rPr sz="1600" b="1" spc="95" dirty="0">
                <a:latin typeface="Calibri"/>
                <a:cs typeface="Calibri"/>
              </a:rPr>
              <a:t> </a:t>
            </a:r>
            <a:r>
              <a:rPr sz="1600" b="1" dirty="0">
                <a:latin typeface="Calibri"/>
                <a:cs typeface="Calibri"/>
              </a:rPr>
              <a:t>peut-il</a:t>
            </a:r>
            <a:r>
              <a:rPr sz="1600" b="1" spc="105" dirty="0">
                <a:latin typeface="Calibri"/>
                <a:cs typeface="Calibri"/>
              </a:rPr>
              <a:t> </a:t>
            </a:r>
            <a:r>
              <a:rPr sz="1600" b="1" dirty="0">
                <a:latin typeface="Calibri"/>
                <a:cs typeface="Calibri"/>
              </a:rPr>
              <a:t>bénéficier</a:t>
            </a:r>
            <a:r>
              <a:rPr sz="1600" b="1" spc="65" dirty="0">
                <a:latin typeface="Calibri"/>
                <a:cs typeface="Calibri"/>
              </a:rPr>
              <a:t> </a:t>
            </a:r>
            <a:r>
              <a:rPr sz="1600" b="1" dirty="0">
                <a:latin typeface="Calibri"/>
                <a:cs typeface="Calibri"/>
              </a:rPr>
              <a:t>de</a:t>
            </a:r>
            <a:r>
              <a:rPr sz="1600" b="1" spc="65" dirty="0">
                <a:latin typeface="Calibri"/>
                <a:cs typeface="Calibri"/>
              </a:rPr>
              <a:t> </a:t>
            </a:r>
            <a:r>
              <a:rPr sz="1600" b="1" dirty="0">
                <a:latin typeface="Calibri"/>
                <a:cs typeface="Calibri"/>
              </a:rPr>
              <a:t>politiques</a:t>
            </a:r>
            <a:r>
              <a:rPr sz="1600" b="1" spc="75" dirty="0">
                <a:latin typeface="Calibri"/>
                <a:cs typeface="Calibri"/>
              </a:rPr>
              <a:t> </a:t>
            </a:r>
            <a:r>
              <a:rPr sz="1600" b="1" dirty="0">
                <a:latin typeface="Calibri"/>
                <a:cs typeface="Calibri"/>
              </a:rPr>
              <a:t>publiques</a:t>
            </a:r>
            <a:r>
              <a:rPr sz="1600" b="1" spc="80" dirty="0">
                <a:latin typeface="Calibri"/>
                <a:cs typeface="Calibri"/>
              </a:rPr>
              <a:t> </a:t>
            </a:r>
            <a:r>
              <a:rPr sz="1600" b="1" dirty="0">
                <a:latin typeface="Calibri"/>
                <a:cs typeface="Calibri"/>
              </a:rPr>
              <a:t>(subventions,</a:t>
            </a:r>
            <a:r>
              <a:rPr sz="1600" b="1" spc="90" dirty="0">
                <a:latin typeface="Calibri"/>
                <a:cs typeface="Calibri"/>
              </a:rPr>
              <a:t> </a:t>
            </a:r>
            <a:r>
              <a:rPr sz="1600" b="1" dirty="0">
                <a:latin typeface="Calibri"/>
                <a:cs typeface="Calibri"/>
              </a:rPr>
              <a:t>crédits</a:t>
            </a:r>
            <a:r>
              <a:rPr sz="1600" b="1" spc="80" dirty="0">
                <a:latin typeface="Calibri"/>
                <a:cs typeface="Calibri"/>
              </a:rPr>
              <a:t> </a:t>
            </a:r>
            <a:r>
              <a:rPr sz="1600" b="1" spc="-10" dirty="0">
                <a:latin typeface="Calibri"/>
                <a:cs typeface="Calibri"/>
              </a:rPr>
              <a:t>d’impôt, </a:t>
            </a:r>
            <a:r>
              <a:rPr sz="1600" b="1" dirty="0">
                <a:latin typeface="Calibri"/>
                <a:cs typeface="Calibri"/>
              </a:rPr>
              <a:t>certifications)</a:t>
            </a:r>
            <a:r>
              <a:rPr sz="1600" b="1" spc="150" dirty="0">
                <a:latin typeface="Calibri"/>
                <a:cs typeface="Calibri"/>
              </a:rPr>
              <a:t> </a:t>
            </a:r>
            <a:r>
              <a:rPr sz="1600" b="1" spc="-60" dirty="0">
                <a:latin typeface="Calibri"/>
                <a:cs typeface="Calibri"/>
              </a:rPr>
              <a:t>?</a:t>
            </a:r>
            <a:endParaRPr sz="1600" dirty="0">
              <a:latin typeface="Calibri"/>
              <a:cs typeface="Calibri"/>
            </a:endParaRPr>
          </a:p>
          <a:p>
            <a:pPr marL="12698" marR="5080" indent="90156">
              <a:lnSpc>
                <a:spcPct val="113500"/>
              </a:lnSpc>
              <a:spcBef>
                <a:spcPts val="750"/>
              </a:spcBef>
            </a:pPr>
            <a:r>
              <a:rPr sz="1600" dirty="0">
                <a:latin typeface="Calibri"/>
                <a:cs typeface="Calibri"/>
              </a:rPr>
              <a:t>-</a:t>
            </a:r>
            <a:r>
              <a:rPr sz="1600" spc="50" dirty="0">
                <a:latin typeface="Calibri"/>
                <a:cs typeface="Calibri"/>
              </a:rPr>
              <a:t> </a:t>
            </a:r>
            <a:r>
              <a:rPr sz="1600" dirty="0">
                <a:latin typeface="Calibri"/>
                <a:cs typeface="Calibri"/>
              </a:rPr>
              <a:t>Oui,</a:t>
            </a:r>
            <a:r>
              <a:rPr sz="1600" spc="60" dirty="0">
                <a:latin typeface="Calibri"/>
                <a:cs typeface="Calibri"/>
              </a:rPr>
              <a:t> </a:t>
            </a:r>
            <a:r>
              <a:rPr sz="1600" dirty="0">
                <a:latin typeface="Calibri"/>
                <a:cs typeface="Calibri"/>
              </a:rPr>
              <a:t>il</a:t>
            </a:r>
            <a:r>
              <a:rPr sz="1600" spc="80" dirty="0">
                <a:latin typeface="Calibri"/>
                <a:cs typeface="Calibri"/>
              </a:rPr>
              <a:t> </a:t>
            </a:r>
            <a:r>
              <a:rPr sz="1600" dirty="0">
                <a:latin typeface="Calibri"/>
                <a:cs typeface="Calibri"/>
              </a:rPr>
              <a:t>est</a:t>
            </a:r>
            <a:r>
              <a:rPr sz="1600" spc="55" dirty="0">
                <a:latin typeface="Calibri"/>
                <a:cs typeface="Calibri"/>
              </a:rPr>
              <a:t> </a:t>
            </a:r>
            <a:r>
              <a:rPr sz="1600" dirty="0">
                <a:latin typeface="Calibri"/>
                <a:cs typeface="Calibri"/>
              </a:rPr>
              <a:t>possible</a:t>
            </a:r>
            <a:r>
              <a:rPr sz="1600" spc="65" dirty="0">
                <a:latin typeface="Calibri"/>
                <a:cs typeface="Calibri"/>
              </a:rPr>
              <a:t> </a:t>
            </a:r>
            <a:r>
              <a:rPr sz="1600" dirty="0">
                <a:latin typeface="Calibri"/>
                <a:cs typeface="Calibri"/>
              </a:rPr>
              <a:t>que</a:t>
            </a:r>
            <a:r>
              <a:rPr sz="1600" spc="60" dirty="0">
                <a:latin typeface="Calibri"/>
                <a:cs typeface="Calibri"/>
              </a:rPr>
              <a:t> </a:t>
            </a:r>
            <a:r>
              <a:rPr sz="1600" dirty="0">
                <a:latin typeface="Calibri"/>
                <a:cs typeface="Calibri"/>
              </a:rPr>
              <a:t>le</a:t>
            </a:r>
            <a:r>
              <a:rPr sz="1600" spc="65" dirty="0">
                <a:latin typeface="Calibri"/>
                <a:cs typeface="Calibri"/>
              </a:rPr>
              <a:t> </a:t>
            </a:r>
            <a:r>
              <a:rPr sz="1600" dirty="0">
                <a:latin typeface="Calibri"/>
                <a:cs typeface="Calibri"/>
              </a:rPr>
              <a:t>projet</a:t>
            </a:r>
            <a:r>
              <a:rPr sz="1600" spc="55" dirty="0">
                <a:latin typeface="Calibri"/>
                <a:cs typeface="Calibri"/>
              </a:rPr>
              <a:t> </a:t>
            </a:r>
            <a:r>
              <a:rPr sz="1600" dirty="0">
                <a:latin typeface="Calibri"/>
                <a:cs typeface="Calibri"/>
              </a:rPr>
              <a:t>bénéficie</a:t>
            </a:r>
            <a:r>
              <a:rPr sz="1600" spc="50" dirty="0">
                <a:latin typeface="Calibri"/>
                <a:cs typeface="Calibri"/>
              </a:rPr>
              <a:t> </a:t>
            </a:r>
            <a:r>
              <a:rPr sz="1600" dirty="0">
                <a:latin typeface="Calibri"/>
                <a:cs typeface="Calibri"/>
              </a:rPr>
              <a:t>de</a:t>
            </a:r>
            <a:r>
              <a:rPr sz="1600" spc="80" dirty="0">
                <a:latin typeface="Calibri"/>
                <a:cs typeface="Calibri"/>
              </a:rPr>
              <a:t> </a:t>
            </a:r>
            <a:r>
              <a:rPr sz="1600" dirty="0">
                <a:latin typeface="Calibri"/>
                <a:cs typeface="Calibri"/>
              </a:rPr>
              <a:t>subventions</a:t>
            </a:r>
            <a:r>
              <a:rPr sz="1600" spc="55" dirty="0">
                <a:latin typeface="Calibri"/>
                <a:cs typeface="Calibri"/>
              </a:rPr>
              <a:t> </a:t>
            </a:r>
            <a:r>
              <a:rPr sz="1600" dirty="0">
                <a:latin typeface="Calibri"/>
                <a:cs typeface="Calibri"/>
              </a:rPr>
              <a:t>ou</a:t>
            </a:r>
            <a:r>
              <a:rPr sz="1600" spc="50" dirty="0">
                <a:latin typeface="Calibri"/>
                <a:cs typeface="Calibri"/>
              </a:rPr>
              <a:t> </a:t>
            </a:r>
            <a:r>
              <a:rPr sz="1600" dirty="0">
                <a:latin typeface="Calibri"/>
                <a:cs typeface="Calibri"/>
              </a:rPr>
              <a:t>de</a:t>
            </a:r>
            <a:r>
              <a:rPr sz="1600" spc="70" dirty="0">
                <a:latin typeface="Calibri"/>
                <a:cs typeface="Calibri"/>
              </a:rPr>
              <a:t> </a:t>
            </a:r>
            <a:r>
              <a:rPr sz="1600" dirty="0">
                <a:latin typeface="Calibri"/>
                <a:cs typeface="Calibri"/>
              </a:rPr>
              <a:t>crédits</a:t>
            </a:r>
            <a:r>
              <a:rPr sz="1600" spc="45" dirty="0">
                <a:latin typeface="Calibri"/>
                <a:cs typeface="Calibri"/>
              </a:rPr>
              <a:t> </a:t>
            </a:r>
            <a:r>
              <a:rPr sz="1600" dirty="0">
                <a:latin typeface="Calibri"/>
                <a:cs typeface="Calibri"/>
              </a:rPr>
              <a:t>d'impôt</a:t>
            </a:r>
            <a:r>
              <a:rPr sz="1600" spc="60" dirty="0">
                <a:latin typeface="Calibri"/>
                <a:cs typeface="Calibri"/>
              </a:rPr>
              <a:t> </a:t>
            </a:r>
            <a:r>
              <a:rPr sz="1600" dirty="0">
                <a:latin typeface="Calibri"/>
                <a:cs typeface="Calibri"/>
              </a:rPr>
              <a:t>offerts</a:t>
            </a:r>
            <a:r>
              <a:rPr sz="1600" spc="65" dirty="0">
                <a:latin typeface="Calibri"/>
                <a:cs typeface="Calibri"/>
              </a:rPr>
              <a:t> </a:t>
            </a:r>
            <a:r>
              <a:rPr sz="1600" dirty="0">
                <a:latin typeface="Calibri"/>
                <a:cs typeface="Calibri"/>
              </a:rPr>
              <a:t>par</a:t>
            </a:r>
            <a:r>
              <a:rPr sz="1600" spc="50" dirty="0">
                <a:latin typeface="Calibri"/>
                <a:cs typeface="Calibri"/>
              </a:rPr>
              <a:t> </a:t>
            </a:r>
            <a:r>
              <a:rPr sz="1600" spc="-25" dirty="0">
                <a:latin typeface="Calibri"/>
                <a:cs typeface="Calibri"/>
              </a:rPr>
              <a:t>le</a:t>
            </a:r>
            <a:r>
              <a:rPr sz="1600" dirty="0">
                <a:latin typeface="Calibri"/>
                <a:cs typeface="Calibri"/>
              </a:rPr>
              <a:t> gouvernement</a:t>
            </a:r>
            <a:r>
              <a:rPr sz="1600" spc="110" dirty="0">
                <a:latin typeface="Calibri"/>
                <a:cs typeface="Calibri"/>
              </a:rPr>
              <a:t> </a:t>
            </a:r>
            <a:r>
              <a:rPr sz="1600" dirty="0">
                <a:latin typeface="Calibri"/>
                <a:cs typeface="Calibri"/>
              </a:rPr>
              <a:t>ivoirien</a:t>
            </a:r>
            <a:r>
              <a:rPr sz="1600" spc="80" dirty="0">
                <a:latin typeface="Calibri"/>
                <a:cs typeface="Calibri"/>
              </a:rPr>
              <a:t> </a:t>
            </a:r>
            <a:r>
              <a:rPr sz="1600" dirty="0">
                <a:latin typeface="Calibri"/>
                <a:cs typeface="Calibri"/>
              </a:rPr>
              <a:t>ou</a:t>
            </a:r>
            <a:r>
              <a:rPr sz="1600" spc="70" dirty="0">
                <a:latin typeface="Calibri"/>
                <a:cs typeface="Calibri"/>
              </a:rPr>
              <a:t> </a:t>
            </a:r>
            <a:r>
              <a:rPr sz="1600" dirty="0">
                <a:latin typeface="Calibri"/>
                <a:cs typeface="Calibri"/>
              </a:rPr>
              <a:t>des</a:t>
            </a:r>
            <a:r>
              <a:rPr sz="1600" spc="100" dirty="0">
                <a:latin typeface="Calibri"/>
                <a:cs typeface="Calibri"/>
              </a:rPr>
              <a:t> </a:t>
            </a:r>
            <a:r>
              <a:rPr sz="1600" dirty="0">
                <a:latin typeface="Calibri"/>
                <a:cs typeface="Calibri"/>
              </a:rPr>
              <a:t>organisations</a:t>
            </a:r>
            <a:r>
              <a:rPr sz="1600" spc="110" dirty="0">
                <a:latin typeface="Calibri"/>
                <a:cs typeface="Calibri"/>
              </a:rPr>
              <a:t> </a:t>
            </a:r>
            <a:r>
              <a:rPr sz="1600" dirty="0">
                <a:latin typeface="Calibri"/>
                <a:cs typeface="Calibri"/>
              </a:rPr>
              <a:t>internationales</a:t>
            </a:r>
            <a:r>
              <a:rPr sz="1600" spc="100" dirty="0">
                <a:latin typeface="Calibri"/>
                <a:cs typeface="Calibri"/>
              </a:rPr>
              <a:t> </a:t>
            </a:r>
            <a:r>
              <a:rPr sz="1600" dirty="0">
                <a:latin typeface="Calibri"/>
                <a:cs typeface="Calibri"/>
              </a:rPr>
              <a:t>pour</a:t>
            </a:r>
            <a:r>
              <a:rPr sz="1600" spc="95" dirty="0">
                <a:latin typeface="Calibri"/>
                <a:cs typeface="Calibri"/>
              </a:rPr>
              <a:t> </a:t>
            </a:r>
            <a:r>
              <a:rPr sz="1600" dirty="0">
                <a:latin typeface="Calibri"/>
                <a:cs typeface="Calibri"/>
              </a:rPr>
              <a:t>les</a:t>
            </a:r>
            <a:r>
              <a:rPr sz="1600" spc="95" dirty="0">
                <a:latin typeface="Calibri"/>
                <a:cs typeface="Calibri"/>
              </a:rPr>
              <a:t> </a:t>
            </a:r>
            <a:r>
              <a:rPr sz="1600" dirty="0">
                <a:latin typeface="Calibri"/>
                <a:cs typeface="Calibri"/>
              </a:rPr>
              <a:t>initiatives</a:t>
            </a:r>
            <a:r>
              <a:rPr sz="1600" spc="85" dirty="0">
                <a:latin typeface="Calibri"/>
                <a:cs typeface="Calibri"/>
              </a:rPr>
              <a:t> </a:t>
            </a:r>
            <a:r>
              <a:rPr sz="1600" dirty="0">
                <a:latin typeface="Calibri"/>
                <a:cs typeface="Calibri"/>
              </a:rPr>
              <a:t>liées</a:t>
            </a:r>
            <a:r>
              <a:rPr sz="1600" spc="85" dirty="0">
                <a:latin typeface="Calibri"/>
                <a:cs typeface="Calibri"/>
              </a:rPr>
              <a:t> </a:t>
            </a:r>
            <a:r>
              <a:rPr sz="1600" dirty="0">
                <a:latin typeface="Calibri"/>
                <a:cs typeface="Calibri"/>
              </a:rPr>
              <a:t>aux</a:t>
            </a:r>
            <a:r>
              <a:rPr sz="1600" spc="75" dirty="0">
                <a:latin typeface="Calibri"/>
                <a:cs typeface="Calibri"/>
              </a:rPr>
              <a:t> </a:t>
            </a:r>
            <a:r>
              <a:rPr sz="1600" spc="-10" dirty="0">
                <a:latin typeface="Calibri"/>
                <a:cs typeface="Calibri"/>
              </a:rPr>
              <a:t>technologies </a:t>
            </a:r>
            <a:r>
              <a:rPr sz="1600" dirty="0">
                <a:latin typeface="Calibri"/>
                <a:cs typeface="Calibri"/>
              </a:rPr>
              <a:t>d’économie</a:t>
            </a:r>
            <a:r>
              <a:rPr sz="1600" spc="90" dirty="0">
                <a:latin typeface="Calibri"/>
                <a:cs typeface="Calibri"/>
              </a:rPr>
              <a:t> </a:t>
            </a:r>
            <a:r>
              <a:rPr sz="1600" dirty="0">
                <a:latin typeface="Calibri"/>
                <a:cs typeface="Calibri"/>
              </a:rPr>
              <a:t>d’énergie.</a:t>
            </a:r>
            <a:r>
              <a:rPr sz="1600" spc="70" dirty="0">
                <a:latin typeface="Calibri"/>
                <a:cs typeface="Calibri"/>
              </a:rPr>
              <a:t> </a:t>
            </a:r>
            <a:r>
              <a:rPr sz="1600" dirty="0">
                <a:latin typeface="Calibri"/>
                <a:cs typeface="Calibri"/>
              </a:rPr>
              <a:t>Des</a:t>
            </a:r>
            <a:r>
              <a:rPr sz="1600" spc="85" dirty="0">
                <a:latin typeface="Calibri"/>
                <a:cs typeface="Calibri"/>
              </a:rPr>
              <a:t> </a:t>
            </a:r>
            <a:r>
              <a:rPr sz="1600" dirty="0">
                <a:latin typeface="Calibri"/>
                <a:cs typeface="Calibri"/>
              </a:rPr>
              <a:t>politiques</a:t>
            </a:r>
            <a:r>
              <a:rPr sz="1600" spc="90" dirty="0">
                <a:latin typeface="Calibri"/>
                <a:cs typeface="Calibri"/>
              </a:rPr>
              <a:t> </a:t>
            </a:r>
            <a:r>
              <a:rPr sz="1600" dirty="0">
                <a:latin typeface="Calibri"/>
                <a:cs typeface="Calibri"/>
              </a:rPr>
              <a:t>publiques</a:t>
            </a:r>
            <a:r>
              <a:rPr sz="1600" spc="80" dirty="0">
                <a:latin typeface="Calibri"/>
                <a:cs typeface="Calibri"/>
              </a:rPr>
              <a:t> </a:t>
            </a:r>
            <a:r>
              <a:rPr sz="1600" dirty="0">
                <a:latin typeface="Calibri"/>
                <a:cs typeface="Calibri"/>
              </a:rPr>
              <a:t>favorisent</a:t>
            </a:r>
            <a:r>
              <a:rPr sz="1600" spc="80" dirty="0">
                <a:latin typeface="Calibri"/>
                <a:cs typeface="Calibri"/>
              </a:rPr>
              <a:t> </a:t>
            </a:r>
            <a:r>
              <a:rPr sz="1600" dirty="0">
                <a:latin typeface="Calibri"/>
                <a:cs typeface="Calibri"/>
              </a:rPr>
              <a:t>les</a:t>
            </a:r>
            <a:r>
              <a:rPr sz="1600" spc="100" dirty="0">
                <a:latin typeface="Calibri"/>
                <a:cs typeface="Calibri"/>
              </a:rPr>
              <a:t> </a:t>
            </a:r>
            <a:r>
              <a:rPr sz="1600" dirty="0">
                <a:latin typeface="Calibri"/>
                <a:cs typeface="Calibri"/>
              </a:rPr>
              <a:t>projets</a:t>
            </a:r>
            <a:r>
              <a:rPr sz="1600" spc="100" dirty="0">
                <a:latin typeface="Calibri"/>
                <a:cs typeface="Calibri"/>
              </a:rPr>
              <a:t> </a:t>
            </a:r>
            <a:r>
              <a:rPr sz="1600" dirty="0">
                <a:latin typeface="Calibri"/>
                <a:cs typeface="Calibri"/>
              </a:rPr>
              <a:t>visant</a:t>
            </a:r>
            <a:r>
              <a:rPr sz="1600" spc="90" dirty="0">
                <a:latin typeface="Calibri"/>
                <a:cs typeface="Calibri"/>
              </a:rPr>
              <a:t> </a:t>
            </a:r>
            <a:r>
              <a:rPr sz="1600" dirty="0">
                <a:latin typeface="Calibri"/>
                <a:cs typeface="Calibri"/>
              </a:rPr>
              <a:t>à</a:t>
            </a:r>
            <a:r>
              <a:rPr sz="1600" spc="90" dirty="0">
                <a:latin typeface="Calibri"/>
                <a:cs typeface="Calibri"/>
              </a:rPr>
              <a:t> </a:t>
            </a:r>
            <a:r>
              <a:rPr sz="1600" dirty="0">
                <a:latin typeface="Calibri"/>
                <a:cs typeface="Calibri"/>
              </a:rPr>
              <a:t>réduire</a:t>
            </a:r>
            <a:r>
              <a:rPr sz="1600" spc="95" dirty="0">
                <a:latin typeface="Calibri"/>
                <a:cs typeface="Calibri"/>
              </a:rPr>
              <a:t> </a:t>
            </a:r>
            <a:r>
              <a:rPr sz="1600" spc="-10" dirty="0">
                <a:latin typeface="Calibri"/>
                <a:cs typeface="Calibri"/>
              </a:rPr>
              <a:t>l'empreinte </a:t>
            </a:r>
            <a:r>
              <a:rPr sz="1600" dirty="0">
                <a:latin typeface="Calibri"/>
                <a:cs typeface="Calibri"/>
              </a:rPr>
              <a:t>carbone</a:t>
            </a:r>
            <a:r>
              <a:rPr sz="1600" spc="70" dirty="0">
                <a:latin typeface="Calibri"/>
                <a:cs typeface="Calibri"/>
              </a:rPr>
              <a:t> </a:t>
            </a:r>
            <a:r>
              <a:rPr sz="1600" dirty="0">
                <a:latin typeface="Calibri"/>
                <a:cs typeface="Calibri"/>
              </a:rPr>
              <a:t>et</a:t>
            </a:r>
            <a:r>
              <a:rPr sz="1600" spc="95" dirty="0">
                <a:latin typeface="Calibri"/>
                <a:cs typeface="Calibri"/>
              </a:rPr>
              <a:t> </a:t>
            </a:r>
            <a:r>
              <a:rPr sz="1600" dirty="0">
                <a:latin typeface="Calibri"/>
                <a:cs typeface="Calibri"/>
              </a:rPr>
              <a:t>promouvoir</a:t>
            </a:r>
            <a:r>
              <a:rPr sz="1600" spc="70" dirty="0">
                <a:latin typeface="Calibri"/>
                <a:cs typeface="Calibri"/>
              </a:rPr>
              <a:t> </a:t>
            </a:r>
            <a:r>
              <a:rPr sz="1600" dirty="0">
                <a:latin typeface="Calibri"/>
                <a:cs typeface="Calibri"/>
              </a:rPr>
              <a:t>un</a:t>
            </a:r>
            <a:r>
              <a:rPr sz="1600" spc="70" dirty="0">
                <a:latin typeface="Calibri"/>
                <a:cs typeface="Calibri"/>
              </a:rPr>
              <a:t> </a:t>
            </a:r>
            <a:r>
              <a:rPr sz="1600" dirty="0">
                <a:latin typeface="Calibri"/>
                <a:cs typeface="Calibri"/>
              </a:rPr>
              <a:t>développement</a:t>
            </a:r>
            <a:r>
              <a:rPr sz="1600" spc="80" dirty="0">
                <a:latin typeface="Calibri"/>
                <a:cs typeface="Calibri"/>
              </a:rPr>
              <a:t> </a:t>
            </a:r>
            <a:r>
              <a:rPr sz="1600" dirty="0">
                <a:latin typeface="Calibri"/>
                <a:cs typeface="Calibri"/>
              </a:rPr>
              <a:t>plus</a:t>
            </a:r>
            <a:r>
              <a:rPr sz="1600" spc="70" dirty="0">
                <a:latin typeface="Calibri"/>
                <a:cs typeface="Calibri"/>
              </a:rPr>
              <a:t> </a:t>
            </a:r>
            <a:r>
              <a:rPr sz="1600" dirty="0">
                <a:latin typeface="Calibri"/>
                <a:cs typeface="Calibri"/>
              </a:rPr>
              <a:t>durable.</a:t>
            </a:r>
            <a:r>
              <a:rPr sz="1600" spc="95" dirty="0">
                <a:latin typeface="Calibri"/>
                <a:cs typeface="Calibri"/>
              </a:rPr>
              <a:t> </a:t>
            </a:r>
            <a:r>
              <a:rPr sz="1600" dirty="0">
                <a:latin typeface="Calibri"/>
                <a:cs typeface="Calibri"/>
              </a:rPr>
              <a:t>Le</a:t>
            </a:r>
            <a:r>
              <a:rPr sz="1600" spc="75" dirty="0">
                <a:latin typeface="Calibri"/>
                <a:cs typeface="Calibri"/>
              </a:rPr>
              <a:t> </a:t>
            </a:r>
            <a:r>
              <a:rPr sz="1600" dirty="0">
                <a:latin typeface="Calibri"/>
                <a:cs typeface="Calibri"/>
              </a:rPr>
              <a:t>projet</a:t>
            </a:r>
            <a:r>
              <a:rPr sz="1600" spc="65" dirty="0">
                <a:latin typeface="Calibri"/>
                <a:cs typeface="Calibri"/>
              </a:rPr>
              <a:t> </a:t>
            </a:r>
            <a:r>
              <a:rPr sz="1600" dirty="0">
                <a:latin typeface="Calibri"/>
                <a:cs typeface="Calibri"/>
              </a:rPr>
              <a:t>peut</a:t>
            </a:r>
            <a:r>
              <a:rPr sz="1600" spc="75" dirty="0">
                <a:latin typeface="Calibri"/>
                <a:cs typeface="Calibri"/>
              </a:rPr>
              <a:t> </a:t>
            </a:r>
            <a:r>
              <a:rPr sz="1600" dirty="0">
                <a:latin typeface="Calibri"/>
                <a:cs typeface="Calibri"/>
              </a:rPr>
              <a:t>également</a:t>
            </a:r>
            <a:r>
              <a:rPr sz="1600" spc="100" dirty="0">
                <a:latin typeface="Calibri"/>
                <a:cs typeface="Calibri"/>
              </a:rPr>
              <a:t> </a:t>
            </a:r>
            <a:r>
              <a:rPr sz="1600" dirty="0">
                <a:latin typeface="Calibri"/>
                <a:cs typeface="Calibri"/>
              </a:rPr>
              <a:t>obtenir</a:t>
            </a:r>
            <a:r>
              <a:rPr sz="1600" spc="80" dirty="0">
                <a:latin typeface="Calibri"/>
                <a:cs typeface="Calibri"/>
              </a:rPr>
              <a:t> </a:t>
            </a:r>
            <a:r>
              <a:rPr sz="1600" spc="-25" dirty="0">
                <a:latin typeface="Calibri"/>
                <a:cs typeface="Calibri"/>
              </a:rPr>
              <a:t>des</a:t>
            </a:r>
            <a:r>
              <a:rPr sz="1600" dirty="0">
                <a:latin typeface="Calibri"/>
                <a:cs typeface="Calibri"/>
              </a:rPr>
              <a:t> certifications</a:t>
            </a:r>
            <a:r>
              <a:rPr sz="1600" spc="55" dirty="0">
                <a:latin typeface="Calibri"/>
                <a:cs typeface="Calibri"/>
              </a:rPr>
              <a:t> </a:t>
            </a:r>
            <a:r>
              <a:rPr sz="1600" dirty="0">
                <a:latin typeface="Calibri"/>
                <a:cs typeface="Calibri"/>
              </a:rPr>
              <a:t>vertes</a:t>
            </a:r>
            <a:r>
              <a:rPr sz="1600" spc="70" dirty="0">
                <a:latin typeface="Calibri"/>
                <a:cs typeface="Calibri"/>
              </a:rPr>
              <a:t> </a:t>
            </a:r>
            <a:r>
              <a:rPr sz="1600" dirty="0">
                <a:latin typeface="Calibri"/>
                <a:cs typeface="Calibri"/>
              </a:rPr>
              <a:t>ou</a:t>
            </a:r>
            <a:r>
              <a:rPr sz="1600" spc="65" dirty="0">
                <a:latin typeface="Calibri"/>
                <a:cs typeface="Calibri"/>
              </a:rPr>
              <a:t> </a:t>
            </a:r>
            <a:r>
              <a:rPr sz="1600" dirty="0">
                <a:latin typeface="Calibri"/>
                <a:cs typeface="Calibri"/>
              </a:rPr>
              <a:t>des</a:t>
            </a:r>
            <a:r>
              <a:rPr sz="1600" spc="50" dirty="0">
                <a:latin typeface="Calibri"/>
                <a:cs typeface="Calibri"/>
              </a:rPr>
              <a:t> </a:t>
            </a:r>
            <a:r>
              <a:rPr sz="1600" dirty="0">
                <a:latin typeface="Calibri"/>
                <a:cs typeface="Calibri"/>
              </a:rPr>
              <a:t>labels</a:t>
            </a:r>
            <a:r>
              <a:rPr sz="1600" spc="75" dirty="0">
                <a:latin typeface="Calibri"/>
                <a:cs typeface="Calibri"/>
              </a:rPr>
              <a:t> </a:t>
            </a:r>
            <a:r>
              <a:rPr sz="1600" dirty="0">
                <a:latin typeface="Calibri"/>
                <a:cs typeface="Calibri"/>
              </a:rPr>
              <a:t>qui</a:t>
            </a:r>
            <a:r>
              <a:rPr sz="1600" spc="90" dirty="0">
                <a:latin typeface="Calibri"/>
                <a:cs typeface="Calibri"/>
              </a:rPr>
              <a:t> </a:t>
            </a:r>
            <a:r>
              <a:rPr sz="1600" dirty="0">
                <a:latin typeface="Calibri"/>
                <a:cs typeface="Calibri"/>
              </a:rPr>
              <a:t>renforcent</a:t>
            </a:r>
            <a:r>
              <a:rPr sz="1600" spc="90" dirty="0">
                <a:latin typeface="Calibri"/>
                <a:cs typeface="Calibri"/>
              </a:rPr>
              <a:t> </a:t>
            </a:r>
            <a:r>
              <a:rPr sz="1600" dirty="0">
                <a:latin typeface="Calibri"/>
                <a:cs typeface="Calibri"/>
              </a:rPr>
              <a:t>sa</a:t>
            </a:r>
            <a:r>
              <a:rPr sz="1600" spc="70" dirty="0">
                <a:latin typeface="Calibri"/>
                <a:cs typeface="Calibri"/>
              </a:rPr>
              <a:t> </a:t>
            </a:r>
            <a:r>
              <a:rPr sz="1600" spc="-10" dirty="0">
                <a:latin typeface="Calibri"/>
                <a:cs typeface="Calibri"/>
              </a:rPr>
              <a:t>crédibilité.</a:t>
            </a:r>
            <a:endParaRPr sz="1600" dirty="0">
              <a:latin typeface="Calibri"/>
              <a:cs typeface="Calibri"/>
            </a:endParaRPr>
          </a:p>
          <a:p>
            <a:pPr>
              <a:spcBef>
                <a:spcPts val="755"/>
              </a:spcBef>
            </a:pPr>
            <a:endParaRPr sz="1600" dirty="0">
              <a:latin typeface="Calibri"/>
              <a:cs typeface="Calibri"/>
            </a:endParaRPr>
          </a:p>
          <a:p>
            <a:pPr marL="12698"/>
            <a:r>
              <a:rPr sz="2000" spc="75" dirty="0">
                <a:latin typeface="Verdana"/>
                <a:cs typeface="Verdana"/>
              </a:rPr>
              <a:t>Économique</a:t>
            </a:r>
            <a:endParaRPr sz="2000" dirty="0">
              <a:latin typeface="Verdana"/>
              <a:cs typeface="Verdana"/>
            </a:endParaRPr>
          </a:p>
          <a:p>
            <a:pPr marL="12698">
              <a:spcBef>
                <a:spcPts val="1075"/>
              </a:spcBef>
            </a:pPr>
            <a:r>
              <a:rPr sz="1600" b="1" dirty="0">
                <a:latin typeface="Calibri"/>
                <a:cs typeface="Calibri"/>
              </a:rPr>
              <a:t>3.</a:t>
            </a:r>
            <a:r>
              <a:rPr sz="1600" b="1" spc="50" dirty="0">
                <a:latin typeface="Calibri"/>
                <a:cs typeface="Calibri"/>
              </a:rPr>
              <a:t> </a:t>
            </a:r>
            <a:r>
              <a:rPr sz="1600" b="1" dirty="0">
                <a:latin typeface="Calibri"/>
                <a:cs typeface="Calibri"/>
              </a:rPr>
              <a:t>Quels</a:t>
            </a:r>
            <a:r>
              <a:rPr sz="1600" b="1" spc="55" dirty="0">
                <a:latin typeface="Calibri"/>
                <a:cs typeface="Calibri"/>
              </a:rPr>
              <a:t> </a:t>
            </a:r>
            <a:r>
              <a:rPr sz="1600" b="1" dirty="0">
                <a:latin typeface="Calibri"/>
                <a:cs typeface="Calibri"/>
              </a:rPr>
              <a:t>sont</a:t>
            </a:r>
            <a:r>
              <a:rPr sz="1600" b="1" spc="55" dirty="0">
                <a:latin typeface="Calibri"/>
                <a:cs typeface="Calibri"/>
              </a:rPr>
              <a:t> </a:t>
            </a:r>
            <a:r>
              <a:rPr sz="1600" b="1" dirty="0">
                <a:latin typeface="Calibri"/>
                <a:cs typeface="Calibri"/>
              </a:rPr>
              <a:t>les</a:t>
            </a:r>
            <a:r>
              <a:rPr sz="1600" b="1" spc="35" dirty="0">
                <a:latin typeface="Calibri"/>
                <a:cs typeface="Calibri"/>
              </a:rPr>
              <a:t> </a:t>
            </a:r>
            <a:r>
              <a:rPr sz="1600" b="1" dirty="0">
                <a:latin typeface="Calibri"/>
                <a:cs typeface="Calibri"/>
              </a:rPr>
              <a:t>coûts</a:t>
            </a:r>
            <a:r>
              <a:rPr sz="1600" b="1" spc="50" dirty="0">
                <a:latin typeface="Calibri"/>
                <a:cs typeface="Calibri"/>
              </a:rPr>
              <a:t> </a:t>
            </a:r>
            <a:r>
              <a:rPr sz="1600" b="1" dirty="0">
                <a:latin typeface="Calibri"/>
                <a:cs typeface="Calibri"/>
              </a:rPr>
              <a:t>liés</a:t>
            </a:r>
            <a:r>
              <a:rPr sz="1600" b="1" spc="55" dirty="0">
                <a:latin typeface="Calibri"/>
                <a:cs typeface="Calibri"/>
              </a:rPr>
              <a:t> </a:t>
            </a:r>
            <a:r>
              <a:rPr sz="1600" b="1" dirty="0">
                <a:latin typeface="Calibri"/>
                <a:cs typeface="Calibri"/>
              </a:rPr>
              <a:t>à</a:t>
            </a:r>
            <a:r>
              <a:rPr sz="1600" b="1" spc="45" dirty="0">
                <a:latin typeface="Calibri"/>
                <a:cs typeface="Calibri"/>
              </a:rPr>
              <a:t> </a:t>
            </a:r>
            <a:r>
              <a:rPr sz="1600" b="1" dirty="0">
                <a:latin typeface="Calibri"/>
                <a:cs typeface="Calibri"/>
              </a:rPr>
              <a:t>la</a:t>
            </a:r>
            <a:r>
              <a:rPr sz="1600" b="1" spc="45" dirty="0">
                <a:latin typeface="Calibri"/>
                <a:cs typeface="Calibri"/>
              </a:rPr>
              <a:t> </a:t>
            </a:r>
            <a:r>
              <a:rPr sz="1600" b="1" dirty="0">
                <a:latin typeface="Calibri"/>
                <a:cs typeface="Calibri"/>
              </a:rPr>
              <a:t>mise</a:t>
            </a:r>
            <a:r>
              <a:rPr sz="1600" b="1" spc="55" dirty="0">
                <a:latin typeface="Calibri"/>
                <a:cs typeface="Calibri"/>
              </a:rPr>
              <a:t> </a:t>
            </a:r>
            <a:r>
              <a:rPr sz="1600" b="1" dirty="0">
                <a:latin typeface="Calibri"/>
                <a:cs typeface="Calibri"/>
              </a:rPr>
              <a:t>en</a:t>
            </a:r>
            <a:r>
              <a:rPr sz="1600" b="1" spc="30" dirty="0">
                <a:latin typeface="Calibri"/>
                <a:cs typeface="Calibri"/>
              </a:rPr>
              <a:t> </a:t>
            </a:r>
            <a:r>
              <a:rPr sz="1600" b="1" dirty="0">
                <a:latin typeface="Calibri"/>
                <a:cs typeface="Calibri"/>
              </a:rPr>
              <a:t>œuvre</a:t>
            </a:r>
            <a:r>
              <a:rPr sz="1600" b="1" spc="55" dirty="0">
                <a:latin typeface="Calibri"/>
                <a:cs typeface="Calibri"/>
              </a:rPr>
              <a:t> </a:t>
            </a:r>
            <a:r>
              <a:rPr sz="1600" b="1" dirty="0">
                <a:latin typeface="Calibri"/>
                <a:cs typeface="Calibri"/>
              </a:rPr>
              <a:t>de</a:t>
            </a:r>
            <a:r>
              <a:rPr sz="1600" b="1" spc="50" dirty="0">
                <a:latin typeface="Calibri"/>
                <a:cs typeface="Calibri"/>
              </a:rPr>
              <a:t> </a:t>
            </a:r>
            <a:r>
              <a:rPr sz="1600" b="1" dirty="0">
                <a:latin typeface="Calibri"/>
                <a:cs typeface="Calibri"/>
              </a:rPr>
              <a:t>votre</a:t>
            </a:r>
            <a:r>
              <a:rPr sz="1600" b="1" spc="45" dirty="0">
                <a:latin typeface="Calibri"/>
                <a:cs typeface="Calibri"/>
              </a:rPr>
              <a:t> </a:t>
            </a:r>
            <a:r>
              <a:rPr sz="1600" b="1" dirty="0">
                <a:latin typeface="Calibri"/>
                <a:cs typeface="Calibri"/>
              </a:rPr>
              <a:t>projet</a:t>
            </a:r>
            <a:r>
              <a:rPr sz="1600" b="1" spc="45" dirty="0">
                <a:latin typeface="Calibri"/>
                <a:cs typeface="Calibri"/>
              </a:rPr>
              <a:t> </a:t>
            </a:r>
            <a:r>
              <a:rPr sz="1600" b="1" spc="-50" dirty="0">
                <a:latin typeface="Calibri"/>
                <a:cs typeface="Calibri"/>
              </a:rPr>
              <a:t>?</a:t>
            </a:r>
            <a:endParaRPr sz="1600" dirty="0">
              <a:latin typeface="Calibri"/>
              <a:cs typeface="Calibri"/>
            </a:endParaRPr>
          </a:p>
          <a:p>
            <a:pPr marL="12698" marR="111109" indent="90156">
              <a:lnSpc>
                <a:spcPct val="113300"/>
              </a:lnSpc>
              <a:spcBef>
                <a:spcPts val="755"/>
              </a:spcBef>
            </a:pPr>
            <a:r>
              <a:rPr sz="1600" dirty="0">
                <a:latin typeface="Calibri"/>
                <a:cs typeface="Calibri"/>
              </a:rPr>
              <a:t>-</a:t>
            </a:r>
            <a:r>
              <a:rPr sz="1600" spc="75" dirty="0">
                <a:latin typeface="Calibri"/>
                <a:cs typeface="Calibri"/>
              </a:rPr>
              <a:t> </a:t>
            </a:r>
            <a:r>
              <a:rPr sz="1600" dirty="0">
                <a:latin typeface="Calibri"/>
                <a:cs typeface="Calibri"/>
              </a:rPr>
              <a:t>Les</a:t>
            </a:r>
            <a:r>
              <a:rPr sz="1600" spc="75" dirty="0">
                <a:latin typeface="Calibri"/>
                <a:cs typeface="Calibri"/>
              </a:rPr>
              <a:t> </a:t>
            </a:r>
            <a:r>
              <a:rPr sz="1600" dirty="0">
                <a:latin typeface="Calibri"/>
                <a:cs typeface="Calibri"/>
              </a:rPr>
              <a:t>principaux</a:t>
            </a:r>
            <a:r>
              <a:rPr sz="1600" spc="65" dirty="0">
                <a:latin typeface="Calibri"/>
                <a:cs typeface="Calibri"/>
              </a:rPr>
              <a:t> </a:t>
            </a:r>
            <a:r>
              <a:rPr sz="1600" dirty="0">
                <a:latin typeface="Calibri"/>
                <a:cs typeface="Calibri"/>
              </a:rPr>
              <a:t>coûts</a:t>
            </a:r>
            <a:r>
              <a:rPr sz="1600" spc="100" dirty="0">
                <a:latin typeface="Calibri"/>
                <a:cs typeface="Calibri"/>
              </a:rPr>
              <a:t> </a:t>
            </a:r>
            <a:r>
              <a:rPr sz="1600" dirty="0">
                <a:latin typeface="Calibri"/>
                <a:cs typeface="Calibri"/>
              </a:rPr>
              <a:t>incluent</a:t>
            </a:r>
            <a:r>
              <a:rPr sz="1600" spc="85" dirty="0">
                <a:latin typeface="Calibri"/>
                <a:cs typeface="Calibri"/>
              </a:rPr>
              <a:t> </a:t>
            </a:r>
            <a:r>
              <a:rPr sz="1600" dirty="0">
                <a:latin typeface="Calibri"/>
                <a:cs typeface="Calibri"/>
              </a:rPr>
              <a:t>l'achat</a:t>
            </a:r>
            <a:r>
              <a:rPr sz="1600" spc="75" dirty="0">
                <a:latin typeface="Calibri"/>
                <a:cs typeface="Calibri"/>
              </a:rPr>
              <a:t> </a:t>
            </a:r>
            <a:r>
              <a:rPr sz="1600" dirty="0">
                <a:latin typeface="Calibri"/>
                <a:cs typeface="Calibri"/>
              </a:rPr>
              <a:t>des</a:t>
            </a:r>
            <a:r>
              <a:rPr sz="1600" spc="90" dirty="0">
                <a:latin typeface="Calibri"/>
                <a:cs typeface="Calibri"/>
              </a:rPr>
              <a:t> </a:t>
            </a:r>
            <a:r>
              <a:rPr sz="1600" dirty="0">
                <a:latin typeface="Calibri"/>
                <a:cs typeface="Calibri"/>
              </a:rPr>
              <a:t>composants</a:t>
            </a:r>
            <a:r>
              <a:rPr sz="1600" spc="100" dirty="0">
                <a:latin typeface="Calibri"/>
                <a:cs typeface="Calibri"/>
              </a:rPr>
              <a:t> </a:t>
            </a:r>
            <a:r>
              <a:rPr sz="1600" dirty="0">
                <a:latin typeface="Calibri"/>
                <a:cs typeface="Calibri"/>
              </a:rPr>
              <a:t>solaires</a:t>
            </a:r>
            <a:r>
              <a:rPr sz="1600" spc="90" dirty="0">
                <a:latin typeface="Calibri"/>
                <a:cs typeface="Calibri"/>
              </a:rPr>
              <a:t> </a:t>
            </a:r>
            <a:r>
              <a:rPr sz="1600" dirty="0">
                <a:latin typeface="Calibri"/>
                <a:cs typeface="Calibri"/>
              </a:rPr>
              <a:t>(panneaux,</a:t>
            </a:r>
            <a:r>
              <a:rPr sz="1600" spc="90" dirty="0">
                <a:latin typeface="Calibri"/>
                <a:cs typeface="Calibri"/>
              </a:rPr>
              <a:t> </a:t>
            </a:r>
            <a:r>
              <a:rPr sz="1600" dirty="0">
                <a:latin typeface="Calibri"/>
                <a:cs typeface="Calibri"/>
              </a:rPr>
              <a:t>batteries),</a:t>
            </a:r>
            <a:r>
              <a:rPr sz="1600" spc="55" dirty="0">
                <a:latin typeface="Calibri"/>
                <a:cs typeface="Calibri"/>
              </a:rPr>
              <a:t> </a:t>
            </a:r>
            <a:r>
              <a:rPr sz="1600" dirty="0">
                <a:latin typeface="Calibri"/>
                <a:cs typeface="Calibri"/>
              </a:rPr>
              <a:t>les</a:t>
            </a:r>
            <a:r>
              <a:rPr sz="1600" spc="80" dirty="0">
                <a:latin typeface="Calibri"/>
                <a:cs typeface="Calibri"/>
              </a:rPr>
              <a:t> </a:t>
            </a:r>
            <a:r>
              <a:rPr sz="1600" spc="-10" dirty="0">
                <a:latin typeface="Calibri"/>
                <a:cs typeface="Calibri"/>
              </a:rPr>
              <a:t>capteurs </a:t>
            </a:r>
            <a:r>
              <a:rPr sz="1600" dirty="0">
                <a:latin typeface="Calibri"/>
                <a:cs typeface="Calibri"/>
              </a:rPr>
              <a:t>(présence,</a:t>
            </a:r>
            <a:r>
              <a:rPr sz="1600" spc="75" dirty="0">
                <a:latin typeface="Calibri"/>
                <a:cs typeface="Calibri"/>
              </a:rPr>
              <a:t> </a:t>
            </a:r>
            <a:r>
              <a:rPr sz="1600" dirty="0">
                <a:latin typeface="Calibri"/>
                <a:cs typeface="Calibri"/>
              </a:rPr>
              <a:t>température,</a:t>
            </a:r>
            <a:r>
              <a:rPr sz="1600" spc="95" dirty="0">
                <a:latin typeface="Calibri"/>
                <a:cs typeface="Calibri"/>
              </a:rPr>
              <a:t> </a:t>
            </a:r>
            <a:r>
              <a:rPr sz="1600" dirty="0">
                <a:latin typeface="Calibri"/>
                <a:cs typeface="Calibri"/>
              </a:rPr>
              <a:t>humidité),</a:t>
            </a:r>
            <a:r>
              <a:rPr sz="1600" spc="65" dirty="0">
                <a:latin typeface="Calibri"/>
                <a:cs typeface="Calibri"/>
              </a:rPr>
              <a:t> </a:t>
            </a:r>
            <a:r>
              <a:rPr sz="1600" dirty="0">
                <a:latin typeface="Calibri"/>
                <a:cs typeface="Calibri"/>
              </a:rPr>
              <a:t>ainsi</a:t>
            </a:r>
            <a:r>
              <a:rPr sz="1600" spc="90" dirty="0">
                <a:latin typeface="Calibri"/>
                <a:cs typeface="Calibri"/>
              </a:rPr>
              <a:t> </a:t>
            </a:r>
            <a:r>
              <a:rPr sz="1600" dirty="0">
                <a:latin typeface="Calibri"/>
                <a:cs typeface="Calibri"/>
              </a:rPr>
              <a:t>que</a:t>
            </a:r>
            <a:r>
              <a:rPr sz="1600" spc="90" dirty="0">
                <a:latin typeface="Calibri"/>
                <a:cs typeface="Calibri"/>
              </a:rPr>
              <a:t> </a:t>
            </a:r>
            <a:r>
              <a:rPr sz="1600" dirty="0">
                <a:latin typeface="Calibri"/>
                <a:cs typeface="Calibri"/>
              </a:rPr>
              <a:t>les</a:t>
            </a:r>
            <a:r>
              <a:rPr sz="1600" spc="100" dirty="0">
                <a:latin typeface="Calibri"/>
                <a:cs typeface="Calibri"/>
              </a:rPr>
              <a:t> </a:t>
            </a:r>
            <a:r>
              <a:rPr sz="1600" dirty="0">
                <a:latin typeface="Calibri"/>
                <a:cs typeface="Calibri"/>
              </a:rPr>
              <a:t>coûts</a:t>
            </a:r>
            <a:r>
              <a:rPr sz="1600" spc="85" dirty="0">
                <a:latin typeface="Calibri"/>
                <a:cs typeface="Calibri"/>
              </a:rPr>
              <a:t> </a:t>
            </a:r>
            <a:r>
              <a:rPr sz="1600" dirty="0">
                <a:latin typeface="Calibri"/>
                <a:cs typeface="Calibri"/>
              </a:rPr>
              <a:t>de</a:t>
            </a:r>
            <a:r>
              <a:rPr sz="1600" spc="95" dirty="0">
                <a:latin typeface="Calibri"/>
                <a:cs typeface="Calibri"/>
              </a:rPr>
              <a:t> </a:t>
            </a:r>
            <a:r>
              <a:rPr sz="1600" dirty="0">
                <a:latin typeface="Calibri"/>
                <a:cs typeface="Calibri"/>
              </a:rPr>
              <a:t>fabrication,</a:t>
            </a:r>
            <a:r>
              <a:rPr sz="1600" spc="90" dirty="0">
                <a:latin typeface="Calibri"/>
                <a:cs typeface="Calibri"/>
              </a:rPr>
              <a:t> </a:t>
            </a:r>
            <a:r>
              <a:rPr sz="1600" dirty="0">
                <a:latin typeface="Calibri"/>
                <a:cs typeface="Calibri"/>
              </a:rPr>
              <a:t>d'installation</a:t>
            </a:r>
            <a:r>
              <a:rPr sz="1600" spc="75" dirty="0">
                <a:latin typeface="Calibri"/>
                <a:cs typeface="Calibri"/>
              </a:rPr>
              <a:t> </a:t>
            </a:r>
            <a:r>
              <a:rPr sz="1600" dirty="0">
                <a:latin typeface="Calibri"/>
                <a:cs typeface="Calibri"/>
              </a:rPr>
              <a:t>et</a:t>
            </a:r>
            <a:r>
              <a:rPr sz="1600" spc="65" dirty="0">
                <a:latin typeface="Calibri"/>
                <a:cs typeface="Calibri"/>
              </a:rPr>
              <a:t> </a:t>
            </a:r>
            <a:r>
              <a:rPr sz="1600" spc="-25" dirty="0">
                <a:latin typeface="Calibri"/>
                <a:cs typeface="Calibri"/>
              </a:rPr>
              <a:t>de</a:t>
            </a:r>
            <a:r>
              <a:rPr sz="1600" dirty="0">
                <a:latin typeface="Calibri"/>
                <a:cs typeface="Calibri"/>
              </a:rPr>
              <a:t> maintenance.</a:t>
            </a:r>
            <a:r>
              <a:rPr sz="1600" spc="75" dirty="0">
                <a:latin typeface="Calibri"/>
                <a:cs typeface="Calibri"/>
              </a:rPr>
              <a:t> </a:t>
            </a:r>
            <a:r>
              <a:rPr sz="1600" dirty="0">
                <a:latin typeface="Calibri"/>
                <a:cs typeface="Calibri"/>
              </a:rPr>
              <a:t>Il</a:t>
            </a:r>
            <a:r>
              <a:rPr sz="1600" spc="75" dirty="0">
                <a:latin typeface="Calibri"/>
                <a:cs typeface="Calibri"/>
              </a:rPr>
              <a:t> </a:t>
            </a:r>
            <a:r>
              <a:rPr sz="1600" dirty="0">
                <a:latin typeface="Calibri"/>
                <a:cs typeface="Calibri"/>
              </a:rPr>
              <a:t>peut</a:t>
            </a:r>
            <a:r>
              <a:rPr sz="1600" spc="70" dirty="0">
                <a:latin typeface="Calibri"/>
                <a:cs typeface="Calibri"/>
              </a:rPr>
              <a:t> </a:t>
            </a:r>
            <a:r>
              <a:rPr sz="1600" dirty="0">
                <a:latin typeface="Calibri"/>
                <a:cs typeface="Calibri"/>
              </a:rPr>
              <a:t>également</a:t>
            </a:r>
            <a:r>
              <a:rPr sz="1600" spc="80" dirty="0">
                <a:latin typeface="Calibri"/>
                <a:cs typeface="Calibri"/>
              </a:rPr>
              <a:t> </a:t>
            </a:r>
            <a:r>
              <a:rPr sz="1600" dirty="0">
                <a:latin typeface="Calibri"/>
                <a:cs typeface="Calibri"/>
              </a:rPr>
              <a:t>y</a:t>
            </a:r>
            <a:r>
              <a:rPr sz="1600" spc="75" dirty="0">
                <a:latin typeface="Calibri"/>
                <a:cs typeface="Calibri"/>
              </a:rPr>
              <a:t> </a:t>
            </a:r>
            <a:r>
              <a:rPr sz="1600" dirty="0">
                <a:latin typeface="Calibri"/>
                <a:cs typeface="Calibri"/>
              </a:rPr>
              <a:t>avoir</a:t>
            </a:r>
            <a:r>
              <a:rPr sz="1600" spc="75" dirty="0">
                <a:latin typeface="Calibri"/>
                <a:cs typeface="Calibri"/>
              </a:rPr>
              <a:t> </a:t>
            </a:r>
            <a:r>
              <a:rPr sz="1600" dirty="0">
                <a:latin typeface="Calibri"/>
                <a:cs typeface="Calibri"/>
              </a:rPr>
              <a:t>des</a:t>
            </a:r>
            <a:r>
              <a:rPr sz="1600" spc="80" dirty="0">
                <a:latin typeface="Calibri"/>
                <a:cs typeface="Calibri"/>
              </a:rPr>
              <a:t> </a:t>
            </a:r>
            <a:r>
              <a:rPr sz="1600" dirty="0">
                <a:latin typeface="Calibri"/>
                <a:cs typeface="Calibri"/>
              </a:rPr>
              <a:t>coûts</a:t>
            </a:r>
            <a:r>
              <a:rPr sz="1600" spc="85" dirty="0">
                <a:latin typeface="Calibri"/>
                <a:cs typeface="Calibri"/>
              </a:rPr>
              <a:t> </a:t>
            </a:r>
            <a:r>
              <a:rPr sz="1600" dirty="0">
                <a:latin typeface="Calibri"/>
                <a:cs typeface="Calibri"/>
              </a:rPr>
              <a:t>associés</a:t>
            </a:r>
            <a:r>
              <a:rPr sz="1600" spc="65" dirty="0">
                <a:latin typeface="Calibri"/>
                <a:cs typeface="Calibri"/>
              </a:rPr>
              <a:t> </a:t>
            </a:r>
            <a:r>
              <a:rPr sz="1600" dirty="0">
                <a:latin typeface="Calibri"/>
                <a:cs typeface="Calibri"/>
              </a:rPr>
              <a:t>au</a:t>
            </a:r>
            <a:r>
              <a:rPr sz="1600" spc="90" dirty="0">
                <a:latin typeface="Calibri"/>
                <a:cs typeface="Calibri"/>
              </a:rPr>
              <a:t> </a:t>
            </a:r>
            <a:r>
              <a:rPr sz="1600" dirty="0">
                <a:latin typeface="Calibri"/>
                <a:cs typeface="Calibri"/>
              </a:rPr>
              <a:t>développement</a:t>
            </a:r>
            <a:r>
              <a:rPr sz="1600" spc="75" dirty="0">
                <a:latin typeface="Calibri"/>
                <a:cs typeface="Calibri"/>
              </a:rPr>
              <a:t> </a:t>
            </a:r>
            <a:r>
              <a:rPr sz="1600" dirty="0">
                <a:latin typeface="Calibri"/>
                <a:cs typeface="Calibri"/>
              </a:rPr>
              <a:t>du</a:t>
            </a:r>
            <a:r>
              <a:rPr sz="1600" spc="70" dirty="0">
                <a:latin typeface="Calibri"/>
                <a:cs typeface="Calibri"/>
              </a:rPr>
              <a:t> </a:t>
            </a:r>
            <a:r>
              <a:rPr sz="1600" dirty="0">
                <a:latin typeface="Calibri"/>
                <a:cs typeface="Calibri"/>
              </a:rPr>
              <a:t>logiciel</a:t>
            </a:r>
            <a:r>
              <a:rPr sz="1600" spc="80" dirty="0">
                <a:latin typeface="Calibri"/>
                <a:cs typeface="Calibri"/>
              </a:rPr>
              <a:t> </a:t>
            </a:r>
            <a:r>
              <a:rPr sz="1600" spc="-20" dirty="0">
                <a:latin typeface="Calibri"/>
                <a:cs typeface="Calibri"/>
              </a:rPr>
              <a:t>pour </a:t>
            </a:r>
            <a:r>
              <a:rPr sz="1600" dirty="0">
                <a:latin typeface="Calibri"/>
                <a:cs typeface="Calibri"/>
              </a:rPr>
              <a:t>l’application</a:t>
            </a:r>
            <a:r>
              <a:rPr sz="1600" spc="65" dirty="0">
                <a:latin typeface="Calibri"/>
                <a:cs typeface="Calibri"/>
              </a:rPr>
              <a:t> </a:t>
            </a:r>
            <a:r>
              <a:rPr sz="1600" dirty="0">
                <a:latin typeface="Calibri"/>
                <a:cs typeface="Calibri"/>
              </a:rPr>
              <a:t>mobile</a:t>
            </a:r>
            <a:r>
              <a:rPr sz="1600" spc="75" dirty="0">
                <a:latin typeface="Calibri"/>
                <a:cs typeface="Calibri"/>
              </a:rPr>
              <a:t> </a:t>
            </a:r>
            <a:r>
              <a:rPr sz="1600" dirty="0">
                <a:latin typeface="Calibri"/>
                <a:cs typeface="Calibri"/>
              </a:rPr>
              <a:t>ou</a:t>
            </a:r>
            <a:r>
              <a:rPr sz="1600" spc="80" dirty="0">
                <a:latin typeface="Calibri"/>
                <a:cs typeface="Calibri"/>
              </a:rPr>
              <a:t> </a:t>
            </a:r>
            <a:r>
              <a:rPr sz="1600" dirty="0">
                <a:latin typeface="Calibri"/>
                <a:cs typeface="Calibri"/>
              </a:rPr>
              <a:t>le</a:t>
            </a:r>
            <a:r>
              <a:rPr sz="1600" spc="85" dirty="0">
                <a:latin typeface="Calibri"/>
                <a:cs typeface="Calibri"/>
              </a:rPr>
              <a:t> </a:t>
            </a:r>
            <a:r>
              <a:rPr sz="1600" dirty="0">
                <a:latin typeface="Calibri"/>
                <a:cs typeface="Calibri"/>
              </a:rPr>
              <a:t>système</a:t>
            </a:r>
            <a:r>
              <a:rPr sz="1600" spc="75" dirty="0">
                <a:latin typeface="Calibri"/>
                <a:cs typeface="Calibri"/>
              </a:rPr>
              <a:t> </a:t>
            </a:r>
            <a:r>
              <a:rPr sz="1600" dirty="0">
                <a:latin typeface="Calibri"/>
                <a:cs typeface="Calibri"/>
              </a:rPr>
              <a:t>de</a:t>
            </a:r>
            <a:r>
              <a:rPr sz="1600" spc="85" dirty="0">
                <a:latin typeface="Calibri"/>
                <a:cs typeface="Calibri"/>
              </a:rPr>
              <a:t> </a:t>
            </a:r>
            <a:r>
              <a:rPr sz="1600" dirty="0">
                <a:latin typeface="Calibri"/>
                <a:cs typeface="Calibri"/>
              </a:rPr>
              <a:t>contrôle</a:t>
            </a:r>
            <a:r>
              <a:rPr sz="1600" spc="75" dirty="0">
                <a:latin typeface="Calibri"/>
                <a:cs typeface="Calibri"/>
              </a:rPr>
              <a:t> </a:t>
            </a:r>
            <a:r>
              <a:rPr sz="1600" dirty="0">
                <a:latin typeface="Calibri"/>
                <a:cs typeface="Calibri"/>
              </a:rPr>
              <a:t>via</a:t>
            </a:r>
            <a:r>
              <a:rPr sz="1600" spc="55" dirty="0">
                <a:latin typeface="Calibri"/>
                <a:cs typeface="Calibri"/>
              </a:rPr>
              <a:t> </a:t>
            </a:r>
            <a:r>
              <a:rPr sz="1600" spc="-10" dirty="0">
                <a:latin typeface="Calibri"/>
                <a:cs typeface="Calibri"/>
              </a:rPr>
              <a:t>Bluetooth.</a:t>
            </a:r>
            <a:endParaRPr sz="1600" dirty="0">
              <a:latin typeface="Calibri"/>
              <a:cs typeface="Calibri"/>
            </a:endParaRPr>
          </a:p>
          <a:p>
            <a:pPr>
              <a:lnSpc>
                <a:spcPct val="100000"/>
              </a:lnSpc>
            </a:pPr>
            <a:endParaRPr sz="1600" dirty="0">
              <a:latin typeface="Calibri"/>
              <a:cs typeface="Calibri"/>
            </a:endParaRPr>
          </a:p>
          <a:p>
            <a:pPr>
              <a:spcBef>
                <a:spcPts val="580"/>
              </a:spcBef>
            </a:pPr>
            <a:endParaRPr sz="1600" dirty="0">
              <a:latin typeface="Calibri"/>
              <a:cs typeface="Calibri"/>
            </a:endParaRPr>
          </a:p>
          <a:p>
            <a:pPr marL="12698"/>
            <a:r>
              <a:rPr sz="1600" b="1" dirty="0">
                <a:latin typeface="Calibri"/>
                <a:cs typeface="Calibri"/>
              </a:rPr>
              <a:t>4.</a:t>
            </a:r>
            <a:r>
              <a:rPr sz="1600" b="1" spc="80" dirty="0">
                <a:latin typeface="Calibri"/>
                <a:cs typeface="Calibri"/>
              </a:rPr>
              <a:t> </a:t>
            </a:r>
            <a:r>
              <a:rPr sz="1600" b="1" dirty="0">
                <a:latin typeface="Calibri"/>
                <a:cs typeface="Calibri"/>
              </a:rPr>
              <a:t>Le</a:t>
            </a:r>
            <a:r>
              <a:rPr sz="1600" b="1" spc="95" dirty="0">
                <a:latin typeface="Calibri"/>
                <a:cs typeface="Calibri"/>
              </a:rPr>
              <a:t> </a:t>
            </a:r>
            <a:r>
              <a:rPr sz="1600" b="1" dirty="0">
                <a:latin typeface="Calibri"/>
                <a:cs typeface="Calibri"/>
              </a:rPr>
              <a:t>contexte</a:t>
            </a:r>
            <a:r>
              <a:rPr sz="1600" b="1" spc="90" dirty="0">
                <a:latin typeface="Calibri"/>
                <a:cs typeface="Calibri"/>
              </a:rPr>
              <a:t> </a:t>
            </a:r>
            <a:r>
              <a:rPr sz="1600" b="1" dirty="0">
                <a:latin typeface="Calibri"/>
                <a:cs typeface="Calibri"/>
              </a:rPr>
              <a:t>économique</a:t>
            </a:r>
            <a:r>
              <a:rPr sz="1600" b="1" spc="95" dirty="0">
                <a:latin typeface="Calibri"/>
                <a:cs typeface="Calibri"/>
              </a:rPr>
              <a:t> </a:t>
            </a:r>
            <a:r>
              <a:rPr sz="1600" b="1" dirty="0">
                <a:latin typeface="Calibri"/>
                <a:cs typeface="Calibri"/>
              </a:rPr>
              <a:t>actuel</a:t>
            </a:r>
            <a:r>
              <a:rPr sz="1600" b="1" spc="85" dirty="0">
                <a:latin typeface="Calibri"/>
                <a:cs typeface="Calibri"/>
              </a:rPr>
              <a:t> </a:t>
            </a:r>
            <a:r>
              <a:rPr sz="1600" b="1" dirty="0">
                <a:latin typeface="Calibri"/>
                <a:cs typeface="Calibri"/>
              </a:rPr>
              <a:t>(inflation,</a:t>
            </a:r>
            <a:r>
              <a:rPr sz="1600" b="1" spc="95" dirty="0">
                <a:latin typeface="Calibri"/>
                <a:cs typeface="Calibri"/>
              </a:rPr>
              <a:t> </a:t>
            </a:r>
            <a:r>
              <a:rPr sz="1600" b="1" dirty="0">
                <a:latin typeface="Calibri"/>
                <a:cs typeface="Calibri"/>
              </a:rPr>
              <a:t>accès</a:t>
            </a:r>
            <a:r>
              <a:rPr sz="1600" b="1" spc="70" dirty="0">
                <a:latin typeface="Calibri"/>
                <a:cs typeface="Calibri"/>
              </a:rPr>
              <a:t> </a:t>
            </a:r>
            <a:r>
              <a:rPr sz="1600" b="1" dirty="0">
                <a:latin typeface="Calibri"/>
                <a:cs typeface="Calibri"/>
              </a:rPr>
              <a:t>au</a:t>
            </a:r>
            <a:r>
              <a:rPr sz="1600" b="1" spc="75" dirty="0">
                <a:latin typeface="Calibri"/>
                <a:cs typeface="Calibri"/>
              </a:rPr>
              <a:t> </a:t>
            </a:r>
            <a:r>
              <a:rPr sz="1600" b="1" dirty="0">
                <a:latin typeface="Calibri"/>
                <a:cs typeface="Calibri"/>
              </a:rPr>
              <a:t>financement)</a:t>
            </a:r>
            <a:r>
              <a:rPr sz="1600" b="1" spc="90" dirty="0">
                <a:latin typeface="Calibri"/>
                <a:cs typeface="Calibri"/>
              </a:rPr>
              <a:t> </a:t>
            </a:r>
            <a:r>
              <a:rPr sz="1600" b="1" dirty="0">
                <a:latin typeface="Calibri"/>
                <a:cs typeface="Calibri"/>
              </a:rPr>
              <a:t>favorise-t-il</a:t>
            </a:r>
            <a:r>
              <a:rPr sz="1600" b="1" spc="105" dirty="0">
                <a:latin typeface="Calibri"/>
                <a:cs typeface="Calibri"/>
              </a:rPr>
              <a:t> </a:t>
            </a:r>
            <a:r>
              <a:rPr sz="1600" b="1" dirty="0">
                <a:latin typeface="Calibri"/>
                <a:cs typeface="Calibri"/>
              </a:rPr>
              <a:t>votre</a:t>
            </a:r>
            <a:r>
              <a:rPr sz="1600" b="1" spc="95" dirty="0">
                <a:latin typeface="Calibri"/>
                <a:cs typeface="Calibri"/>
              </a:rPr>
              <a:t> </a:t>
            </a:r>
            <a:r>
              <a:rPr sz="1600" b="1" dirty="0">
                <a:latin typeface="Calibri"/>
                <a:cs typeface="Calibri"/>
              </a:rPr>
              <a:t>projet</a:t>
            </a:r>
            <a:r>
              <a:rPr sz="1600" b="1" spc="70" dirty="0">
                <a:latin typeface="Calibri"/>
                <a:cs typeface="Calibri"/>
              </a:rPr>
              <a:t> </a:t>
            </a:r>
            <a:r>
              <a:rPr sz="1600" b="1" spc="-50" dirty="0">
                <a:latin typeface="Calibri"/>
                <a:cs typeface="Calibri"/>
              </a:rPr>
              <a:t>?</a:t>
            </a:r>
            <a:endParaRPr sz="1600" dirty="0">
              <a:latin typeface="Calibri"/>
              <a:cs typeface="Calibri"/>
            </a:endParaRPr>
          </a:p>
          <a:p>
            <a:pPr marL="12698" marR="27936" indent="90156">
              <a:lnSpc>
                <a:spcPct val="113300"/>
              </a:lnSpc>
              <a:spcBef>
                <a:spcPts val="765"/>
              </a:spcBef>
            </a:pPr>
            <a:r>
              <a:rPr sz="1600" dirty="0">
                <a:latin typeface="Calibri"/>
                <a:cs typeface="Calibri"/>
              </a:rPr>
              <a:t>-</a:t>
            </a:r>
            <a:r>
              <a:rPr sz="1600" spc="55" dirty="0">
                <a:latin typeface="Calibri"/>
                <a:cs typeface="Calibri"/>
              </a:rPr>
              <a:t> </a:t>
            </a:r>
            <a:r>
              <a:rPr sz="1600" dirty="0">
                <a:latin typeface="Calibri"/>
                <a:cs typeface="Calibri"/>
              </a:rPr>
              <a:t>Le</a:t>
            </a:r>
            <a:r>
              <a:rPr sz="1600" spc="65" dirty="0">
                <a:latin typeface="Calibri"/>
                <a:cs typeface="Calibri"/>
              </a:rPr>
              <a:t> </a:t>
            </a:r>
            <a:r>
              <a:rPr sz="1600" dirty="0">
                <a:latin typeface="Calibri"/>
                <a:cs typeface="Calibri"/>
              </a:rPr>
              <a:t>contexte</a:t>
            </a:r>
            <a:r>
              <a:rPr sz="1600" spc="75" dirty="0">
                <a:latin typeface="Calibri"/>
                <a:cs typeface="Calibri"/>
              </a:rPr>
              <a:t> </a:t>
            </a:r>
            <a:r>
              <a:rPr sz="1600" dirty="0">
                <a:latin typeface="Calibri"/>
                <a:cs typeface="Calibri"/>
              </a:rPr>
              <a:t>économique</a:t>
            </a:r>
            <a:r>
              <a:rPr sz="1600" spc="65" dirty="0">
                <a:latin typeface="Calibri"/>
                <a:cs typeface="Calibri"/>
              </a:rPr>
              <a:t> </a:t>
            </a:r>
            <a:r>
              <a:rPr sz="1600" dirty="0">
                <a:latin typeface="Calibri"/>
                <a:cs typeface="Calibri"/>
              </a:rPr>
              <a:t>peut</a:t>
            </a:r>
            <a:r>
              <a:rPr sz="1600" spc="55" dirty="0">
                <a:latin typeface="Calibri"/>
                <a:cs typeface="Calibri"/>
              </a:rPr>
              <a:t> </a:t>
            </a:r>
            <a:r>
              <a:rPr sz="1600" dirty="0">
                <a:latin typeface="Calibri"/>
                <a:cs typeface="Calibri"/>
              </a:rPr>
              <a:t>être</a:t>
            </a:r>
            <a:r>
              <a:rPr sz="1600" spc="60" dirty="0">
                <a:latin typeface="Calibri"/>
                <a:cs typeface="Calibri"/>
              </a:rPr>
              <a:t> </a:t>
            </a:r>
            <a:r>
              <a:rPr sz="1600" dirty="0">
                <a:latin typeface="Calibri"/>
                <a:cs typeface="Calibri"/>
              </a:rPr>
              <a:t>un</a:t>
            </a:r>
            <a:r>
              <a:rPr sz="1600" spc="60" dirty="0">
                <a:latin typeface="Calibri"/>
                <a:cs typeface="Calibri"/>
              </a:rPr>
              <a:t> </a:t>
            </a:r>
            <a:r>
              <a:rPr sz="1600" dirty="0">
                <a:latin typeface="Calibri"/>
                <a:cs typeface="Calibri"/>
              </a:rPr>
              <a:t>facteur</a:t>
            </a:r>
            <a:r>
              <a:rPr sz="1600" spc="65" dirty="0">
                <a:latin typeface="Calibri"/>
                <a:cs typeface="Calibri"/>
              </a:rPr>
              <a:t> </a:t>
            </a:r>
            <a:r>
              <a:rPr sz="1600" dirty="0">
                <a:latin typeface="Calibri"/>
                <a:cs typeface="Calibri"/>
              </a:rPr>
              <a:t>déterminant.</a:t>
            </a:r>
            <a:r>
              <a:rPr sz="1600" spc="80" dirty="0">
                <a:latin typeface="Calibri"/>
                <a:cs typeface="Calibri"/>
              </a:rPr>
              <a:t> </a:t>
            </a:r>
            <a:r>
              <a:rPr sz="1600" dirty="0">
                <a:latin typeface="Calibri"/>
                <a:cs typeface="Calibri"/>
              </a:rPr>
              <a:t>En</a:t>
            </a:r>
            <a:r>
              <a:rPr sz="1600" spc="55" dirty="0">
                <a:latin typeface="Calibri"/>
                <a:cs typeface="Calibri"/>
              </a:rPr>
              <a:t> </a:t>
            </a:r>
            <a:r>
              <a:rPr sz="1600" dirty="0">
                <a:latin typeface="Calibri"/>
                <a:cs typeface="Calibri"/>
              </a:rPr>
              <a:t>raison</a:t>
            </a:r>
            <a:r>
              <a:rPr sz="1600" spc="60" dirty="0">
                <a:latin typeface="Calibri"/>
                <a:cs typeface="Calibri"/>
              </a:rPr>
              <a:t> </a:t>
            </a:r>
            <a:r>
              <a:rPr sz="1600" dirty="0">
                <a:latin typeface="Calibri"/>
                <a:cs typeface="Calibri"/>
              </a:rPr>
              <a:t>de</a:t>
            </a:r>
            <a:r>
              <a:rPr sz="1600" spc="65" dirty="0">
                <a:latin typeface="Calibri"/>
                <a:cs typeface="Calibri"/>
              </a:rPr>
              <a:t> </a:t>
            </a:r>
            <a:r>
              <a:rPr sz="1600" dirty="0">
                <a:latin typeface="Calibri"/>
                <a:cs typeface="Calibri"/>
              </a:rPr>
              <a:t>l'inflation</a:t>
            </a:r>
            <a:r>
              <a:rPr sz="1600" spc="55" dirty="0">
                <a:latin typeface="Calibri"/>
                <a:cs typeface="Calibri"/>
              </a:rPr>
              <a:t> </a:t>
            </a:r>
            <a:r>
              <a:rPr sz="1600" dirty="0">
                <a:latin typeface="Calibri"/>
                <a:cs typeface="Calibri"/>
              </a:rPr>
              <a:t>et</a:t>
            </a:r>
            <a:r>
              <a:rPr sz="1600" spc="65" dirty="0">
                <a:latin typeface="Calibri"/>
                <a:cs typeface="Calibri"/>
              </a:rPr>
              <a:t> </a:t>
            </a:r>
            <a:r>
              <a:rPr sz="1600" dirty="0">
                <a:latin typeface="Calibri"/>
                <a:cs typeface="Calibri"/>
              </a:rPr>
              <a:t>de</a:t>
            </a:r>
            <a:r>
              <a:rPr sz="1600" spc="65" dirty="0">
                <a:latin typeface="Calibri"/>
                <a:cs typeface="Calibri"/>
              </a:rPr>
              <a:t> </a:t>
            </a:r>
            <a:r>
              <a:rPr sz="1600" spc="-25" dirty="0">
                <a:latin typeface="Calibri"/>
                <a:cs typeface="Calibri"/>
              </a:rPr>
              <a:t>la</a:t>
            </a:r>
            <a:r>
              <a:rPr sz="1600" dirty="0">
                <a:latin typeface="Calibri"/>
                <a:cs typeface="Calibri"/>
              </a:rPr>
              <a:t> fluctuation</a:t>
            </a:r>
            <a:r>
              <a:rPr sz="1600" spc="70" dirty="0">
                <a:latin typeface="Calibri"/>
                <a:cs typeface="Calibri"/>
              </a:rPr>
              <a:t> </a:t>
            </a:r>
            <a:r>
              <a:rPr sz="1600" dirty="0">
                <a:latin typeface="Calibri"/>
                <a:cs typeface="Calibri"/>
              </a:rPr>
              <a:t>des</a:t>
            </a:r>
            <a:r>
              <a:rPr sz="1600" spc="95" dirty="0">
                <a:latin typeface="Calibri"/>
                <a:cs typeface="Calibri"/>
              </a:rPr>
              <a:t> </a:t>
            </a:r>
            <a:r>
              <a:rPr sz="1600" dirty="0">
                <a:latin typeface="Calibri"/>
                <a:cs typeface="Calibri"/>
              </a:rPr>
              <a:t>prix</a:t>
            </a:r>
            <a:r>
              <a:rPr sz="1600" spc="80" dirty="0">
                <a:latin typeface="Calibri"/>
                <a:cs typeface="Calibri"/>
              </a:rPr>
              <a:t> </a:t>
            </a:r>
            <a:r>
              <a:rPr sz="1600" dirty="0">
                <a:latin typeface="Calibri"/>
                <a:cs typeface="Calibri"/>
              </a:rPr>
              <a:t>des</a:t>
            </a:r>
            <a:r>
              <a:rPr sz="1600" spc="65" dirty="0">
                <a:latin typeface="Calibri"/>
                <a:cs typeface="Calibri"/>
              </a:rPr>
              <a:t> </a:t>
            </a:r>
            <a:r>
              <a:rPr sz="1600" dirty="0">
                <a:latin typeface="Calibri"/>
                <a:cs typeface="Calibri"/>
              </a:rPr>
              <a:t>matériaux,</a:t>
            </a:r>
            <a:r>
              <a:rPr sz="1600" spc="65" dirty="0">
                <a:latin typeface="Calibri"/>
                <a:cs typeface="Calibri"/>
              </a:rPr>
              <a:t> </a:t>
            </a:r>
            <a:r>
              <a:rPr sz="1600" dirty="0">
                <a:latin typeface="Calibri"/>
                <a:cs typeface="Calibri"/>
              </a:rPr>
              <a:t>les</a:t>
            </a:r>
            <a:r>
              <a:rPr sz="1600" spc="75" dirty="0">
                <a:latin typeface="Calibri"/>
                <a:cs typeface="Calibri"/>
              </a:rPr>
              <a:t> </a:t>
            </a:r>
            <a:r>
              <a:rPr sz="1600" dirty="0">
                <a:latin typeface="Calibri"/>
                <a:cs typeface="Calibri"/>
              </a:rPr>
              <a:t>coûts</a:t>
            </a:r>
            <a:r>
              <a:rPr sz="1600" spc="50" dirty="0">
                <a:latin typeface="Calibri"/>
                <a:cs typeface="Calibri"/>
              </a:rPr>
              <a:t> </a:t>
            </a:r>
            <a:r>
              <a:rPr sz="1600" dirty="0">
                <a:latin typeface="Calibri"/>
                <a:cs typeface="Calibri"/>
              </a:rPr>
              <a:t>de</a:t>
            </a:r>
            <a:r>
              <a:rPr sz="1600" spc="90" dirty="0">
                <a:latin typeface="Calibri"/>
                <a:cs typeface="Calibri"/>
              </a:rPr>
              <a:t> </a:t>
            </a:r>
            <a:r>
              <a:rPr sz="1600" dirty="0">
                <a:latin typeface="Calibri"/>
                <a:cs typeface="Calibri"/>
              </a:rPr>
              <a:t>production</a:t>
            </a:r>
            <a:r>
              <a:rPr sz="1600" spc="75" dirty="0">
                <a:latin typeface="Calibri"/>
                <a:cs typeface="Calibri"/>
              </a:rPr>
              <a:t> </a:t>
            </a:r>
            <a:r>
              <a:rPr sz="1600" dirty="0">
                <a:latin typeface="Calibri"/>
                <a:cs typeface="Calibri"/>
              </a:rPr>
              <a:t>peuvent</a:t>
            </a:r>
            <a:r>
              <a:rPr sz="1600" spc="75" dirty="0">
                <a:latin typeface="Calibri"/>
                <a:cs typeface="Calibri"/>
              </a:rPr>
              <a:t> </a:t>
            </a:r>
            <a:r>
              <a:rPr sz="1600" dirty="0">
                <a:latin typeface="Calibri"/>
                <a:cs typeface="Calibri"/>
              </a:rPr>
              <a:t>être</a:t>
            </a:r>
            <a:r>
              <a:rPr sz="1600" spc="80" dirty="0">
                <a:latin typeface="Calibri"/>
                <a:cs typeface="Calibri"/>
              </a:rPr>
              <a:t> </a:t>
            </a:r>
            <a:r>
              <a:rPr sz="1600" dirty="0">
                <a:latin typeface="Calibri"/>
                <a:cs typeface="Calibri"/>
              </a:rPr>
              <a:t>élevés.</a:t>
            </a:r>
            <a:r>
              <a:rPr sz="1600" spc="65" dirty="0">
                <a:latin typeface="Calibri"/>
                <a:cs typeface="Calibri"/>
              </a:rPr>
              <a:t> </a:t>
            </a:r>
            <a:r>
              <a:rPr sz="1600" dirty="0">
                <a:latin typeface="Calibri"/>
                <a:cs typeface="Calibri"/>
              </a:rPr>
              <a:t>Cependant,</a:t>
            </a:r>
            <a:r>
              <a:rPr sz="1600" spc="85" dirty="0">
                <a:latin typeface="Calibri"/>
                <a:cs typeface="Calibri"/>
              </a:rPr>
              <a:t> </a:t>
            </a:r>
            <a:r>
              <a:rPr sz="1600" spc="-10" dirty="0">
                <a:latin typeface="Calibri"/>
                <a:cs typeface="Calibri"/>
              </a:rPr>
              <a:t>l'accès</a:t>
            </a:r>
            <a:r>
              <a:rPr sz="1600" spc="500" dirty="0">
                <a:latin typeface="Calibri"/>
                <a:cs typeface="Calibri"/>
              </a:rPr>
              <a:t> </a:t>
            </a:r>
            <a:r>
              <a:rPr sz="1600" dirty="0">
                <a:latin typeface="Calibri"/>
                <a:cs typeface="Calibri"/>
              </a:rPr>
              <a:t>au</a:t>
            </a:r>
            <a:r>
              <a:rPr sz="1600" spc="75" dirty="0">
                <a:latin typeface="Calibri"/>
                <a:cs typeface="Calibri"/>
              </a:rPr>
              <a:t> </a:t>
            </a:r>
            <a:r>
              <a:rPr sz="1600" dirty="0">
                <a:latin typeface="Calibri"/>
                <a:cs typeface="Calibri"/>
              </a:rPr>
              <a:t>financement</a:t>
            </a:r>
            <a:r>
              <a:rPr sz="1600" spc="85" dirty="0">
                <a:latin typeface="Calibri"/>
                <a:cs typeface="Calibri"/>
              </a:rPr>
              <a:t> </a:t>
            </a:r>
            <a:r>
              <a:rPr sz="1600" dirty="0">
                <a:latin typeface="Calibri"/>
                <a:cs typeface="Calibri"/>
              </a:rPr>
              <a:t>peut</a:t>
            </a:r>
            <a:r>
              <a:rPr sz="1600" spc="60" dirty="0">
                <a:latin typeface="Calibri"/>
                <a:cs typeface="Calibri"/>
              </a:rPr>
              <a:t> </a:t>
            </a:r>
            <a:r>
              <a:rPr sz="1600" dirty="0">
                <a:latin typeface="Calibri"/>
                <a:cs typeface="Calibri"/>
              </a:rPr>
              <a:t>être</a:t>
            </a:r>
            <a:r>
              <a:rPr sz="1600" spc="75" dirty="0">
                <a:latin typeface="Calibri"/>
                <a:cs typeface="Calibri"/>
              </a:rPr>
              <a:t> </a:t>
            </a:r>
            <a:r>
              <a:rPr sz="1600" dirty="0">
                <a:latin typeface="Calibri"/>
                <a:cs typeface="Calibri"/>
              </a:rPr>
              <a:t>facilité</a:t>
            </a:r>
            <a:r>
              <a:rPr sz="1600" spc="75" dirty="0">
                <a:latin typeface="Calibri"/>
                <a:cs typeface="Calibri"/>
              </a:rPr>
              <a:t> </a:t>
            </a:r>
            <a:r>
              <a:rPr sz="1600" dirty="0">
                <a:latin typeface="Calibri"/>
                <a:cs typeface="Calibri"/>
              </a:rPr>
              <a:t>par</a:t>
            </a:r>
            <a:r>
              <a:rPr sz="1600" spc="80" dirty="0">
                <a:latin typeface="Calibri"/>
                <a:cs typeface="Calibri"/>
              </a:rPr>
              <a:t> </a:t>
            </a:r>
            <a:r>
              <a:rPr sz="1600" dirty="0">
                <a:latin typeface="Calibri"/>
                <a:cs typeface="Calibri"/>
              </a:rPr>
              <a:t>des</a:t>
            </a:r>
            <a:r>
              <a:rPr sz="1600" spc="70" dirty="0">
                <a:latin typeface="Calibri"/>
                <a:cs typeface="Calibri"/>
              </a:rPr>
              <a:t> </a:t>
            </a:r>
            <a:r>
              <a:rPr sz="1600" dirty="0">
                <a:latin typeface="Calibri"/>
                <a:cs typeface="Calibri"/>
              </a:rPr>
              <a:t>subventions</a:t>
            </a:r>
            <a:r>
              <a:rPr sz="1600" spc="70" dirty="0">
                <a:latin typeface="Calibri"/>
                <a:cs typeface="Calibri"/>
              </a:rPr>
              <a:t> </a:t>
            </a:r>
            <a:r>
              <a:rPr sz="1600" dirty="0">
                <a:latin typeface="Calibri"/>
                <a:cs typeface="Calibri"/>
              </a:rPr>
              <a:t>pour</a:t>
            </a:r>
            <a:r>
              <a:rPr sz="1600" spc="75" dirty="0">
                <a:latin typeface="Calibri"/>
                <a:cs typeface="Calibri"/>
              </a:rPr>
              <a:t> </a:t>
            </a:r>
            <a:r>
              <a:rPr sz="1600" dirty="0">
                <a:latin typeface="Calibri"/>
                <a:cs typeface="Calibri"/>
              </a:rPr>
              <a:t>des</a:t>
            </a:r>
            <a:r>
              <a:rPr sz="1600" spc="75" dirty="0">
                <a:latin typeface="Calibri"/>
                <a:cs typeface="Calibri"/>
              </a:rPr>
              <a:t> </a:t>
            </a:r>
            <a:r>
              <a:rPr sz="1600" dirty="0">
                <a:latin typeface="Calibri"/>
                <a:cs typeface="Calibri"/>
              </a:rPr>
              <a:t>solutions</a:t>
            </a:r>
            <a:r>
              <a:rPr sz="1600" spc="75" dirty="0">
                <a:latin typeface="Calibri"/>
                <a:cs typeface="Calibri"/>
              </a:rPr>
              <a:t> </a:t>
            </a:r>
            <a:r>
              <a:rPr sz="1600" dirty="0">
                <a:latin typeface="Calibri"/>
                <a:cs typeface="Calibri"/>
              </a:rPr>
              <a:t>énergétiques</a:t>
            </a:r>
            <a:r>
              <a:rPr sz="1600" spc="75" dirty="0">
                <a:latin typeface="Calibri"/>
                <a:cs typeface="Calibri"/>
              </a:rPr>
              <a:t> </a:t>
            </a:r>
            <a:r>
              <a:rPr sz="1600" dirty="0">
                <a:latin typeface="Calibri"/>
                <a:cs typeface="Calibri"/>
              </a:rPr>
              <a:t>plus</a:t>
            </a:r>
            <a:r>
              <a:rPr sz="1600" spc="90" dirty="0">
                <a:latin typeface="Calibri"/>
                <a:cs typeface="Calibri"/>
              </a:rPr>
              <a:t> </a:t>
            </a:r>
            <a:r>
              <a:rPr sz="1600" spc="-10" dirty="0">
                <a:latin typeface="Calibri"/>
                <a:cs typeface="Calibri"/>
              </a:rPr>
              <a:t>durables, </a:t>
            </a:r>
            <a:r>
              <a:rPr sz="1600" dirty="0">
                <a:latin typeface="Calibri"/>
                <a:cs typeface="Calibri"/>
              </a:rPr>
              <a:t>ce</a:t>
            </a:r>
            <a:r>
              <a:rPr sz="1600" spc="50" dirty="0">
                <a:latin typeface="Calibri"/>
                <a:cs typeface="Calibri"/>
              </a:rPr>
              <a:t> </a:t>
            </a:r>
            <a:r>
              <a:rPr sz="1600" dirty="0">
                <a:latin typeface="Calibri"/>
                <a:cs typeface="Calibri"/>
              </a:rPr>
              <a:t>qui</a:t>
            </a:r>
            <a:r>
              <a:rPr sz="1600" spc="55" dirty="0">
                <a:latin typeface="Calibri"/>
                <a:cs typeface="Calibri"/>
              </a:rPr>
              <a:t> </a:t>
            </a:r>
            <a:r>
              <a:rPr sz="1600" dirty="0">
                <a:latin typeface="Calibri"/>
                <a:cs typeface="Calibri"/>
              </a:rPr>
              <a:t>peut</a:t>
            </a:r>
            <a:r>
              <a:rPr sz="1600" spc="60" dirty="0">
                <a:latin typeface="Calibri"/>
                <a:cs typeface="Calibri"/>
              </a:rPr>
              <a:t> </a:t>
            </a:r>
            <a:r>
              <a:rPr sz="1600" dirty="0">
                <a:latin typeface="Calibri"/>
                <a:cs typeface="Calibri"/>
              </a:rPr>
              <a:t>offrir</a:t>
            </a:r>
            <a:r>
              <a:rPr sz="1600" spc="55" dirty="0">
                <a:latin typeface="Calibri"/>
                <a:cs typeface="Calibri"/>
              </a:rPr>
              <a:t> </a:t>
            </a:r>
            <a:r>
              <a:rPr sz="1600" dirty="0">
                <a:latin typeface="Calibri"/>
                <a:cs typeface="Calibri"/>
              </a:rPr>
              <a:t>une</a:t>
            </a:r>
            <a:r>
              <a:rPr sz="1600" spc="60" dirty="0">
                <a:latin typeface="Calibri"/>
                <a:cs typeface="Calibri"/>
              </a:rPr>
              <a:t> </a:t>
            </a:r>
            <a:r>
              <a:rPr sz="1600" dirty="0">
                <a:latin typeface="Calibri"/>
                <a:cs typeface="Calibri"/>
              </a:rPr>
              <a:t>opportunité</a:t>
            </a:r>
            <a:r>
              <a:rPr sz="1600" spc="55" dirty="0">
                <a:latin typeface="Calibri"/>
                <a:cs typeface="Calibri"/>
              </a:rPr>
              <a:t> </a:t>
            </a:r>
            <a:r>
              <a:rPr sz="1600" dirty="0">
                <a:latin typeface="Calibri"/>
                <a:cs typeface="Calibri"/>
              </a:rPr>
              <a:t>de</a:t>
            </a:r>
            <a:r>
              <a:rPr sz="1600" spc="55" dirty="0">
                <a:latin typeface="Calibri"/>
                <a:cs typeface="Calibri"/>
              </a:rPr>
              <a:t> </a:t>
            </a:r>
            <a:r>
              <a:rPr sz="1600" spc="-10" dirty="0">
                <a:latin typeface="Calibri"/>
                <a:cs typeface="Calibri"/>
              </a:rPr>
              <a:t>financement.</a:t>
            </a:r>
            <a:endParaRPr sz="1600" dirty="0">
              <a:latin typeface="Calibri"/>
              <a:cs typeface="Calibri"/>
            </a:endParaRPr>
          </a:p>
        </p:txBody>
      </p:sp>
      <p:sp>
        <p:nvSpPr>
          <p:cNvPr id="6" name="ZoneTexte 5">
            <a:extLst>
              <a:ext uri="{FF2B5EF4-FFF2-40B4-BE49-F238E27FC236}">
                <a16:creationId xmlns:a16="http://schemas.microsoft.com/office/drawing/2014/main" id="{FB866907-65B3-4B1F-A917-5936A5A6B0BC}"/>
              </a:ext>
            </a:extLst>
          </p:cNvPr>
          <p:cNvSpPr txBox="1"/>
          <p:nvPr/>
        </p:nvSpPr>
        <p:spPr>
          <a:xfrm>
            <a:off x="4800600" y="457200"/>
            <a:ext cx="3886200" cy="407804"/>
          </a:xfrm>
          <a:prstGeom prst="rect">
            <a:avLst/>
          </a:prstGeom>
          <a:noFill/>
        </p:spPr>
        <p:txBody>
          <a:bodyPr wrap="square">
            <a:spAutoFit/>
          </a:bodyPr>
          <a:lstStyle/>
          <a:p>
            <a:pPr marL="12698">
              <a:spcBef>
                <a:spcPts val="110"/>
              </a:spcBef>
            </a:pPr>
            <a:r>
              <a:rPr lang="fr-FR" sz="2050" dirty="0">
                <a:latin typeface="Verdana"/>
              </a:rPr>
              <a:t>2. Fiche d’Analyse PESTEL</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4" name="object 4"/>
          <p:cNvSpPr txBox="1"/>
          <p:nvPr/>
        </p:nvSpPr>
        <p:spPr>
          <a:xfrm>
            <a:off x="685800" y="5029200"/>
            <a:ext cx="11810998" cy="4076116"/>
          </a:xfrm>
          <a:prstGeom prst="rect">
            <a:avLst/>
          </a:prstGeom>
        </p:spPr>
        <p:txBody>
          <a:bodyPr vert="horz" wrap="square" lIns="0" tIns="17145" rIns="0" bIns="0" rtlCol="0">
            <a:spAutoFit/>
          </a:bodyPr>
          <a:lstStyle/>
          <a:p>
            <a:pPr marL="12698">
              <a:spcBef>
                <a:spcPts val="135"/>
              </a:spcBef>
              <a:tabLst>
                <a:tab pos="143489" algn="l"/>
              </a:tabLst>
            </a:pPr>
            <a:r>
              <a:rPr lang="fr-FR" sz="2000" spc="75" dirty="0">
                <a:latin typeface="Verdana"/>
              </a:rPr>
              <a:t>Technologique</a:t>
            </a:r>
          </a:p>
          <a:p>
            <a:pPr marL="12698">
              <a:spcBef>
                <a:spcPts val="135"/>
              </a:spcBef>
              <a:tabLst>
                <a:tab pos="143489" algn="l"/>
              </a:tabLst>
            </a:pPr>
            <a:endParaRPr lang="fr-FR" sz="1000" b="1" dirty="0">
              <a:latin typeface="Calibri"/>
              <a:cs typeface="Calibri"/>
            </a:endParaRPr>
          </a:p>
          <a:p>
            <a:pPr marL="143489" indent="-130791">
              <a:spcBef>
                <a:spcPts val="135"/>
              </a:spcBef>
              <a:buAutoNum type="arabicPeriod" startAt="7"/>
              <a:tabLst>
                <a:tab pos="143489" algn="l"/>
              </a:tabLst>
            </a:pPr>
            <a:endParaRPr lang="fr-FR" sz="1000" b="1" dirty="0">
              <a:latin typeface="Calibri"/>
              <a:cs typeface="Calibri"/>
            </a:endParaRPr>
          </a:p>
          <a:p>
            <a:pPr marL="143489" indent="-130791">
              <a:spcBef>
                <a:spcPts val="135"/>
              </a:spcBef>
              <a:buAutoNum type="arabicPeriod" startAt="7"/>
              <a:tabLst>
                <a:tab pos="143489" algn="l"/>
              </a:tabLst>
            </a:pPr>
            <a:r>
              <a:rPr lang="fr-FR" sz="1600" b="1" dirty="0">
                <a:latin typeface="Calibri"/>
                <a:cs typeface="Calibri"/>
              </a:rPr>
              <a:t> </a:t>
            </a:r>
            <a:r>
              <a:rPr sz="1600" b="1" dirty="0" err="1">
                <a:latin typeface="Calibri"/>
                <a:cs typeface="Calibri"/>
              </a:rPr>
              <a:t>Quelles</a:t>
            </a:r>
            <a:r>
              <a:rPr sz="1600" b="1" dirty="0">
                <a:latin typeface="Calibri"/>
                <a:cs typeface="Calibri"/>
              </a:rPr>
              <a:t> technologies pouvez-vous utiliser pour développer votre solution ?</a:t>
            </a:r>
          </a:p>
          <a:p>
            <a:pPr marL="171425" lvl="1" indent="-68570">
              <a:spcBef>
                <a:spcPts val="925"/>
              </a:spcBef>
              <a:buChar char="-"/>
              <a:tabLst>
                <a:tab pos="171425" algn="l"/>
              </a:tabLst>
            </a:pPr>
            <a:r>
              <a:rPr sz="1600" dirty="0">
                <a:latin typeface="Calibri"/>
                <a:cs typeface="Calibri"/>
              </a:rPr>
              <a:t>Les technologies principales incluent :</a:t>
            </a:r>
          </a:p>
          <a:p>
            <a:pPr marL="589829" lvl="2" indent="-214598">
              <a:spcBef>
                <a:spcPts val="969"/>
              </a:spcBef>
              <a:buFont typeface="Symbol"/>
              <a:buChar char=""/>
              <a:tabLst>
                <a:tab pos="589829" algn="l"/>
              </a:tabLst>
            </a:pPr>
            <a:r>
              <a:rPr sz="1600" dirty="0">
                <a:latin typeface="Calibri"/>
                <a:cs typeface="Calibri"/>
              </a:rPr>
              <a:t>Panneaux solaires pour la production d'énergie.</a:t>
            </a:r>
          </a:p>
          <a:p>
            <a:pPr marL="589829" marR="805699" lvl="2" indent="-215233">
              <a:lnSpc>
                <a:spcPct val="112999"/>
              </a:lnSpc>
              <a:spcBef>
                <a:spcPts val="60"/>
              </a:spcBef>
              <a:buFont typeface="Symbol"/>
              <a:buChar char=""/>
              <a:tabLst>
                <a:tab pos="589829" algn="l"/>
              </a:tabLst>
            </a:pPr>
            <a:r>
              <a:rPr sz="1600" dirty="0">
                <a:latin typeface="Calibri"/>
                <a:cs typeface="Calibri"/>
              </a:rPr>
              <a:t>Capteurs de présence, température et humidité pour collecter des données environnementales.</a:t>
            </a:r>
          </a:p>
          <a:p>
            <a:pPr marL="589829" marR="505386" lvl="2" indent="-215233">
              <a:lnSpc>
                <a:spcPct val="113999"/>
              </a:lnSpc>
              <a:spcBef>
                <a:spcPts val="50"/>
              </a:spcBef>
              <a:buFont typeface="Symbol"/>
              <a:buChar char=""/>
              <a:tabLst>
                <a:tab pos="589829" algn="l"/>
              </a:tabLst>
            </a:pPr>
            <a:r>
              <a:rPr sz="1600" dirty="0">
                <a:latin typeface="Calibri"/>
                <a:cs typeface="Calibri"/>
              </a:rPr>
              <a:t>Microcontrôleurs (ESP32) pour gérer les données et permettre la communication Bluetooth</a:t>
            </a:r>
          </a:p>
          <a:p>
            <a:pPr marL="589829" marR="182853" lvl="2" indent="-215233">
              <a:lnSpc>
                <a:spcPct val="112999"/>
              </a:lnSpc>
              <a:spcBef>
                <a:spcPts val="60"/>
              </a:spcBef>
              <a:buFont typeface="Symbol"/>
              <a:buChar char=""/>
              <a:tabLst>
                <a:tab pos="589829" algn="l"/>
              </a:tabLst>
            </a:pPr>
            <a:r>
              <a:rPr sz="1600" dirty="0">
                <a:latin typeface="Calibri"/>
                <a:cs typeface="Calibri"/>
              </a:rPr>
              <a:t>Technologies mobiles et applications pour permettre le suivi et la gestion à distance via des smartphones.</a:t>
            </a:r>
          </a:p>
          <a:p>
            <a:pPr>
              <a:lnSpc>
                <a:spcPct val="100000"/>
              </a:lnSpc>
            </a:pPr>
            <a:endParaRPr sz="1000" dirty="0">
              <a:latin typeface="Calibri"/>
              <a:cs typeface="Calibri"/>
            </a:endParaRPr>
          </a:p>
          <a:p>
            <a:pPr>
              <a:spcBef>
                <a:spcPts val="590"/>
              </a:spcBef>
            </a:pPr>
            <a:endParaRPr sz="1000" dirty="0">
              <a:latin typeface="Calibri"/>
              <a:cs typeface="Calibri"/>
            </a:endParaRPr>
          </a:p>
          <a:p>
            <a:pPr marL="12698">
              <a:spcBef>
                <a:spcPts val="5"/>
              </a:spcBef>
            </a:pPr>
            <a:r>
              <a:rPr sz="1600" b="1" dirty="0">
                <a:latin typeface="Calibri"/>
                <a:cs typeface="Calibri"/>
              </a:rPr>
              <a:t>8. Ces technologies sont-elles accessibles et adaptées à votre projet ?</a:t>
            </a:r>
          </a:p>
          <a:p>
            <a:pPr marL="12698" marR="5080" indent="90156">
              <a:lnSpc>
                <a:spcPct val="113700"/>
              </a:lnSpc>
              <a:spcBef>
                <a:spcPts val="745"/>
              </a:spcBef>
            </a:pPr>
            <a:r>
              <a:rPr sz="1600" dirty="0">
                <a:latin typeface="Calibri"/>
                <a:cs typeface="Calibri"/>
              </a:rPr>
              <a:t>- Oui, ces technologies sont largement accessibles et bien adaptées au projet. Les panneaux solaires sont couramment utilisés pour des installations domestiques, et les capteurs et microcontrôleurs  sont facilement disponibles à des prix abordables. Les technologies Bluetooth et applications mobiles sont également répandues, ce qui permet une mise en œuvre relativement simple et rentable.</a:t>
            </a:r>
          </a:p>
        </p:txBody>
      </p:sp>
      <p:sp>
        <p:nvSpPr>
          <p:cNvPr id="7" name="ZoneTexte 6">
            <a:extLst>
              <a:ext uri="{FF2B5EF4-FFF2-40B4-BE49-F238E27FC236}">
                <a16:creationId xmlns:a16="http://schemas.microsoft.com/office/drawing/2014/main" id="{44149891-88C8-4C3E-8C9E-7ECB0F2A412B}"/>
              </a:ext>
            </a:extLst>
          </p:cNvPr>
          <p:cNvSpPr txBox="1"/>
          <p:nvPr/>
        </p:nvSpPr>
        <p:spPr>
          <a:xfrm>
            <a:off x="4859823" y="308727"/>
            <a:ext cx="3886200" cy="407804"/>
          </a:xfrm>
          <a:prstGeom prst="rect">
            <a:avLst/>
          </a:prstGeom>
          <a:noFill/>
        </p:spPr>
        <p:txBody>
          <a:bodyPr wrap="square">
            <a:spAutoFit/>
          </a:bodyPr>
          <a:lstStyle/>
          <a:p>
            <a:pPr marL="12698">
              <a:spcBef>
                <a:spcPts val="110"/>
              </a:spcBef>
            </a:pPr>
            <a:r>
              <a:rPr lang="fr-FR" sz="2050" dirty="0">
                <a:latin typeface="Verdana"/>
              </a:rPr>
              <a:t>2. Fiche d’Analyse PESTEL</a:t>
            </a:r>
          </a:p>
        </p:txBody>
      </p:sp>
      <p:sp>
        <p:nvSpPr>
          <p:cNvPr id="9" name="object 4">
            <a:extLst>
              <a:ext uri="{FF2B5EF4-FFF2-40B4-BE49-F238E27FC236}">
                <a16:creationId xmlns:a16="http://schemas.microsoft.com/office/drawing/2014/main" id="{F67C4940-E998-4F8B-ADE0-0B2DD05AEB5A}"/>
              </a:ext>
            </a:extLst>
          </p:cNvPr>
          <p:cNvSpPr txBox="1"/>
          <p:nvPr/>
        </p:nvSpPr>
        <p:spPr>
          <a:xfrm>
            <a:off x="686540" y="1143000"/>
            <a:ext cx="12039599" cy="3678186"/>
          </a:xfrm>
          <a:prstGeom prst="rect">
            <a:avLst/>
          </a:prstGeom>
        </p:spPr>
        <p:txBody>
          <a:bodyPr vert="horz" wrap="square" lIns="0" tIns="17145" rIns="0" bIns="0" rtlCol="0">
            <a:spAutoFit/>
          </a:bodyPr>
          <a:lstStyle/>
          <a:p>
            <a:pPr marL="12698">
              <a:spcBef>
                <a:spcPts val="135"/>
              </a:spcBef>
            </a:pPr>
            <a:r>
              <a:rPr lang="fr-FR" sz="2000" spc="75" dirty="0">
                <a:latin typeface="Verdana"/>
              </a:rPr>
              <a:t>Sociologique</a:t>
            </a:r>
          </a:p>
          <a:p>
            <a:pPr marL="12698">
              <a:spcBef>
                <a:spcPts val="135"/>
              </a:spcBef>
            </a:pPr>
            <a:endParaRPr lang="fr-FR" sz="1600" b="1" dirty="0">
              <a:latin typeface="Calibri"/>
              <a:cs typeface="Calibri"/>
            </a:endParaRPr>
          </a:p>
          <a:p>
            <a:pPr marL="12698">
              <a:spcBef>
                <a:spcPts val="135"/>
              </a:spcBef>
            </a:pPr>
            <a:r>
              <a:rPr sz="1600" b="1" dirty="0">
                <a:latin typeface="Calibri"/>
                <a:cs typeface="Calibri"/>
              </a:rPr>
              <a:t>5.</a:t>
            </a:r>
            <a:r>
              <a:rPr sz="1600" b="1" spc="70" dirty="0">
                <a:latin typeface="Calibri"/>
                <a:cs typeface="Calibri"/>
              </a:rPr>
              <a:t> </a:t>
            </a:r>
            <a:r>
              <a:rPr sz="1600" b="1" dirty="0">
                <a:latin typeface="Calibri"/>
                <a:cs typeface="Calibri"/>
              </a:rPr>
              <a:t>Quelles</a:t>
            </a:r>
            <a:r>
              <a:rPr sz="1600" b="1" spc="60" dirty="0">
                <a:latin typeface="Calibri"/>
                <a:cs typeface="Calibri"/>
              </a:rPr>
              <a:t> </a:t>
            </a:r>
            <a:r>
              <a:rPr sz="1600" b="1" dirty="0">
                <a:latin typeface="Calibri"/>
                <a:cs typeface="Calibri"/>
              </a:rPr>
              <a:t>sont</a:t>
            </a:r>
            <a:r>
              <a:rPr sz="1600" b="1" spc="50" dirty="0">
                <a:latin typeface="Calibri"/>
                <a:cs typeface="Calibri"/>
              </a:rPr>
              <a:t> </a:t>
            </a:r>
            <a:r>
              <a:rPr sz="1600" b="1" dirty="0">
                <a:latin typeface="Calibri"/>
                <a:cs typeface="Calibri"/>
              </a:rPr>
              <a:t>les</a:t>
            </a:r>
            <a:r>
              <a:rPr sz="1600" b="1" spc="95" dirty="0">
                <a:latin typeface="Calibri"/>
                <a:cs typeface="Calibri"/>
              </a:rPr>
              <a:t> </a:t>
            </a:r>
            <a:r>
              <a:rPr sz="1600" b="1" dirty="0">
                <a:latin typeface="Calibri"/>
                <a:cs typeface="Calibri"/>
              </a:rPr>
              <a:t>attentes</a:t>
            </a:r>
            <a:r>
              <a:rPr sz="1600" b="1" spc="70" dirty="0">
                <a:latin typeface="Calibri"/>
                <a:cs typeface="Calibri"/>
              </a:rPr>
              <a:t> </a:t>
            </a:r>
            <a:r>
              <a:rPr sz="1600" b="1" dirty="0">
                <a:latin typeface="Calibri"/>
                <a:cs typeface="Calibri"/>
              </a:rPr>
              <a:t>et</a:t>
            </a:r>
            <a:r>
              <a:rPr sz="1600" b="1" spc="70" dirty="0">
                <a:latin typeface="Calibri"/>
                <a:cs typeface="Calibri"/>
              </a:rPr>
              <a:t> </a:t>
            </a:r>
            <a:r>
              <a:rPr sz="1600" b="1" dirty="0">
                <a:latin typeface="Calibri"/>
                <a:cs typeface="Calibri"/>
              </a:rPr>
              <a:t>tendances</a:t>
            </a:r>
            <a:r>
              <a:rPr sz="1600" b="1" spc="70" dirty="0">
                <a:latin typeface="Calibri"/>
                <a:cs typeface="Calibri"/>
              </a:rPr>
              <a:t> </a:t>
            </a:r>
            <a:r>
              <a:rPr sz="1600" b="1" dirty="0">
                <a:latin typeface="Calibri"/>
                <a:cs typeface="Calibri"/>
              </a:rPr>
              <a:t>sociales</a:t>
            </a:r>
            <a:r>
              <a:rPr sz="1600" b="1" spc="55" dirty="0">
                <a:latin typeface="Calibri"/>
                <a:cs typeface="Calibri"/>
              </a:rPr>
              <a:t> </a:t>
            </a:r>
            <a:r>
              <a:rPr sz="1600" b="1" dirty="0">
                <a:latin typeface="Calibri"/>
                <a:cs typeface="Calibri"/>
              </a:rPr>
              <a:t>liées</a:t>
            </a:r>
            <a:r>
              <a:rPr sz="1600" b="1" spc="75" dirty="0">
                <a:latin typeface="Calibri"/>
                <a:cs typeface="Calibri"/>
              </a:rPr>
              <a:t> </a:t>
            </a:r>
            <a:r>
              <a:rPr sz="1600" b="1" dirty="0">
                <a:latin typeface="Calibri"/>
                <a:cs typeface="Calibri"/>
              </a:rPr>
              <a:t>à</a:t>
            </a:r>
            <a:r>
              <a:rPr sz="1600" b="1" spc="70" dirty="0">
                <a:latin typeface="Calibri"/>
                <a:cs typeface="Calibri"/>
              </a:rPr>
              <a:t> </a:t>
            </a:r>
            <a:r>
              <a:rPr sz="1600" b="1" dirty="0">
                <a:latin typeface="Calibri"/>
                <a:cs typeface="Calibri"/>
              </a:rPr>
              <a:t>l’écologie</a:t>
            </a:r>
            <a:r>
              <a:rPr sz="1600" b="1" spc="75" dirty="0">
                <a:latin typeface="Calibri"/>
                <a:cs typeface="Calibri"/>
              </a:rPr>
              <a:t> </a:t>
            </a:r>
            <a:r>
              <a:rPr sz="1600" b="1" dirty="0">
                <a:latin typeface="Calibri"/>
                <a:cs typeface="Calibri"/>
              </a:rPr>
              <a:t>et</a:t>
            </a:r>
            <a:r>
              <a:rPr sz="1600" b="1" spc="70" dirty="0">
                <a:latin typeface="Calibri"/>
                <a:cs typeface="Calibri"/>
              </a:rPr>
              <a:t> </a:t>
            </a:r>
            <a:r>
              <a:rPr sz="1600" b="1" dirty="0">
                <a:latin typeface="Calibri"/>
                <a:cs typeface="Calibri"/>
              </a:rPr>
              <a:t>au</a:t>
            </a:r>
            <a:r>
              <a:rPr sz="1600" b="1" spc="65" dirty="0">
                <a:latin typeface="Calibri"/>
                <a:cs typeface="Calibri"/>
              </a:rPr>
              <a:t> </a:t>
            </a:r>
            <a:r>
              <a:rPr sz="1600" b="1" dirty="0">
                <a:latin typeface="Calibri"/>
                <a:cs typeface="Calibri"/>
              </a:rPr>
              <a:t>développement</a:t>
            </a:r>
            <a:r>
              <a:rPr sz="1600" b="1" spc="75" dirty="0">
                <a:latin typeface="Calibri"/>
                <a:cs typeface="Calibri"/>
              </a:rPr>
              <a:t> </a:t>
            </a:r>
            <a:r>
              <a:rPr sz="1600" b="1" dirty="0">
                <a:latin typeface="Calibri"/>
                <a:cs typeface="Calibri"/>
              </a:rPr>
              <a:t>durable</a:t>
            </a:r>
            <a:r>
              <a:rPr sz="1600" b="1" spc="75" dirty="0">
                <a:latin typeface="Calibri"/>
                <a:cs typeface="Calibri"/>
              </a:rPr>
              <a:t> </a:t>
            </a:r>
            <a:r>
              <a:rPr sz="1600" b="1" spc="-50" dirty="0">
                <a:latin typeface="Calibri"/>
                <a:cs typeface="Calibri"/>
              </a:rPr>
              <a:t>?</a:t>
            </a:r>
            <a:endParaRPr sz="1600" dirty="0">
              <a:latin typeface="Calibri"/>
              <a:cs typeface="Calibri"/>
            </a:endParaRPr>
          </a:p>
          <a:p>
            <a:pPr marL="12698" marR="488244">
              <a:lnSpc>
                <a:spcPct val="113999"/>
              </a:lnSpc>
              <a:spcBef>
                <a:spcPts val="730"/>
              </a:spcBef>
            </a:pPr>
            <a:r>
              <a:rPr sz="1600" dirty="0">
                <a:latin typeface="Calibri"/>
                <a:cs typeface="Calibri"/>
              </a:rPr>
              <a:t>-</a:t>
            </a:r>
            <a:r>
              <a:rPr sz="1600" spc="60" dirty="0">
                <a:latin typeface="Calibri"/>
                <a:cs typeface="Calibri"/>
              </a:rPr>
              <a:t> </a:t>
            </a:r>
            <a:r>
              <a:rPr sz="1600" dirty="0">
                <a:latin typeface="Calibri"/>
                <a:cs typeface="Calibri"/>
              </a:rPr>
              <a:t>Il</a:t>
            </a:r>
            <a:r>
              <a:rPr sz="1600" spc="65" dirty="0">
                <a:latin typeface="Calibri"/>
                <a:cs typeface="Calibri"/>
              </a:rPr>
              <a:t> </a:t>
            </a:r>
            <a:r>
              <a:rPr sz="1600" dirty="0">
                <a:latin typeface="Calibri"/>
                <a:cs typeface="Calibri"/>
              </a:rPr>
              <a:t>y</a:t>
            </a:r>
            <a:r>
              <a:rPr sz="1600" spc="80" dirty="0">
                <a:latin typeface="Calibri"/>
                <a:cs typeface="Calibri"/>
              </a:rPr>
              <a:t> </a:t>
            </a:r>
            <a:r>
              <a:rPr sz="1600" dirty="0">
                <a:latin typeface="Calibri"/>
                <a:cs typeface="Calibri"/>
              </a:rPr>
              <a:t>a</a:t>
            </a:r>
            <a:r>
              <a:rPr sz="1600" spc="70" dirty="0">
                <a:latin typeface="Calibri"/>
                <a:cs typeface="Calibri"/>
              </a:rPr>
              <a:t> </a:t>
            </a:r>
            <a:r>
              <a:rPr sz="1600" dirty="0">
                <a:latin typeface="Calibri"/>
                <a:cs typeface="Calibri"/>
              </a:rPr>
              <a:t>une</a:t>
            </a:r>
            <a:r>
              <a:rPr sz="1600" spc="70" dirty="0">
                <a:latin typeface="Calibri"/>
                <a:cs typeface="Calibri"/>
              </a:rPr>
              <a:t> </a:t>
            </a:r>
            <a:r>
              <a:rPr sz="1600" dirty="0">
                <a:latin typeface="Calibri"/>
                <a:cs typeface="Calibri"/>
              </a:rPr>
              <a:t>forte</a:t>
            </a:r>
            <a:r>
              <a:rPr sz="1600" spc="65" dirty="0">
                <a:latin typeface="Calibri"/>
                <a:cs typeface="Calibri"/>
              </a:rPr>
              <a:t> </a:t>
            </a:r>
            <a:r>
              <a:rPr sz="1600" dirty="0">
                <a:latin typeface="Calibri"/>
                <a:cs typeface="Calibri"/>
              </a:rPr>
              <a:t>sensibilisation</a:t>
            </a:r>
            <a:r>
              <a:rPr sz="1600" spc="80" dirty="0">
                <a:latin typeface="Calibri"/>
                <a:cs typeface="Calibri"/>
              </a:rPr>
              <a:t> </a:t>
            </a:r>
            <a:r>
              <a:rPr sz="1600" dirty="0">
                <a:latin typeface="Calibri"/>
                <a:cs typeface="Calibri"/>
              </a:rPr>
              <a:t>croissante</a:t>
            </a:r>
            <a:r>
              <a:rPr sz="1600" spc="65" dirty="0">
                <a:latin typeface="Calibri"/>
                <a:cs typeface="Calibri"/>
              </a:rPr>
              <a:t> </a:t>
            </a:r>
            <a:r>
              <a:rPr sz="1600" dirty="0">
                <a:latin typeface="Calibri"/>
                <a:cs typeface="Calibri"/>
              </a:rPr>
              <a:t>des</a:t>
            </a:r>
            <a:r>
              <a:rPr sz="1600" spc="50" dirty="0">
                <a:latin typeface="Calibri"/>
                <a:cs typeface="Calibri"/>
              </a:rPr>
              <a:t> </a:t>
            </a:r>
            <a:r>
              <a:rPr sz="1600" dirty="0">
                <a:latin typeface="Calibri"/>
                <a:cs typeface="Calibri"/>
              </a:rPr>
              <a:t>citoyens,</a:t>
            </a:r>
            <a:r>
              <a:rPr sz="1600" spc="55" dirty="0">
                <a:latin typeface="Calibri"/>
                <a:cs typeface="Calibri"/>
              </a:rPr>
              <a:t> </a:t>
            </a:r>
            <a:r>
              <a:rPr sz="1600" dirty="0">
                <a:latin typeface="Calibri"/>
                <a:cs typeface="Calibri"/>
              </a:rPr>
              <a:t>surtout</a:t>
            </a:r>
            <a:r>
              <a:rPr sz="1600" spc="55" dirty="0">
                <a:latin typeface="Calibri"/>
                <a:cs typeface="Calibri"/>
              </a:rPr>
              <a:t> </a:t>
            </a:r>
            <a:r>
              <a:rPr sz="1600" dirty="0">
                <a:latin typeface="Calibri"/>
                <a:cs typeface="Calibri"/>
              </a:rPr>
              <a:t>en</a:t>
            </a:r>
            <a:r>
              <a:rPr sz="1600" spc="60" dirty="0">
                <a:latin typeface="Calibri"/>
                <a:cs typeface="Calibri"/>
              </a:rPr>
              <a:t> </a:t>
            </a:r>
            <a:r>
              <a:rPr sz="1600" dirty="0">
                <a:latin typeface="Calibri"/>
                <a:cs typeface="Calibri"/>
              </a:rPr>
              <a:t>Afrique,</a:t>
            </a:r>
            <a:r>
              <a:rPr sz="1600" spc="50" dirty="0">
                <a:latin typeface="Calibri"/>
                <a:cs typeface="Calibri"/>
              </a:rPr>
              <a:t> </a:t>
            </a:r>
            <a:r>
              <a:rPr sz="1600" dirty="0">
                <a:latin typeface="Calibri"/>
                <a:cs typeface="Calibri"/>
              </a:rPr>
              <a:t>aux</a:t>
            </a:r>
            <a:r>
              <a:rPr sz="1600" spc="65" dirty="0">
                <a:latin typeface="Calibri"/>
                <a:cs typeface="Calibri"/>
              </a:rPr>
              <a:t> </a:t>
            </a:r>
            <a:r>
              <a:rPr sz="1600" spc="-10" dirty="0">
                <a:latin typeface="Calibri"/>
                <a:cs typeface="Calibri"/>
              </a:rPr>
              <a:t>enjeux </a:t>
            </a:r>
            <a:r>
              <a:rPr sz="1600" dirty="0">
                <a:latin typeface="Calibri"/>
                <a:cs typeface="Calibri"/>
              </a:rPr>
              <a:t>environnementaux,</a:t>
            </a:r>
            <a:r>
              <a:rPr sz="1600" spc="75" dirty="0">
                <a:latin typeface="Calibri"/>
                <a:cs typeface="Calibri"/>
              </a:rPr>
              <a:t> </a:t>
            </a:r>
            <a:r>
              <a:rPr sz="1600" dirty="0">
                <a:latin typeface="Calibri"/>
                <a:cs typeface="Calibri"/>
              </a:rPr>
              <a:t>avec</a:t>
            </a:r>
            <a:r>
              <a:rPr sz="1600" spc="90" dirty="0">
                <a:latin typeface="Calibri"/>
                <a:cs typeface="Calibri"/>
              </a:rPr>
              <a:t> </a:t>
            </a:r>
            <a:r>
              <a:rPr sz="1600" dirty="0">
                <a:latin typeface="Calibri"/>
                <a:cs typeface="Calibri"/>
              </a:rPr>
              <a:t>un</a:t>
            </a:r>
            <a:r>
              <a:rPr sz="1600" spc="80" dirty="0">
                <a:latin typeface="Calibri"/>
                <a:cs typeface="Calibri"/>
              </a:rPr>
              <a:t> </a:t>
            </a:r>
            <a:r>
              <a:rPr sz="1600" dirty="0">
                <a:latin typeface="Calibri"/>
                <a:cs typeface="Calibri"/>
              </a:rPr>
              <a:t>intérêt</a:t>
            </a:r>
            <a:r>
              <a:rPr sz="1600" spc="65" dirty="0">
                <a:latin typeface="Calibri"/>
                <a:cs typeface="Calibri"/>
              </a:rPr>
              <a:t> </a:t>
            </a:r>
            <a:r>
              <a:rPr sz="1600" dirty="0">
                <a:latin typeface="Calibri"/>
                <a:cs typeface="Calibri"/>
              </a:rPr>
              <a:t>pour</a:t>
            </a:r>
            <a:r>
              <a:rPr sz="1600" spc="90" dirty="0">
                <a:latin typeface="Calibri"/>
                <a:cs typeface="Calibri"/>
              </a:rPr>
              <a:t> </a:t>
            </a:r>
            <a:r>
              <a:rPr sz="1600" dirty="0">
                <a:latin typeface="Calibri"/>
                <a:cs typeface="Calibri"/>
              </a:rPr>
              <a:t>les</a:t>
            </a:r>
            <a:r>
              <a:rPr sz="1600" spc="95" dirty="0">
                <a:latin typeface="Calibri"/>
                <a:cs typeface="Calibri"/>
              </a:rPr>
              <a:t> </a:t>
            </a:r>
            <a:r>
              <a:rPr sz="1600" dirty="0">
                <a:latin typeface="Calibri"/>
                <a:cs typeface="Calibri"/>
              </a:rPr>
              <a:t>solutions</a:t>
            </a:r>
            <a:r>
              <a:rPr sz="1600" spc="80" dirty="0">
                <a:latin typeface="Calibri"/>
                <a:cs typeface="Calibri"/>
              </a:rPr>
              <a:t> </a:t>
            </a:r>
            <a:r>
              <a:rPr sz="1600" dirty="0">
                <a:latin typeface="Calibri"/>
                <a:cs typeface="Calibri"/>
              </a:rPr>
              <a:t>écologique</a:t>
            </a:r>
            <a:r>
              <a:rPr sz="1600" spc="105" dirty="0">
                <a:latin typeface="Calibri"/>
                <a:cs typeface="Calibri"/>
              </a:rPr>
              <a:t> </a:t>
            </a:r>
            <a:r>
              <a:rPr sz="1600" dirty="0">
                <a:latin typeface="Calibri"/>
                <a:cs typeface="Calibri"/>
              </a:rPr>
              <a:t>et</a:t>
            </a:r>
            <a:r>
              <a:rPr sz="1600" spc="100" dirty="0">
                <a:latin typeface="Calibri"/>
                <a:cs typeface="Calibri"/>
              </a:rPr>
              <a:t> </a:t>
            </a:r>
            <a:r>
              <a:rPr sz="1600" dirty="0">
                <a:latin typeface="Calibri"/>
                <a:cs typeface="Calibri"/>
              </a:rPr>
              <a:t>durable.</a:t>
            </a:r>
            <a:r>
              <a:rPr sz="1600" spc="85" dirty="0">
                <a:latin typeface="Calibri"/>
                <a:cs typeface="Calibri"/>
              </a:rPr>
              <a:t> </a:t>
            </a:r>
            <a:r>
              <a:rPr sz="1600" dirty="0" err="1">
                <a:latin typeface="Calibri"/>
                <a:cs typeface="Calibri"/>
              </a:rPr>
              <a:t>L’adoption</a:t>
            </a:r>
            <a:r>
              <a:rPr sz="1600" spc="75" dirty="0">
                <a:latin typeface="Calibri"/>
                <a:cs typeface="Calibri"/>
              </a:rPr>
              <a:t> </a:t>
            </a:r>
            <a:r>
              <a:rPr sz="1600" spc="-25" dirty="0">
                <a:latin typeface="Calibri"/>
                <a:cs typeface="Calibri"/>
              </a:rPr>
              <a:t>de</a:t>
            </a:r>
            <a:r>
              <a:rPr lang="fr-FR" sz="1600" spc="-25" dirty="0">
                <a:latin typeface="Calibri"/>
                <a:cs typeface="Calibri"/>
              </a:rPr>
              <a:t> technologies vertes est une tendance croissante, notamment parmi les jeunes générations. Les populations cherchent des solutions pratiques pour réduire leur facture énergétique et contribuer à la protection de l’environnement.</a:t>
            </a:r>
          </a:p>
          <a:p>
            <a:pPr marL="12698" marR="488244">
              <a:lnSpc>
                <a:spcPct val="113999"/>
              </a:lnSpc>
              <a:spcBef>
                <a:spcPts val="730"/>
              </a:spcBef>
            </a:pPr>
            <a:endParaRPr lang="fr-FR" sz="1600" spc="-25" dirty="0">
              <a:latin typeface="Calibri"/>
              <a:cs typeface="Calibri"/>
            </a:endParaRPr>
          </a:p>
          <a:p>
            <a:pPr marL="12698"/>
            <a:r>
              <a:rPr lang="fr-FR" sz="1600" b="1" dirty="0">
                <a:latin typeface="Calibri"/>
                <a:cs typeface="Calibri"/>
              </a:rPr>
              <a:t>6.</a:t>
            </a:r>
            <a:r>
              <a:rPr lang="fr-FR" sz="1600" b="1" spc="70" dirty="0">
                <a:latin typeface="Calibri"/>
                <a:cs typeface="Calibri"/>
              </a:rPr>
              <a:t> </a:t>
            </a:r>
            <a:r>
              <a:rPr lang="fr-FR" sz="1600" b="1" dirty="0">
                <a:latin typeface="Calibri"/>
                <a:cs typeface="Calibri"/>
              </a:rPr>
              <a:t>Comment</a:t>
            </a:r>
            <a:r>
              <a:rPr lang="fr-FR" sz="1600" b="1" spc="60" dirty="0">
                <a:latin typeface="Calibri"/>
                <a:cs typeface="Calibri"/>
              </a:rPr>
              <a:t> </a:t>
            </a:r>
            <a:r>
              <a:rPr lang="fr-FR" sz="1600" b="1" dirty="0">
                <a:latin typeface="Calibri"/>
                <a:cs typeface="Calibri"/>
              </a:rPr>
              <a:t>votre</a:t>
            </a:r>
            <a:r>
              <a:rPr lang="fr-FR" sz="1600" b="1" spc="60" dirty="0">
                <a:latin typeface="Calibri"/>
                <a:cs typeface="Calibri"/>
              </a:rPr>
              <a:t> </a:t>
            </a:r>
            <a:r>
              <a:rPr lang="fr-FR" sz="1600" b="1" dirty="0">
                <a:latin typeface="Calibri"/>
                <a:cs typeface="Calibri"/>
              </a:rPr>
              <a:t>projet</a:t>
            </a:r>
            <a:r>
              <a:rPr lang="fr-FR" sz="1600" b="1" spc="55" dirty="0">
                <a:latin typeface="Calibri"/>
                <a:cs typeface="Calibri"/>
              </a:rPr>
              <a:t> </a:t>
            </a:r>
            <a:r>
              <a:rPr lang="fr-FR" sz="1600" b="1" dirty="0">
                <a:latin typeface="Calibri"/>
                <a:cs typeface="Calibri"/>
              </a:rPr>
              <a:t>répond-il</a:t>
            </a:r>
            <a:r>
              <a:rPr lang="fr-FR" sz="1600" b="1" spc="100" dirty="0">
                <a:latin typeface="Calibri"/>
                <a:cs typeface="Calibri"/>
              </a:rPr>
              <a:t> </a:t>
            </a:r>
            <a:r>
              <a:rPr lang="fr-FR" sz="1600" b="1" dirty="0">
                <a:latin typeface="Calibri"/>
                <a:cs typeface="Calibri"/>
              </a:rPr>
              <a:t>à</a:t>
            </a:r>
            <a:r>
              <a:rPr lang="fr-FR" sz="1600" b="1" spc="80" dirty="0">
                <a:latin typeface="Calibri"/>
                <a:cs typeface="Calibri"/>
              </a:rPr>
              <a:t> </a:t>
            </a:r>
            <a:r>
              <a:rPr lang="fr-FR" sz="1600" b="1" dirty="0">
                <a:latin typeface="Calibri"/>
                <a:cs typeface="Calibri"/>
              </a:rPr>
              <a:t>ces</a:t>
            </a:r>
            <a:r>
              <a:rPr lang="fr-FR" sz="1600" b="1" spc="65" dirty="0">
                <a:latin typeface="Calibri"/>
                <a:cs typeface="Calibri"/>
              </a:rPr>
              <a:t> </a:t>
            </a:r>
            <a:r>
              <a:rPr lang="fr-FR" sz="1600" b="1" dirty="0">
                <a:latin typeface="Calibri"/>
                <a:cs typeface="Calibri"/>
              </a:rPr>
              <a:t>attentes</a:t>
            </a:r>
            <a:r>
              <a:rPr lang="fr-FR" sz="1600" b="1" spc="70" dirty="0">
                <a:latin typeface="Calibri"/>
                <a:cs typeface="Calibri"/>
              </a:rPr>
              <a:t> </a:t>
            </a:r>
            <a:r>
              <a:rPr lang="fr-FR" sz="1600" b="1" spc="-50" dirty="0">
                <a:latin typeface="Calibri"/>
                <a:cs typeface="Calibri"/>
              </a:rPr>
              <a:t>?</a:t>
            </a:r>
            <a:endParaRPr lang="fr-FR" sz="1600" dirty="0">
              <a:latin typeface="Calibri"/>
              <a:cs typeface="Calibri"/>
            </a:endParaRPr>
          </a:p>
          <a:p>
            <a:pPr marL="12698" marR="21588" indent="90156">
              <a:lnSpc>
                <a:spcPct val="113500"/>
              </a:lnSpc>
              <a:spcBef>
                <a:spcPts val="735"/>
              </a:spcBef>
            </a:pPr>
            <a:r>
              <a:rPr lang="fr-FR" sz="1600" dirty="0">
                <a:latin typeface="Calibri"/>
                <a:cs typeface="Calibri"/>
              </a:rPr>
              <a:t>-</a:t>
            </a:r>
            <a:r>
              <a:rPr lang="fr-FR" sz="1600" spc="70" dirty="0">
                <a:latin typeface="Calibri"/>
                <a:cs typeface="Calibri"/>
              </a:rPr>
              <a:t> </a:t>
            </a:r>
            <a:r>
              <a:rPr lang="fr-FR" sz="1600" dirty="0">
                <a:latin typeface="Calibri"/>
                <a:cs typeface="Calibri"/>
              </a:rPr>
              <a:t>Le</a:t>
            </a:r>
            <a:r>
              <a:rPr lang="fr-FR" sz="1600" spc="80" dirty="0">
                <a:latin typeface="Calibri"/>
                <a:cs typeface="Calibri"/>
              </a:rPr>
              <a:t> </a:t>
            </a:r>
            <a:r>
              <a:rPr lang="fr-FR" sz="1600" dirty="0">
                <a:latin typeface="Calibri"/>
                <a:cs typeface="Calibri"/>
              </a:rPr>
              <a:t>projet</a:t>
            </a:r>
            <a:r>
              <a:rPr lang="fr-FR" sz="1600" spc="75" dirty="0">
                <a:latin typeface="Calibri"/>
                <a:cs typeface="Calibri"/>
              </a:rPr>
              <a:t> </a:t>
            </a:r>
            <a:r>
              <a:rPr lang="fr-FR" sz="1600" dirty="0">
                <a:latin typeface="Calibri"/>
                <a:cs typeface="Calibri"/>
              </a:rPr>
              <a:t>répond</a:t>
            </a:r>
            <a:r>
              <a:rPr lang="fr-FR" sz="1600" spc="80" dirty="0">
                <a:latin typeface="Calibri"/>
                <a:cs typeface="Calibri"/>
              </a:rPr>
              <a:t> </a:t>
            </a:r>
            <a:r>
              <a:rPr lang="fr-FR" sz="1600" dirty="0">
                <a:latin typeface="Calibri"/>
                <a:cs typeface="Calibri"/>
              </a:rPr>
              <a:t>aux</a:t>
            </a:r>
            <a:r>
              <a:rPr lang="fr-FR" sz="1600" spc="70" dirty="0">
                <a:latin typeface="Calibri"/>
                <a:cs typeface="Calibri"/>
              </a:rPr>
              <a:t> </a:t>
            </a:r>
            <a:r>
              <a:rPr lang="fr-FR" sz="1600" dirty="0">
                <a:latin typeface="Calibri"/>
                <a:cs typeface="Calibri"/>
              </a:rPr>
              <a:t>attentes</a:t>
            </a:r>
            <a:r>
              <a:rPr lang="fr-FR" sz="1600" spc="65" dirty="0">
                <a:latin typeface="Calibri"/>
                <a:cs typeface="Calibri"/>
              </a:rPr>
              <a:t> </a:t>
            </a:r>
            <a:r>
              <a:rPr lang="fr-FR" sz="1600" dirty="0">
                <a:latin typeface="Calibri"/>
                <a:cs typeface="Calibri"/>
              </a:rPr>
              <a:t>sociales</a:t>
            </a:r>
            <a:r>
              <a:rPr lang="fr-FR" sz="1600" spc="75" dirty="0">
                <a:latin typeface="Calibri"/>
                <a:cs typeface="Calibri"/>
              </a:rPr>
              <a:t> </a:t>
            </a:r>
            <a:r>
              <a:rPr lang="fr-FR" sz="1600" dirty="0">
                <a:latin typeface="Calibri"/>
                <a:cs typeface="Calibri"/>
              </a:rPr>
              <a:t>en</a:t>
            </a:r>
            <a:r>
              <a:rPr lang="fr-FR" sz="1600" spc="75" dirty="0">
                <a:latin typeface="Calibri"/>
                <a:cs typeface="Calibri"/>
              </a:rPr>
              <a:t> </a:t>
            </a:r>
            <a:r>
              <a:rPr lang="fr-FR" sz="1600" dirty="0">
                <a:latin typeface="Calibri"/>
                <a:cs typeface="Calibri"/>
              </a:rPr>
              <a:t>offrant</a:t>
            </a:r>
            <a:r>
              <a:rPr lang="fr-FR" sz="1600" spc="70" dirty="0">
                <a:latin typeface="Calibri"/>
                <a:cs typeface="Calibri"/>
              </a:rPr>
              <a:t> </a:t>
            </a:r>
            <a:r>
              <a:rPr lang="fr-FR" sz="1600" dirty="0">
                <a:latin typeface="Calibri"/>
                <a:cs typeface="Calibri"/>
              </a:rPr>
              <a:t>une</a:t>
            </a:r>
            <a:r>
              <a:rPr lang="fr-FR" sz="1600" spc="80" dirty="0">
                <a:latin typeface="Calibri"/>
                <a:cs typeface="Calibri"/>
              </a:rPr>
              <a:t> </a:t>
            </a:r>
            <a:r>
              <a:rPr lang="fr-FR" sz="1600" dirty="0">
                <a:latin typeface="Calibri"/>
                <a:cs typeface="Calibri"/>
              </a:rPr>
              <a:t>solution</a:t>
            </a:r>
            <a:r>
              <a:rPr lang="fr-FR" sz="1600" spc="80" dirty="0">
                <a:latin typeface="Calibri"/>
                <a:cs typeface="Calibri"/>
              </a:rPr>
              <a:t> </a:t>
            </a:r>
            <a:r>
              <a:rPr lang="fr-FR" sz="1600" dirty="0">
                <a:latin typeface="Calibri"/>
                <a:cs typeface="Calibri"/>
              </a:rPr>
              <a:t>autonome,</a:t>
            </a:r>
            <a:r>
              <a:rPr lang="fr-FR" sz="1600" spc="65" dirty="0">
                <a:latin typeface="Calibri"/>
                <a:cs typeface="Calibri"/>
              </a:rPr>
              <a:t> </a:t>
            </a:r>
            <a:r>
              <a:rPr lang="fr-FR" sz="1600" dirty="0">
                <a:latin typeface="Calibri"/>
                <a:cs typeface="Calibri"/>
              </a:rPr>
              <a:t>économique</a:t>
            </a:r>
            <a:r>
              <a:rPr lang="fr-FR" sz="1600" spc="75" dirty="0">
                <a:latin typeface="Calibri"/>
                <a:cs typeface="Calibri"/>
              </a:rPr>
              <a:t> </a:t>
            </a:r>
            <a:r>
              <a:rPr lang="fr-FR" sz="1600" spc="-25" dirty="0">
                <a:latin typeface="Calibri"/>
                <a:cs typeface="Calibri"/>
              </a:rPr>
              <a:t>et</a:t>
            </a:r>
            <a:r>
              <a:rPr lang="fr-FR" sz="1600" dirty="0">
                <a:latin typeface="Calibri"/>
                <a:cs typeface="Calibri"/>
              </a:rPr>
              <a:t> écologique</a:t>
            </a:r>
            <a:r>
              <a:rPr lang="fr-FR" sz="1600" spc="85" dirty="0">
                <a:latin typeface="Calibri"/>
                <a:cs typeface="Calibri"/>
              </a:rPr>
              <a:t> </a:t>
            </a:r>
            <a:r>
              <a:rPr lang="fr-FR" sz="1600" dirty="0">
                <a:latin typeface="Calibri"/>
                <a:cs typeface="Calibri"/>
              </a:rPr>
              <a:t>pour</a:t>
            </a:r>
            <a:r>
              <a:rPr lang="fr-FR" sz="1600" spc="85" dirty="0">
                <a:latin typeface="Calibri"/>
                <a:cs typeface="Calibri"/>
              </a:rPr>
              <a:t> </a:t>
            </a:r>
            <a:r>
              <a:rPr lang="fr-FR" sz="1600" dirty="0">
                <a:latin typeface="Calibri"/>
                <a:cs typeface="Calibri"/>
              </a:rPr>
              <a:t>la</a:t>
            </a:r>
            <a:r>
              <a:rPr lang="fr-FR" sz="1600" spc="85" dirty="0">
                <a:latin typeface="Calibri"/>
                <a:cs typeface="Calibri"/>
              </a:rPr>
              <a:t> </a:t>
            </a:r>
            <a:r>
              <a:rPr lang="fr-FR" sz="1600" dirty="0">
                <a:latin typeface="Calibri"/>
                <a:cs typeface="Calibri"/>
              </a:rPr>
              <a:t>gestion</a:t>
            </a:r>
            <a:r>
              <a:rPr lang="fr-FR" sz="1600" spc="70" dirty="0">
                <a:latin typeface="Calibri"/>
                <a:cs typeface="Calibri"/>
              </a:rPr>
              <a:t> </a:t>
            </a:r>
            <a:r>
              <a:rPr lang="fr-FR" sz="1600" dirty="0">
                <a:latin typeface="Calibri"/>
                <a:cs typeface="Calibri"/>
              </a:rPr>
              <a:t>de</a:t>
            </a:r>
            <a:r>
              <a:rPr lang="fr-FR" sz="1600" spc="95" dirty="0">
                <a:latin typeface="Calibri"/>
                <a:cs typeface="Calibri"/>
              </a:rPr>
              <a:t> </a:t>
            </a:r>
            <a:r>
              <a:rPr lang="fr-FR" sz="1600" dirty="0">
                <a:latin typeface="Calibri"/>
                <a:cs typeface="Calibri"/>
              </a:rPr>
              <a:t>l'énergie.</a:t>
            </a:r>
            <a:r>
              <a:rPr lang="fr-FR" sz="1600" spc="70" dirty="0">
                <a:latin typeface="Calibri"/>
                <a:cs typeface="Calibri"/>
              </a:rPr>
              <a:t> </a:t>
            </a:r>
            <a:r>
              <a:rPr lang="fr-FR" sz="1600" dirty="0">
                <a:latin typeface="Calibri"/>
                <a:cs typeface="Calibri"/>
              </a:rPr>
              <a:t>L’utilisation</a:t>
            </a:r>
            <a:r>
              <a:rPr lang="fr-FR" sz="1600" spc="100" dirty="0">
                <a:latin typeface="Calibri"/>
                <a:cs typeface="Calibri"/>
              </a:rPr>
              <a:t> </a:t>
            </a:r>
            <a:r>
              <a:rPr lang="fr-FR" sz="1600" dirty="0">
                <a:latin typeface="Calibri"/>
                <a:cs typeface="Calibri"/>
              </a:rPr>
              <a:t>de</a:t>
            </a:r>
            <a:r>
              <a:rPr lang="fr-FR" sz="1600" spc="90" dirty="0">
                <a:latin typeface="Calibri"/>
                <a:cs typeface="Calibri"/>
              </a:rPr>
              <a:t> </a:t>
            </a:r>
            <a:r>
              <a:rPr lang="fr-FR" sz="1600" dirty="0">
                <a:latin typeface="Calibri"/>
                <a:cs typeface="Calibri"/>
              </a:rPr>
              <a:t>panneaux</a:t>
            </a:r>
            <a:r>
              <a:rPr lang="fr-FR" sz="1600" spc="80" dirty="0">
                <a:latin typeface="Calibri"/>
                <a:cs typeface="Calibri"/>
              </a:rPr>
              <a:t> </a:t>
            </a:r>
            <a:r>
              <a:rPr lang="fr-FR" sz="1600" dirty="0">
                <a:latin typeface="Calibri"/>
                <a:cs typeface="Calibri"/>
              </a:rPr>
              <a:t>solaires</a:t>
            </a:r>
            <a:r>
              <a:rPr lang="fr-FR" sz="1600" spc="100" dirty="0">
                <a:latin typeface="Calibri"/>
                <a:cs typeface="Calibri"/>
              </a:rPr>
              <a:t> </a:t>
            </a:r>
            <a:r>
              <a:rPr lang="fr-FR" sz="1600" dirty="0">
                <a:latin typeface="Calibri"/>
                <a:cs typeface="Calibri"/>
              </a:rPr>
              <a:t>et</a:t>
            </a:r>
            <a:r>
              <a:rPr lang="fr-FR" sz="1600" spc="75" dirty="0">
                <a:latin typeface="Calibri"/>
                <a:cs typeface="Calibri"/>
              </a:rPr>
              <a:t> </a:t>
            </a:r>
            <a:r>
              <a:rPr lang="fr-FR" sz="1600" dirty="0">
                <a:latin typeface="Calibri"/>
                <a:cs typeface="Calibri"/>
              </a:rPr>
              <a:t>l’optimisation</a:t>
            </a:r>
            <a:r>
              <a:rPr lang="fr-FR" sz="1600" spc="80" dirty="0">
                <a:latin typeface="Calibri"/>
                <a:cs typeface="Calibri"/>
              </a:rPr>
              <a:t> </a:t>
            </a:r>
            <a:r>
              <a:rPr lang="fr-FR" sz="1600" spc="-25" dirty="0">
                <a:latin typeface="Calibri"/>
                <a:cs typeface="Calibri"/>
              </a:rPr>
              <a:t>de</a:t>
            </a:r>
            <a:r>
              <a:rPr lang="fr-FR" sz="1600" dirty="0">
                <a:latin typeface="Calibri"/>
                <a:cs typeface="Calibri"/>
              </a:rPr>
              <a:t> l'utilisation</a:t>
            </a:r>
            <a:r>
              <a:rPr lang="fr-FR" sz="1600" spc="95" dirty="0">
                <a:latin typeface="Calibri"/>
                <a:cs typeface="Calibri"/>
              </a:rPr>
              <a:t> </a:t>
            </a:r>
            <a:r>
              <a:rPr lang="fr-FR" sz="1600" dirty="0">
                <a:latin typeface="Calibri"/>
                <a:cs typeface="Calibri"/>
              </a:rPr>
              <a:t>de</a:t>
            </a:r>
            <a:r>
              <a:rPr lang="fr-FR" sz="1600" spc="105" dirty="0">
                <a:latin typeface="Calibri"/>
                <a:cs typeface="Calibri"/>
              </a:rPr>
              <a:t> </a:t>
            </a:r>
            <a:r>
              <a:rPr lang="fr-FR" sz="1600" dirty="0">
                <a:latin typeface="Calibri"/>
                <a:cs typeface="Calibri"/>
              </a:rPr>
              <a:t>l'énergie</a:t>
            </a:r>
            <a:r>
              <a:rPr lang="fr-FR" sz="1600" spc="105" dirty="0">
                <a:latin typeface="Calibri"/>
                <a:cs typeface="Calibri"/>
              </a:rPr>
              <a:t> </a:t>
            </a:r>
            <a:r>
              <a:rPr lang="fr-FR" sz="1600" dirty="0">
                <a:latin typeface="Calibri"/>
                <a:cs typeface="Calibri"/>
              </a:rPr>
              <a:t>répondent</a:t>
            </a:r>
            <a:r>
              <a:rPr lang="fr-FR" sz="1600" spc="114" dirty="0">
                <a:latin typeface="Calibri"/>
                <a:cs typeface="Calibri"/>
              </a:rPr>
              <a:t> </a:t>
            </a:r>
            <a:r>
              <a:rPr lang="fr-FR" sz="1600" dirty="0">
                <a:latin typeface="Calibri"/>
                <a:cs typeface="Calibri"/>
              </a:rPr>
              <a:t>aux</a:t>
            </a:r>
            <a:r>
              <a:rPr lang="fr-FR" sz="1600" spc="85" dirty="0">
                <a:latin typeface="Calibri"/>
                <a:cs typeface="Calibri"/>
              </a:rPr>
              <a:t> </a:t>
            </a:r>
            <a:r>
              <a:rPr lang="fr-FR" sz="1600" dirty="0">
                <a:latin typeface="Calibri"/>
                <a:cs typeface="Calibri"/>
              </a:rPr>
              <a:t>préoccupations</a:t>
            </a:r>
            <a:r>
              <a:rPr lang="fr-FR" sz="1600" spc="80" dirty="0">
                <a:latin typeface="Calibri"/>
                <a:cs typeface="Calibri"/>
              </a:rPr>
              <a:t> </a:t>
            </a:r>
            <a:r>
              <a:rPr lang="fr-FR" sz="1600" dirty="0">
                <a:latin typeface="Calibri"/>
                <a:cs typeface="Calibri"/>
              </a:rPr>
              <a:t>environnementales</a:t>
            </a:r>
            <a:r>
              <a:rPr lang="fr-FR" sz="1600" spc="105" dirty="0">
                <a:latin typeface="Calibri"/>
                <a:cs typeface="Calibri"/>
              </a:rPr>
              <a:t> </a:t>
            </a:r>
            <a:r>
              <a:rPr lang="fr-FR" sz="1600" dirty="0">
                <a:latin typeface="Calibri"/>
                <a:cs typeface="Calibri"/>
              </a:rPr>
              <a:t>des</a:t>
            </a:r>
            <a:r>
              <a:rPr lang="fr-FR" sz="1600" spc="110" dirty="0">
                <a:latin typeface="Calibri"/>
                <a:cs typeface="Calibri"/>
              </a:rPr>
              <a:t> </a:t>
            </a:r>
            <a:r>
              <a:rPr lang="fr-FR" sz="1600" dirty="0">
                <a:latin typeface="Calibri"/>
                <a:cs typeface="Calibri"/>
              </a:rPr>
              <a:t>utilisateurs.</a:t>
            </a:r>
            <a:r>
              <a:rPr lang="fr-FR" sz="1600" spc="90" dirty="0">
                <a:latin typeface="Calibri"/>
                <a:cs typeface="Calibri"/>
              </a:rPr>
              <a:t> </a:t>
            </a:r>
            <a:r>
              <a:rPr lang="fr-FR" sz="1600" dirty="0">
                <a:latin typeface="Calibri"/>
                <a:cs typeface="Calibri"/>
              </a:rPr>
              <a:t>De</a:t>
            </a:r>
            <a:r>
              <a:rPr lang="fr-FR" sz="1600" spc="125" dirty="0">
                <a:latin typeface="Calibri"/>
                <a:cs typeface="Calibri"/>
              </a:rPr>
              <a:t> </a:t>
            </a:r>
            <a:r>
              <a:rPr lang="fr-FR" sz="1600" spc="-10" dirty="0">
                <a:latin typeface="Calibri"/>
                <a:cs typeface="Calibri"/>
              </a:rPr>
              <a:t>plus, </a:t>
            </a:r>
            <a:r>
              <a:rPr lang="fr-FR" sz="1600" dirty="0">
                <a:latin typeface="Calibri"/>
                <a:cs typeface="Calibri"/>
              </a:rPr>
              <a:t>l’aspect</a:t>
            </a:r>
            <a:r>
              <a:rPr lang="fr-FR" sz="1600" spc="65" dirty="0">
                <a:latin typeface="Calibri"/>
                <a:cs typeface="Calibri"/>
              </a:rPr>
              <a:t> </a:t>
            </a:r>
            <a:r>
              <a:rPr lang="fr-FR" sz="1600" dirty="0">
                <a:latin typeface="Calibri"/>
                <a:cs typeface="Calibri"/>
              </a:rPr>
              <a:t>économique</a:t>
            </a:r>
            <a:r>
              <a:rPr lang="fr-FR" sz="1600" spc="80" dirty="0">
                <a:latin typeface="Calibri"/>
                <a:cs typeface="Calibri"/>
              </a:rPr>
              <a:t> </a:t>
            </a:r>
            <a:r>
              <a:rPr lang="fr-FR" sz="1600" dirty="0">
                <a:latin typeface="Calibri"/>
                <a:cs typeface="Calibri"/>
              </a:rPr>
              <a:t>de</a:t>
            </a:r>
            <a:r>
              <a:rPr lang="fr-FR" sz="1600" spc="75" dirty="0">
                <a:latin typeface="Calibri"/>
                <a:cs typeface="Calibri"/>
              </a:rPr>
              <a:t> </a:t>
            </a:r>
            <a:r>
              <a:rPr lang="fr-FR" sz="1600" dirty="0">
                <a:latin typeface="Calibri"/>
                <a:cs typeface="Calibri"/>
              </a:rPr>
              <a:t>la</a:t>
            </a:r>
            <a:r>
              <a:rPr lang="fr-FR" sz="1600" spc="60" dirty="0">
                <a:latin typeface="Calibri"/>
                <a:cs typeface="Calibri"/>
              </a:rPr>
              <a:t> </a:t>
            </a:r>
            <a:r>
              <a:rPr lang="fr-FR" sz="1600" dirty="0">
                <a:latin typeface="Calibri"/>
                <a:cs typeface="Calibri"/>
              </a:rPr>
              <a:t>réduction</a:t>
            </a:r>
            <a:r>
              <a:rPr lang="fr-FR" sz="1600" spc="75" dirty="0">
                <a:latin typeface="Calibri"/>
                <a:cs typeface="Calibri"/>
              </a:rPr>
              <a:t> </a:t>
            </a:r>
            <a:r>
              <a:rPr lang="fr-FR" sz="1600" dirty="0">
                <a:latin typeface="Calibri"/>
                <a:cs typeface="Calibri"/>
              </a:rPr>
              <a:t>des</a:t>
            </a:r>
            <a:r>
              <a:rPr lang="fr-FR" sz="1600" spc="95" dirty="0">
                <a:latin typeface="Calibri"/>
                <a:cs typeface="Calibri"/>
              </a:rPr>
              <a:t> </a:t>
            </a:r>
            <a:r>
              <a:rPr lang="fr-FR" sz="1600" dirty="0">
                <a:latin typeface="Calibri"/>
                <a:cs typeface="Calibri"/>
              </a:rPr>
              <a:t>coûts</a:t>
            </a:r>
            <a:r>
              <a:rPr lang="fr-FR" sz="1600" spc="85" dirty="0">
                <a:latin typeface="Calibri"/>
                <a:cs typeface="Calibri"/>
              </a:rPr>
              <a:t> </a:t>
            </a:r>
            <a:r>
              <a:rPr lang="fr-FR" sz="1600" dirty="0">
                <a:latin typeface="Calibri"/>
                <a:cs typeface="Calibri"/>
              </a:rPr>
              <a:t>énergétiques</a:t>
            </a:r>
            <a:r>
              <a:rPr lang="fr-FR" sz="1600" spc="80" dirty="0">
                <a:latin typeface="Calibri"/>
                <a:cs typeface="Calibri"/>
              </a:rPr>
              <a:t> </a:t>
            </a:r>
            <a:r>
              <a:rPr lang="fr-FR" sz="1600" dirty="0">
                <a:latin typeface="Calibri"/>
                <a:cs typeface="Calibri"/>
              </a:rPr>
              <a:t>répond</a:t>
            </a:r>
            <a:r>
              <a:rPr lang="fr-FR" sz="1600" spc="75" dirty="0">
                <a:latin typeface="Calibri"/>
                <a:cs typeface="Calibri"/>
              </a:rPr>
              <a:t> </a:t>
            </a:r>
            <a:r>
              <a:rPr lang="fr-FR" sz="1600" dirty="0">
                <a:latin typeface="Calibri"/>
                <a:cs typeface="Calibri"/>
              </a:rPr>
              <a:t>aux</a:t>
            </a:r>
            <a:r>
              <a:rPr lang="fr-FR" sz="1600" spc="80" dirty="0">
                <a:latin typeface="Calibri"/>
                <a:cs typeface="Calibri"/>
              </a:rPr>
              <a:t> </a:t>
            </a:r>
            <a:r>
              <a:rPr lang="fr-FR" sz="1600" dirty="0">
                <a:latin typeface="Calibri"/>
                <a:cs typeface="Calibri"/>
              </a:rPr>
              <a:t>besoins</a:t>
            </a:r>
            <a:r>
              <a:rPr lang="fr-FR" sz="1600" spc="75" dirty="0">
                <a:latin typeface="Calibri"/>
                <a:cs typeface="Calibri"/>
              </a:rPr>
              <a:t> </a:t>
            </a:r>
            <a:r>
              <a:rPr lang="fr-FR" sz="1600" dirty="0">
                <a:latin typeface="Calibri"/>
                <a:cs typeface="Calibri"/>
              </a:rPr>
              <a:t>des</a:t>
            </a:r>
            <a:r>
              <a:rPr lang="fr-FR" sz="1600" spc="65" dirty="0">
                <a:latin typeface="Calibri"/>
                <a:cs typeface="Calibri"/>
              </a:rPr>
              <a:t> </a:t>
            </a:r>
            <a:r>
              <a:rPr lang="fr-FR" sz="1600" spc="-10" dirty="0">
                <a:latin typeface="Calibri"/>
                <a:cs typeface="Calibri"/>
              </a:rPr>
              <a:t>populations </a:t>
            </a:r>
            <a:r>
              <a:rPr lang="fr-FR" sz="1600" dirty="0">
                <a:latin typeface="Calibri"/>
                <a:cs typeface="Calibri"/>
              </a:rPr>
              <a:t>dans</a:t>
            </a:r>
            <a:r>
              <a:rPr lang="fr-FR" sz="1600" spc="55" dirty="0">
                <a:latin typeface="Calibri"/>
                <a:cs typeface="Calibri"/>
              </a:rPr>
              <a:t> </a:t>
            </a:r>
            <a:r>
              <a:rPr lang="fr-FR" sz="1600" dirty="0">
                <a:latin typeface="Calibri"/>
                <a:cs typeface="Calibri"/>
              </a:rPr>
              <a:t>les</a:t>
            </a:r>
            <a:r>
              <a:rPr lang="fr-FR" sz="1600" spc="60" dirty="0">
                <a:latin typeface="Calibri"/>
                <a:cs typeface="Calibri"/>
              </a:rPr>
              <a:t> </a:t>
            </a:r>
            <a:r>
              <a:rPr lang="fr-FR" sz="1600" dirty="0">
                <a:latin typeface="Calibri"/>
                <a:cs typeface="Calibri"/>
              </a:rPr>
              <a:t>zones</a:t>
            </a:r>
            <a:r>
              <a:rPr lang="fr-FR" sz="1600" spc="50" dirty="0">
                <a:latin typeface="Calibri"/>
                <a:cs typeface="Calibri"/>
              </a:rPr>
              <a:t> </a:t>
            </a:r>
            <a:r>
              <a:rPr lang="fr-FR" sz="1600" dirty="0">
                <a:latin typeface="Calibri"/>
                <a:cs typeface="Calibri"/>
              </a:rPr>
              <a:t>rurales</a:t>
            </a:r>
            <a:r>
              <a:rPr lang="fr-FR" sz="1600" spc="65" dirty="0">
                <a:latin typeface="Calibri"/>
                <a:cs typeface="Calibri"/>
              </a:rPr>
              <a:t> </a:t>
            </a:r>
            <a:r>
              <a:rPr lang="fr-FR" sz="1600" dirty="0">
                <a:latin typeface="Calibri"/>
                <a:cs typeface="Calibri"/>
              </a:rPr>
              <a:t>ou</a:t>
            </a:r>
            <a:r>
              <a:rPr lang="fr-FR" sz="1600" spc="50" dirty="0">
                <a:latin typeface="Calibri"/>
                <a:cs typeface="Calibri"/>
              </a:rPr>
              <a:t> </a:t>
            </a:r>
            <a:r>
              <a:rPr lang="fr-FR" sz="1600" dirty="0">
                <a:latin typeface="Calibri"/>
                <a:cs typeface="Calibri"/>
              </a:rPr>
              <a:t>à</a:t>
            </a:r>
            <a:r>
              <a:rPr lang="fr-FR" sz="1600" spc="50" dirty="0">
                <a:latin typeface="Calibri"/>
                <a:cs typeface="Calibri"/>
              </a:rPr>
              <a:t> </a:t>
            </a:r>
            <a:r>
              <a:rPr lang="fr-FR" sz="1600" dirty="0">
                <a:latin typeface="Calibri"/>
                <a:cs typeface="Calibri"/>
              </a:rPr>
              <a:t>faible</a:t>
            </a:r>
            <a:r>
              <a:rPr lang="fr-FR" sz="1600" spc="55" dirty="0">
                <a:latin typeface="Calibri"/>
                <a:cs typeface="Calibri"/>
              </a:rPr>
              <a:t> </a:t>
            </a:r>
            <a:r>
              <a:rPr lang="fr-FR" sz="1600" spc="-10" dirty="0">
                <a:latin typeface="Calibri"/>
                <a:cs typeface="Calibri"/>
              </a:rPr>
              <a:t>revenu.</a:t>
            </a:r>
            <a:endParaRPr lang="fr-FR" sz="1600" dirty="0">
              <a:latin typeface="Calibri"/>
              <a:cs typeface="Calibri"/>
            </a:endParaRPr>
          </a:p>
          <a:p>
            <a:pPr marL="12698" marR="488244">
              <a:lnSpc>
                <a:spcPct val="113999"/>
              </a:lnSpc>
              <a:spcBef>
                <a:spcPts val="730"/>
              </a:spcBef>
            </a:pPr>
            <a:endParaRPr lang="fr-FR" sz="1600" spc="-25" dirty="0">
              <a:latin typeface="Calibri"/>
              <a:cs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object 2"/>
          <p:cNvSpPr txBox="1"/>
          <p:nvPr/>
        </p:nvSpPr>
        <p:spPr>
          <a:xfrm>
            <a:off x="914400" y="1219200"/>
            <a:ext cx="11353800" cy="4581319"/>
          </a:xfrm>
          <a:prstGeom prst="rect">
            <a:avLst/>
          </a:prstGeom>
        </p:spPr>
        <p:txBody>
          <a:bodyPr vert="horz" wrap="square" lIns="0" tIns="17145" rIns="0" bIns="0" rtlCol="0">
            <a:spAutoFit/>
          </a:bodyPr>
          <a:lstStyle/>
          <a:p>
            <a:pPr marL="12698">
              <a:spcBef>
                <a:spcPts val="135"/>
              </a:spcBef>
              <a:tabLst>
                <a:tab pos="143489" algn="l"/>
              </a:tabLst>
            </a:pPr>
            <a:r>
              <a:rPr lang="fr-FR" sz="2000" spc="75" dirty="0">
                <a:latin typeface="Verdana"/>
              </a:rPr>
              <a:t>Environnemental</a:t>
            </a:r>
            <a:endParaRPr lang="fr-FR" sz="1000" b="1" dirty="0">
              <a:latin typeface="Calibri"/>
              <a:cs typeface="Calibri"/>
            </a:endParaRPr>
          </a:p>
          <a:p>
            <a:pPr marL="143489" indent="-130791">
              <a:spcBef>
                <a:spcPts val="135"/>
              </a:spcBef>
              <a:buAutoNum type="arabicPeriod" startAt="9"/>
              <a:tabLst>
                <a:tab pos="143489" algn="l"/>
              </a:tabLst>
            </a:pPr>
            <a:endParaRPr lang="fr-FR" sz="1000" b="1" dirty="0">
              <a:latin typeface="Calibri"/>
              <a:cs typeface="Calibri"/>
            </a:endParaRPr>
          </a:p>
          <a:p>
            <a:pPr marL="143489" indent="-130791">
              <a:spcBef>
                <a:spcPts val="135"/>
              </a:spcBef>
              <a:buAutoNum type="arabicPeriod" startAt="9"/>
              <a:tabLst>
                <a:tab pos="143489" algn="l"/>
              </a:tabLst>
            </a:pPr>
            <a:r>
              <a:rPr lang="fr-FR" sz="1600" b="1" dirty="0">
                <a:latin typeface="Calibri"/>
                <a:cs typeface="Calibri"/>
              </a:rPr>
              <a:t>Quels impacts positifs ou négatifs votre projet pourrait-il avoir sur l’environnement ?</a:t>
            </a:r>
          </a:p>
          <a:p>
            <a:pPr marL="12698" lvl="2" indent="216504">
              <a:spcBef>
                <a:spcPts val="910"/>
              </a:spcBef>
              <a:buChar char="-"/>
              <a:tabLst>
                <a:tab pos="229202" algn="l"/>
              </a:tabLst>
            </a:pPr>
            <a:r>
              <a:rPr lang="fr-FR" sz="1600" dirty="0">
                <a:latin typeface="Calibri"/>
                <a:cs typeface="Calibri"/>
              </a:rPr>
              <a:t>Impacts positifs :</a:t>
            </a:r>
          </a:p>
          <a:p>
            <a:pPr marL="12698" marR="206345" lvl="2" indent="216504">
              <a:lnSpc>
                <a:spcPct val="113999"/>
              </a:lnSpc>
              <a:spcBef>
                <a:spcPts val="735"/>
              </a:spcBef>
              <a:buChar char="-"/>
              <a:tabLst>
                <a:tab pos="229202" algn="l"/>
              </a:tabLst>
            </a:pPr>
            <a:r>
              <a:rPr lang="fr-FR" sz="1600" dirty="0">
                <a:latin typeface="Calibri"/>
                <a:cs typeface="Calibri"/>
              </a:rPr>
              <a:t>Réduction de la consommation d'énergie provenant des sources fossiles, ce qui diminue les émissions de gaz à effet de serre.</a:t>
            </a:r>
          </a:p>
          <a:p>
            <a:pPr marL="12698" marR="5080" lvl="2" indent="216504">
              <a:lnSpc>
                <a:spcPct val="112999"/>
              </a:lnSpc>
              <a:spcBef>
                <a:spcPts val="765"/>
              </a:spcBef>
              <a:buChar char="-"/>
              <a:tabLst>
                <a:tab pos="229202" algn="l"/>
              </a:tabLst>
            </a:pPr>
            <a:r>
              <a:rPr lang="fr-FR" sz="1600" dirty="0">
                <a:latin typeface="Calibri"/>
                <a:cs typeface="Calibri"/>
              </a:rPr>
              <a:t>Utilisation de l’énergie solaire, une ressource renouvelable et écologique qui ne génère aucune pollution.</a:t>
            </a:r>
          </a:p>
          <a:p>
            <a:pPr marL="161266">
              <a:spcBef>
                <a:spcPts val="135"/>
              </a:spcBef>
            </a:pPr>
            <a:endParaRPr lang="fr-FR" sz="1000" dirty="0">
              <a:latin typeface="Calibri"/>
              <a:cs typeface="Calibri"/>
            </a:endParaRPr>
          </a:p>
          <a:p>
            <a:pPr marL="161266">
              <a:spcBef>
                <a:spcPts val="135"/>
              </a:spcBef>
            </a:pPr>
            <a:r>
              <a:rPr sz="1600" dirty="0">
                <a:latin typeface="Calibri"/>
                <a:cs typeface="Calibri"/>
              </a:rPr>
              <a:t>- Optimisation énergétique dans les foyers et entreprises, ce qui réduit le gaspillage d'énergie.</a:t>
            </a:r>
          </a:p>
          <a:p>
            <a:pPr marL="102854">
              <a:spcBef>
                <a:spcPts val="900"/>
              </a:spcBef>
            </a:pPr>
            <a:r>
              <a:rPr sz="1600" dirty="0">
                <a:latin typeface="Calibri"/>
                <a:cs typeface="Calibri"/>
              </a:rPr>
              <a:t>- Impacts négatifs :</a:t>
            </a:r>
          </a:p>
          <a:p>
            <a:pPr marL="12698" marR="119996">
              <a:lnSpc>
                <a:spcPct val="113999"/>
              </a:lnSpc>
              <a:spcBef>
                <a:spcPts val="745"/>
              </a:spcBef>
            </a:pPr>
            <a:r>
              <a:rPr sz="1600" dirty="0">
                <a:latin typeface="Calibri"/>
                <a:cs typeface="Calibri"/>
              </a:rPr>
              <a:t>Les déchets électroniques générés par le remplacement des capteurs ou batteries en fin de vie peuvent poser des problèmes environnementaux si la gestion des déchets n'est pas assurée correctement.</a:t>
            </a:r>
          </a:p>
          <a:p>
            <a:pPr>
              <a:lnSpc>
                <a:spcPct val="100000"/>
              </a:lnSpc>
            </a:pPr>
            <a:endParaRPr sz="1000" dirty="0">
              <a:latin typeface="Calibri"/>
              <a:cs typeface="Calibri"/>
            </a:endParaRPr>
          </a:p>
          <a:p>
            <a:pPr>
              <a:spcBef>
                <a:spcPts val="580"/>
              </a:spcBef>
            </a:pPr>
            <a:endParaRPr sz="1000" dirty="0">
              <a:latin typeface="Calibri"/>
              <a:cs typeface="Calibri"/>
            </a:endParaRPr>
          </a:p>
          <a:p>
            <a:pPr marL="12698"/>
            <a:r>
              <a:rPr sz="1600" b="1" dirty="0">
                <a:latin typeface="Calibri"/>
                <a:cs typeface="Calibri"/>
              </a:rPr>
              <a:t>10. Votre projet est-il aligné avec les objectifs de développement durable (ODD) ?</a:t>
            </a:r>
          </a:p>
          <a:p>
            <a:pPr marL="12698" marR="79998" indent="119363">
              <a:lnSpc>
                <a:spcPct val="113500"/>
              </a:lnSpc>
              <a:spcBef>
                <a:spcPts val="750"/>
              </a:spcBef>
            </a:pPr>
            <a:r>
              <a:rPr sz="1600" dirty="0">
                <a:latin typeface="Calibri"/>
                <a:cs typeface="Calibri"/>
              </a:rPr>
              <a:t>- Oui, ce projet contribue aux ODD en offrant une solution qui réduit l'empreinte carbone et favorise l’utilisation de l'énergie renouvelable. Il contribue également aux l'ODD en réduisant le gaspillage énergétique.</a:t>
            </a:r>
          </a:p>
        </p:txBody>
      </p:sp>
      <p:sp>
        <p:nvSpPr>
          <p:cNvPr id="4" name="object 4"/>
          <p:cNvSpPr txBox="1"/>
          <p:nvPr/>
        </p:nvSpPr>
        <p:spPr>
          <a:xfrm>
            <a:off x="914400" y="6148482"/>
            <a:ext cx="12192000" cy="3242426"/>
          </a:xfrm>
          <a:prstGeom prst="rect">
            <a:avLst/>
          </a:prstGeom>
        </p:spPr>
        <p:txBody>
          <a:bodyPr vert="horz" wrap="square" lIns="0" tIns="17145" rIns="0" bIns="0" rtlCol="0">
            <a:spAutoFit/>
          </a:bodyPr>
          <a:lstStyle/>
          <a:p>
            <a:pPr marL="12698">
              <a:spcBef>
                <a:spcPts val="135"/>
              </a:spcBef>
            </a:pPr>
            <a:r>
              <a:rPr lang="fr-FR" sz="2000" spc="75" dirty="0">
                <a:latin typeface="Verdana"/>
              </a:rPr>
              <a:t>Légal</a:t>
            </a:r>
          </a:p>
          <a:p>
            <a:pPr marL="12698">
              <a:spcBef>
                <a:spcPts val="135"/>
              </a:spcBef>
            </a:pPr>
            <a:endParaRPr lang="fr-FR" sz="1000" b="1" dirty="0">
              <a:latin typeface="Calibri"/>
              <a:cs typeface="Calibri"/>
            </a:endParaRPr>
          </a:p>
          <a:p>
            <a:pPr marL="12698">
              <a:spcBef>
                <a:spcPts val="135"/>
              </a:spcBef>
            </a:pPr>
            <a:r>
              <a:rPr sz="1600" b="1" dirty="0">
                <a:latin typeface="Calibri"/>
                <a:cs typeface="Calibri"/>
              </a:rPr>
              <a:t>11. Votre projet nécessite-t-il des certifications ou autorisations particulières ?</a:t>
            </a:r>
          </a:p>
          <a:p>
            <a:pPr marL="12698" marR="5080" indent="119363">
              <a:lnSpc>
                <a:spcPct val="113500"/>
              </a:lnSpc>
              <a:spcBef>
                <a:spcPts val="750"/>
              </a:spcBef>
            </a:pPr>
            <a:r>
              <a:rPr sz="1600" dirty="0">
                <a:latin typeface="Calibri"/>
                <a:cs typeface="Calibri"/>
              </a:rPr>
              <a:t>- Oui, pour pouvoir commercialiser le dispositif, il faudra peut-être obtenir des certifications pour les équipements solaires et électroniques. Cela peut inclure des certifications pour les panneaux solaires, les batteries, et la conformité aux normes de sécurité électrique. Des autorisations locales peuvent être nécessaires pour l’installation des systèmes dans certains quartiers ou pour les grandes installations publiques.</a:t>
            </a:r>
          </a:p>
          <a:p>
            <a:pPr>
              <a:lnSpc>
                <a:spcPct val="100000"/>
              </a:lnSpc>
            </a:pPr>
            <a:endParaRPr sz="1000" dirty="0">
              <a:latin typeface="Calibri"/>
              <a:cs typeface="Calibri"/>
            </a:endParaRPr>
          </a:p>
          <a:p>
            <a:pPr>
              <a:spcBef>
                <a:spcPts val="595"/>
              </a:spcBef>
            </a:pPr>
            <a:endParaRPr sz="1000" dirty="0">
              <a:latin typeface="Calibri"/>
              <a:cs typeface="Calibri"/>
            </a:endParaRPr>
          </a:p>
          <a:p>
            <a:pPr marL="12698"/>
            <a:r>
              <a:rPr sz="1600" b="1" dirty="0">
                <a:latin typeface="Calibri"/>
                <a:cs typeface="Calibri"/>
              </a:rPr>
              <a:t>12. Quels risques juridiques peuvent survenir ?</a:t>
            </a:r>
          </a:p>
          <a:p>
            <a:pPr marL="12698" marR="123807">
              <a:lnSpc>
                <a:spcPct val="113500"/>
              </a:lnSpc>
              <a:spcBef>
                <a:spcPts val="735"/>
              </a:spcBef>
            </a:pPr>
            <a:r>
              <a:rPr sz="1600" dirty="0">
                <a:latin typeface="Calibri"/>
                <a:cs typeface="Calibri"/>
              </a:rPr>
              <a:t>Des risques juridiques peuvent survenir concernant la propriété intellectuelle (brevets, droits d’auteur), la conformité réglementaire avec les lois locales sur l’énergie, la sécurité des consommateurs, et la gestion des garanties des produits. Les démarches administratives et la conformité avec les normes environnementales peuvent également poser des défis si elles ne sont pas bien gérées.</a:t>
            </a:r>
          </a:p>
        </p:txBody>
      </p:sp>
      <p:sp>
        <p:nvSpPr>
          <p:cNvPr id="5" name="ZoneTexte 4">
            <a:extLst>
              <a:ext uri="{FF2B5EF4-FFF2-40B4-BE49-F238E27FC236}">
                <a16:creationId xmlns:a16="http://schemas.microsoft.com/office/drawing/2014/main" id="{BBE7892D-0714-4BB1-ADEB-82B70A24D76F}"/>
              </a:ext>
            </a:extLst>
          </p:cNvPr>
          <p:cNvSpPr txBox="1"/>
          <p:nvPr/>
        </p:nvSpPr>
        <p:spPr>
          <a:xfrm>
            <a:off x="4859823" y="308727"/>
            <a:ext cx="3886200" cy="407804"/>
          </a:xfrm>
          <a:prstGeom prst="rect">
            <a:avLst/>
          </a:prstGeom>
          <a:noFill/>
        </p:spPr>
        <p:txBody>
          <a:bodyPr wrap="square">
            <a:spAutoFit/>
          </a:bodyPr>
          <a:lstStyle/>
          <a:p>
            <a:pPr marL="12698">
              <a:spcBef>
                <a:spcPts val="110"/>
              </a:spcBef>
            </a:pPr>
            <a:r>
              <a:rPr lang="fr-FR" sz="2050" dirty="0">
                <a:latin typeface="Verdana"/>
              </a:rPr>
              <a:t>2. Fiche d’Analyse PESTEL</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object 2"/>
          <p:cNvSpPr txBox="1"/>
          <p:nvPr/>
        </p:nvSpPr>
        <p:spPr>
          <a:xfrm>
            <a:off x="3352800" y="457200"/>
            <a:ext cx="8286496" cy="329321"/>
          </a:xfrm>
          <a:prstGeom prst="rect">
            <a:avLst/>
          </a:prstGeom>
        </p:spPr>
        <p:txBody>
          <a:bodyPr vert="horz" wrap="square" lIns="0" tIns="12065" rIns="0" bIns="0" rtlCol="0">
            <a:spAutoFit/>
          </a:bodyPr>
          <a:lstStyle/>
          <a:p>
            <a:pPr marL="12698" marR="5080">
              <a:lnSpc>
                <a:spcPct val="110700"/>
              </a:lnSpc>
              <a:spcBef>
                <a:spcPts val="95"/>
              </a:spcBef>
            </a:pPr>
            <a:r>
              <a:rPr lang="fr-FR" sz="2050" dirty="0">
                <a:latin typeface="Verdana"/>
                <a:cs typeface="Verdana"/>
              </a:rPr>
              <a:t>3. </a:t>
            </a:r>
            <a:r>
              <a:rPr sz="2050" dirty="0">
                <a:latin typeface="Verdana"/>
                <a:cs typeface="Verdana"/>
              </a:rPr>
              <a:t>Fiche</a:t>
            </a:r>
            <a:r>
              <a:rPr sz="2050" spc="15" dirty="0">
                <a:latin typeface="Verdana"/>
                <a:cs typeface="Verdana"/>
              </a:rPr>
              <a:t> </a:t>
            </a:r>
            <a:r>
              <a:rPr sz="2050" dirty="0">
                <a:latin typeface="Verdana"/>
                <a:cs typeface="Verdana"/>
              </a:rPr>
              <a:t>de</a:t>
            </a:r>
            <a:r>
              <a:rPr sz="2050" spc="15" dirty="0">
                <a:latin typeface="Verdana"/>
                <a:cs typeface="Verdana"/>
              </a:rPr>
              <a:t> </a:t>
            </a:r>
            <a:r>
              <a:rPr sz="2050" dirty="0">
                <a:latin typeface="Verdana"/>
                <a:cs typeface="Verdana"/>
              </a:rPr>
              <a:t>Questionnement</a:t>
            </a:r>
            <a:r>
              <a:rPr sz="2050" spc="10" dirty="0">
                <a:latin typeface="Verdana"/>
                <a:cs typeface="Verdana"/>
              </a:rPr>
              <a:t> </a:t>
            </a:r>
            <a:r>
              <a:rPr sz="2050" dirty="0">
                <a:latin typeface="Verdana"/>
                <a:cs typeface="Verdana"/>
              </a:rPr>
              <a:t>:</a:t>
            </a:r>
            <a:r>
              <a:rPr sz="2050" spc="30" dirty="0">
                <a:latin typeface="Verdana"/>
                <a:cs typeface="Verdana"/>
              </a:rPr>
              <a:t> </a:t>
            </a:r>
            <a:r>
              <a:rPr sz="2050" dirty="0">
                <a:latin typeface="Verdana"/>
                <a:cs typeface="Verdana"/>
              </a:rPr>
              <a:t>Assurer</a:t>
            </a:r>
            <a:r>
              <a:rPr sz="2050" spc="15" dirty="0">
                <a:latin typeface="Verdana"/>
                <a:cs typeface="Verdana"/>
              </a:rPr>
              <a:t> </a:t>
            </a:r>
            <a:r>
              <a:rPr sz="2050" spc="-25" dirty="0">
                <a:latin typeface="Verdana"/>
                <a:cs typeface="Verdana"/>
              </a:rPr>
              <a:t>un </a:t>
            </a:r>
            <a:r>
              <a:rPr sz="2050" dirty="0">
                <a:latin typeface="Verdana"/>
                <a:cs typeface="Verdana"/>
              </a:rPr>
              <a:t>Bon </a:t>
            </a:r>
            <a:r>
              <a:rPr sz="2050" spc="-10" dirty="0">
                <a:latin typeface="Verdana"/>
                <a:cs typeface="Verdana"/>
              </a:rPr>
              <a:t>Concept</a:t>
            </a:r>
            <a:endParaRPr sz="2050" dirty="0">
              <a:latin typeface="Verdana"/>
              <a:cs typeface="Verdana"/>
            </a:endParaRPr>
          </a:p>
        </p:txBody>
      </p:sp>
      <p:sp>
        <p:nvSpPr>
          <p:cNvPr id="4" name="object 4"/>
          <p:cNvSpPr txBox="1"/>
          <p:nvPr/>
        </p:nvSpPr>
        <p:spPr>
          <a:xfrm>
            <a:off x="914400" y="1447800"/>
            <a:ext cx="11887200" cy="2957348"/>
          </a:xfrm>
          <a:prstGeom prst="rect">
            <a:avLst/>
          </a:prstGeom>
        </p:spPr>
        <p:txBody>
          <a:bodyPr vert="horz" wrap="square" lIns="0" tIns="17145" rIns="0" bIns="0" rtlCol="0">
            <a:spAutoFit/>
          </a:bodyPr>
          <a:lstStyle/>
          <a:p>
            <a:pPr marL="12698">
              <a:spcBef>
                <a:spcPts val="135"/>
              </a:spcBef>
            </a:pPr>
            <a:r>
              <a:rPr lang="fr-FR" sz="2000" spc="75" dirty="0">
                <a:latin typeface="Verdana"/>
              </a:rPr>
              <a:t>Pertinence</a:t>
            </a:r>
          </a:p>
          <a:p>
            <a:pPr marL="12698">
              <a:spcBef>
                <a:spcPts val="135"/>
              </a:spcBef>
            </a:pPr>
            <a:endParaRPr lang="fr-FR" sz="1000" b="1" dirty="0">
              <a:latin typeface="Calibri"/>
              <a:cs typeface="Calibri"/>
            </a:endParaRPr>
          </a:p>
          <a:p>
            <a:pPr marL="12698">
              <a:spcBef>
                <a:spcPts val="135"/>
              </a:spcBef>
            </a:pPr>
            <a:r>
              <a:rPr sz="1600" b="1" dirty="0">
                <a:latin typeface="Calibri"/>
                <a:cs typeface="Calibri"/>
              </a:rPr>
              <a:t>1. Le problème identifié est-il clair, mesurable et urgent ?</a:t>
            </a:r>
          </a:p>
          <a:p>
            <a:pPr marL="12698" marR="5080" indent="90156">
              <a:lnSpc>
                <a:spcPct val="113700"/>
              </a:lnSpc>
              <a:spcBef>
                <a:spcPts val="735"/>
              </a:spcBef>
            </a:pPr>
            <a:r>
              <a:rPr sz="1600" dirty="0">
                <a:latin typeface="Calibri"/>
                <a:cs typeface="Calibri"/>
              </a:rPr>
              <a:t>-</a:t>
            </a:r>
            <a:r>
              <a:rPr sz="1000" spc="55" dirty="0">
                <a:latin typeface="Calibri"/>
                <a:cs typeface="Calibri"/>
              </a:rPr>
              <a:t> </a:t>
            </a:r>
            <a:r>
              <a:rPr sz="1600" dirty="0">
                <a:latin typeface="Calibri"/>
                <a:cs typeface="Calibri"/>
              </a:rPr>
              <a:t>Oui, le problème est clair, mesurable et urgent. Ce problème est mesurable à travers les factures énergétiques élevées et la consommation excessive des ressources naturelles. Il est urgent, car il contribue au changement climatique et à l’épuisement des ressources fossiles, affectant la qualité de vie et l’équilibre environnemental.</a:t>
            </a:r>
          </a:p>
          <a:p>
            <a:pPr>
              <a:lnSpc>
                <a:spcPct val="100000"/>
              </a:lnSpc>
            </a:pPr>
            <a:endParaRPr sz="1000" dirty="0">
              <a:latin typeface="Calibri"/>
              <a:cs typeface="Calibri"/>
            </a:endParaRPr>
          </a:p>
          <a:p>
            <a:pPr>
              <a:spcBef>
                <a:spcPts val="580"/>
              </a:spcBef>
            </a:pPr>
            <a:endParaRPr sz="1000" dirty="0">
              <a:latin typeface="Calibri"/>
              <a:cs typeface="Calibri"/>
            </a:endParaRPr>
          </a:p>
          <a:p>
            <a:pPr marL="12698"/>
            <a:r>
              <a:rPr sz="1600" b="1" dirty="0">
                <a:latin typeface="Calibri"/>
                <a:cs typeface="Calibri"/>
              </a:rPr>
              <a:t>2. Pourquoi ce problème est-il important aujourd’hui ?</a:t>
            </a:r>
          </a:p>
          <a:p>
            <a:pPr marL="12698" marR="72380" indent="90156" algn="just">
              <a:lnSpc>
                <a:spcPct val="112999"/>
              </a:lnSpc>
              <a:spcBef>
                <a:spcPts val="770"/>
              </a:spcBef>
            </a:pPr>
            <a:r>
              <a:rPr sz="1600" dirty="0">
                <a:latin typeface="Calibri"/>
                <a:cs typeface="Calibri"/>
              </a:rPr>
              <a:t>- Ce problème est crucial aujourd’hui car il impacte directement l’environnement, en augmentant les émissions de gaz à effet de serre, et l’économie des ménages, notamment dans les zones rurales ou défavorisées.</a:t>
            </a:r>
          </a:p>
        </p:txBody>
      </p:sp>
      <p:sp>
        <p:nvSpPr>
          <p:cNvPr id="6" name="object 6"/>
          <p:cNvSpPr txBox="1"/>
          <p:nvPr/>
        </p:nvSpPr>
        <p:spPr>
          <a:xfrm>
            <a:off x="914400" y="4876800"/>
            <a:ext cx="11963400" cy="3959161"/>
          </a:xfrm>
          <a:prstGeom prst="rect">
            <a:avLst/>
          </a:prstGeom>
        </p:spPr>
        <p:txBody>
          <a:bodyPr vert="horz" wrap="square" lIns="0" tIns="17145" rIns="0" bIns="0" rtlCol="0">
            <a:spAutoFit/>
          </a:bodyPr>
          <a:lstStyle/>
          <a:p>
            <a:pPr marL="12698">
              <a:spcBef>
                <a:spcPts val="135"/>
              </a:spcBef>
            </a:pPr>
            <a:r>
              <a:rPr lang="fr-FR" sz="2000" spc="75" dirty="0">
                <a:latin typeface="Verdana"/>
              </a:rPr>
              <a:t>Innovation</a:t>
            </a:r>
          </a:p>
          <a:p>
            <a:pPr marL="12698">
              <a:spcBef>
                <a:spcPts val="135"/>
              </a:spcBef>
            </a:pPr>
            <a:endParaRPr lang="fr-FR" sz="1000" b="1" dirty="0">
              <a:latin typeface="Calibri"/>
              <a:cs typeface="Calibri"/>
            </a:endParaRPr>
          </a:p>
          <a:p>
            <a:pPr marL="12698">
              <a:spcBef>
                <a:spcPts val="135"/>
              </a:spcBef>
            </a:pPr>
            <a:endParaRPr lang="fr-FR" sz="1000" b="1" dirty="0">
              <a:latin typeface="Calibri"/>
              <a:cs typeface="Calibri"/>
            </a:endParaRPr>
          </a:p>
          <a:p>
            <a:pPr marL="12698">
              <a:spcBef>
                <a:spcPts val="135"/>
              </a:spcBef>
            </a:pPr>
            <a:r>
              <a:rPr sz="1600" b="1" dirty="0">
                <a:latin typeface="Calibri"/>
                <a:cs typeface="Calibri"/>
              </a:rPr>
              <a:t>3. Votre solution est-elle vraiment nouvelle ou répond-elle différemment à un problème existant ?</a:t>
            </a:r>
          </a:p>
          <a:p>
            <a:pPr marL="12698" marR="5080">
              <a:lnSpc>
                <a:spcPct val="113700"/>
              </a:lnSpc>
              <a:spcBef>
                <a:spcPts val="745"/>
              </a:spcBef>
            </a:pPr>
            <a:r>
              <a:rPr sz="1600" dirty="0">
                <a:latin typeface="Calibri"/>
                <a:cs typeface="Calibri"/>
              </a:rPr>
              <a:t>- La solution est innovante car elle associe capteurs intelligents (température, humidité, présence) à un système solaire autonome permettant une gestion optimisée de l’énergie dans les foyers et entreprises. Elle répond à un besoin de réduction des coûts énergétiques en utilisant une technologie renouvelable et peu coûteuse.</a:t>
            </a:r>
          </a:p>
          <a:p>
            <a:pPr>
              <a:lnSpc>
                <a:spcPct val="100000"/>
              </a:lnSpc>
            </a:pPr>
            <a:endParaRPr sz="1000" dirty="0">
              <a:latin typeface="Calibri"/>
              <a:cs typeface="Calibri"/>
            </a:endParaRPr>
          </a:p>
          <a:p>
            <a:pPr>
              <a:spcBef>
                <a:spcPts val="595"/>
              </a:spcBef>
            </a:pPr>
            <a:endParaRPr sz="1000" dirty="0">
              <a:latin typeface="Calibri"/>
              <a:cs typeface="Calibri"/>
            </a:endParaRPr>
          </a:p>
          <a:p>
            <a:pPr marL="12698" indent="-130791">
              <a:spcBef>
                <a:spcPts val="135"/>
              </a:spcBef>
              <a:buAutoNum type="arabicPeriod" startAt="4"/>
              <a:tabLst>
                <a:tab pos="143489" algn="l"/>
              </a:tabLst>
            </a:pPr>
            <a:r>
              <a:rPr sz="1600" b="1" dirty="0">
                <a:latin typeface="Calibri"/>
                <a:cs typeface="Calibri"/>
              </a:rPr>
              <a:t>Quels sont vos avantages concurrentiels ?</a:t>
            </a:r>
          </a:p>
          <a:p>
            <a:pPr marL="12698" marR="5080" lvl="1" indent="158726">
              <a:lnSpc>
                <a:spcPct val="113700"/>
              </a:lnSpc>
              <a:spcBef>
                <a:spcPts val="745"/>
              </a:spcBef>
              <a:buChar char="-"/>
              <a:tabLst>
                <a:tab pos="171425" algn="l"/>
              </a:tabLst>
            </a:pPr>
            <a:r>
              <a:rPr sz="1600" dirty="0">
                <a:latin typeface="Calibri"/>
                <a:cs typeface="Calibri"/>
              </a:rPr>
              <a:t>Autonomie énergétique grâce à l’utilisation de panneaux solaires qui ne dépendent pas d’un réseau électrique instable.</a:t>
            </a:r>
          </a:p>
          <a:p>
            <a:pPr marL="12698" marR="5080" lvl="1" indent="158726">
              <a:lnSpc>
                <a:spcPct val="113700"/>
              </a:lnSpc>
              <a:spcBef>
                <a:spcPts val="745"/>
              </a:spcBef>
              <a:buChar char="-"/>
              <a:tabLst>
                <a:tab pos="171425" algn="l"/>
              </a:tabLst>
            </a:pPr>
            <a:r>
              <a:rPr sz="1600" dirty="0">
                <a:latin typeface="Calibri"/>
                <a:cs typeface="Calibri"/>
              </a:rPr>
              <a:t>Optimisation de la consommation énergétique grâce à des capteurs intelligents qui régulent l’utilisation de l’énergie selon les besoins réels.</a:t>
            </a:r>
          </a:p>
          <a:p>
            <a:pPr marL="12698" marR="5080" lvl="1" indent="-68570">
              <a:lnSpc>
                <a:spcPct val="113700"/>
              </a:lnSpc>
              <a:spcBef>
                <a:spcPts val="745"/>
              </a:spcBef>
              <a:buChar char="-"/>
              <a:tabLst>
                <a:tab pos="171425" algn="l"/>
              </a:tabLst>
            </a:pPr>
            <a:r>
              <a:rPr sz="1600" dirty="0">
                <a:latin typeface="Calibri"/>
                <a:cs typeface="Calibri"/>
              </a:rPr>
              <a:t>Solution économique et écologique, avec un coût d’exploitation faible sur le long terme.</a:t>
            </a:r>
          </a:p>
          <a:p>
            <a:pPr marL="12698" marR="5080" lvl="1" indent="158726">
              <a:lnSpc>
                <a:spcPct val="113700"/>
              </a:lnSpc>
              <a:spcBef>
                <a:spcPts val="745"/>
              </a:spcBef>
              <a:buChar char="-"/>
              <a:tabLst>
                <a:tab pos="171425" algn="l"/>
              </a:tabLst>
            </a:pPr>
            <a:r>
              <a:rPr sz="1600" dirty="0">
                <a:latin typeface="Calibri"/>
                <a:cs typeface="Calibri"/>
              </a:rPr>
              <a:t>L’intégration d’un système sans fil (Bluetooth) pour permettre aux utilisateurs de suivre et d’ajuster la consommation en temps réel.</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3" name="object 3"/>
          <p:cNvSpPr txBox="1"/>
          <p:nvPr/>
        </p:nvSpPr>
        <p:spPr>
          <a:xfrm>
            <a:off x="685800" y="1158715"/>
            <a:ext cx="12420600" cy="3942490"/>
          </a:xfrm>
          <a:prstGeom prst="rect">
            <a:avLst/>
          </a:prstGeom>
        </p:spPr>
        <p:txBody>
          <a:bodyPr vert="horz" wrap="square" lIns="0" tIns="17145" rIns="0" bIns="0" rtlCol="0">
            <a:spAutoFit/>
          </a:bodyPr>
          <a:lstStyle/>
          <a:p>
            <a:pPr marL="12698">
              <a:spcBef>
                <a:spcPts val="135"/>
              </a:spcBef>
            </a:pPr>
            <a:r>
              <a:rPr lang="fr-FR" sz="2000" spc="75" dirty="0">
                <a:latin typeface="Verdana"/>
              </a:rPr>
              <a:t>Faisabilité</a:t>
            </a:r>
          </a:p>
          <a:p>
            <a:pPr marL="12698">
              <a:spcBef>
                <a:spcPts val="135"/>
              </a:spcBef>
            </a:pPr>
            <a:endParaRPr lang="fr-FR" sz="1000" b="1" dirty="0">
              <a:latin typeface="Calibri"/>
              <a:cs typeface="Calibri"/>
            </a:endParaRPr>
          </a:p>
          <a:p>
            <a:pPr marL="12698">
              <a:spcBef>
                <a:spcPts val="135"/>
              </a:spcBef>
            </a:pPr>
            <a:r>
              <a:rPr sz="1600" b="1" dirty="0">
                <a:latin typeface="Calibri"/>
                <a:cs typeface="Calibri"/>
              </a:rPr>
              <a:t>5. Disposez-vous des ressources (temps, budget, compétences) pour développer votre projet ?</a:t>
            </a:r>
          </a:p>
          <a:p>
            <a:pPr marL="12698" marR="5080">
              <a:lnSpc>
                <a:spcPct val="113500"/>
              </a:lnSpc>
              <a:spcBef>
                <a:spcPts val="750"/>
              </a:spcBef>
            </a:pPr>
            <a:r>
              <a:rPr sz="1600" dirty="0">
                <a:latin typeface="Calibri"/>
                <a:cs typeface="Calibri"/>
              </a:rPr>
              <a:t>- oui, le projet est réalisé avec les ressources disponibles, y compris les compétences techniques pour développer le système (notamment la programmation Arduino et le développement de l’application mobile). Le projet peut commencer avec un prototype abordable avant de passer à une version commerciale. Le temps de développement pourrait prendre quelques mois pour tester et déployer le produit à petite </a:t>
            </a:r>
            <a:r>
              <a:rPr sz="1600" dirty="0" err="1">
                <a:latin typeface="Calibri"/>
                <a:cs typeface="Calibri"/>
              </a:rPr>
              <a:t>échelle</a:t>
            </a:r>
            <a:r>
              <a:rPr sz="1600" dirty="0">
                <a:latin typeface="Calibri"/>
                <a:cs typeface="Calibri"/>
              </a:rPr>
              <a:t>.</a:t>
            </a:r>
          </a:p>
          <a:p>
            <a:pPr>
              <a:spcBef>
                <a:spcPts val="580"/>
              </a:spcBef>
            </a:pPr>
            <a:endParaRPr sz="1600" dirty="0">
              <a:latin typeface="Calibri"/>
              <a:cs typeface="Calibri"/>
            </a:endParaRPr>
          </a:p>
          <a:p>
            <a:pPr marL="143489" indent="-130791">
              <a:buAutoNum type="arabicPeriod" startAt="6"/>
              <a:tabLst>
                <a:tab pos="143489" algn="l"/>
              </a:tabLst>
            </a:pPr>
            <a:r>
              <a:rPr sz="1600" b="1" dirty="0">
                <a:latin typeface="Calibri"/>
                <a:cs typeface="Calibri"/>
              </a:rPr>
              <a:t>Quels obstacles pourriez-vous rencontrer et comment les surmonter ?</a:t>
            </a:r>
          </a:p>
          <a:p>
            <a:pPr marL="12698" marR="114918" lvl="1" indent="158726">
              <a:lnSpc>
                <a:spcPct val="113999"/>
              </a:lnSpc>
              <a:spcBef>
                <a:spcPts val="745"/>
              </a:spcBef>
              <a:buChar char="-"/>
              <a:tabLst>
                <a:tab pos="171425" algn="l"/>
              </a:tabLst>
            </a:pPr>
            <a:r>
              <a:rPr sz="1600" dirty="0">
                <a:latin typeface="Calibri"/>
                <a:cs typeface="Calibri"/>
              </a:rPr>
              <a:t>Coût initial élevé : Réduire les coûts en commençant par des prototypes simples et en cherchant des partenariats pour le financement.</a:t>
            </a:r>
          </a:p>
          <a:p>
            <a:pPr marL="12698" marR="222218" lvl="1" indent="158092">
              <a:lnSpc>
                <a:spcPct val="112999"/>
              </a:lnSpc>
              <a:spcBef>
                <a:spcPts val="755"/>
              </a:spcBef>
              <a:buChar char="-"/>
              <a:tabLst>
                <a:tab pos="170790" algn="l"/>
              </a:tabLst>
            </a:pPr>
            <a:r>
              <a:rPr sz="1600" dirty="0">
                <a:latin typeface="Calibri"/>
                <a:cs typeface="Calibri"/>
              </a:rPr>
              <a:t>Dépendance aux conditions météorologiques pour la production d’énergie solaire : Assurer un stockage efficace de l’énergie pour pallier la variabilité solaire.</a:t>
            </a:r>
          </a:p>
          <a:p>
            <a:pPr marL="12698" marR="281898" lvl="1" indent="158726">
              <a:lnSpc>
                <a:spcPct val="113500"/>
              </a:lnSpc>
              <a:spcBef>
                <a:spcPts val="765"/>
              </a:spcBef>
              <a:buChar char="-"/>
              <a:tabLst>
                <a:tab pos="171425" algn="l"/>
              </a:tabLst>
            </a:pPr>
            <a:r>
              <a:rPr sz="1600" dirty="0">
                <a:latin typeface="Calibri"/>
                <a:cs typeface="Calibri"/>
              </a:rPr>
              <a:t>Accès au marché : Sensibiliser le public à l’utilité de la gestion intelligente de l’énergie via des campagnes de sensibilisation et des partenariats avec des ONG ou gouvernements locaux pour promouvoir les technologies propres</a:t>
            </a:r>
          </a:p>
        </p:txBody>
      </p:sp>
      <p:sp>
        <p:nvSpPr>
          <p:cNvPr id="4" name="object 4"/>
          <p:cNvSpPr txBox="1"/>
          <p:nvPr/>
        </p:nvSpPr>
        <p:spPr>
          <a:xfrm>
            <a:off x="685800" y="5422010"/>
            <a:ext cx="12572999" cy="3800143"/>
          </a:xfrm>
          <a:prstGeom prst="rect">
            <a:avLst/>
          </a:prstGeom>
        </p:spPr>
        <p:txBody>
          <a:bodyPr vert="horz" wrap="square" lIns="0" tIns="12065" rIns="0" bIns="0" rtlCol="0">
            <a:spAutoFit/>
          </a:bodyPr>
          <a:lstStyle/>
          <a:p>
            <a:pPr marL="12698">
              <a:spcBef>
                <a:spcPts val="95"/>
              </a:spcBef>
            </a:pPr>
            <a:r>
              <a:rPr sz="2000" spc="75" dirty="0">
                <a:latin typeface="Verdana"/>
              </a:rPr>
              <a:t>Impact</a:t>
            </a:r>
          </a:p>
          <a:p>
            <a:pPr marL="12698">
              <a:spcBef>
                <a:spcPts val="1065"/>
              </a:spcBef>
            </a:pPr>
            <a:r>
              <a:rPr sz="1600" b="1" dirty="0">
                <a:latin typeface="Calibri"/>
                <a:cs typeface="Calibri"/>
              </a:rPr>
              <a:t>7. Quels indicateurs utiliserez-vous pour mesurer l’impact écologique et social de votre projet ?</a:t>
            </a:r>
          </a:p>
          <a:p>
            <a:pPr marL="12698" marR="434911">
              <a:lnSpc>
                <a:spcPct val="113999"/>
              </a:lnSpc>
              <a:spcBef>
                <a:spcPts val="745"/>
              </a:spcBef>
            </a:pPr>
            <a:r>
              <a:rPr sz="1600" dirty="0">
                <a:latin typeface="Calibri"/>
                <a:cs typeface="Calibri"/>
              </a:rPr>
              <a:t>- Emprunte carbone, économie d’énergie, nombre de foyers ou entreprises ayant adopté des solutions d’énergie solaire.</a:t>
            </a:r>
          </a:p>
          <a:p>
            <a:pPr marL="12698" marR="406340" indent="90156">
              <a:lnSpc>
                <a:spcPct val="113999"/>
              </a:lnSpc>
              <a:spcBef>
                <a:spcPts val="730"/>
              </a:spcBef>
            </a:pPr>
            <a:r>
              <a:rPr sz="1600" dirty="0">
                <a:latin typeface="Calibri"/>
                <a:cs typeface="Calibri"/>
              </a:rPr>
              <a:t>- Impact social : Nombre de ménages et d’entreprises ayant réduit leur facture énergétique, création d’emplois liés à l’installation et à la maintenance des dispositifs.</a:t>
            </a:r>
          </a:p>
          <a:p>
            <a:pPr>
              <a:lnSpc>
                <a:spcPct val="100000"/>
              </a:lnSpc>
            </a:pPr>
            <a:endParaRPr sz="1000" dirty="0">
              <a:latin typeface="Calibri"/>
              <a:cs typeface="Calibri"/>
            </a:endParaRPr>
          </a:p>
          <a:p>
            <a:pPr>
              <a:spcBef>
                <a:spcPts val="595"/>
              </a:spcBef>
            </a:pPr>
            <a:endParaRPr sz="1000" dirty="0">
              <a:latin typeface="Calibri"/>
              <a:cs typeface="Calibri"/>
            </a:endParaRPr>
          </a:p>
          <a:p>
            <a:pPr marL="12698" indent="-130791">
              <a:spcBef>
                <a:spcPts val="1065"/>
              </a:spcBef>
              <a:buAutoNum type="arabicPeriod" startAt="8"/>
              <a:tabLst>
                <a:tab pos="143489" algn="l"/>
              </a:tabLst>
            </a:pPr>
            <a:r>
              <a:rPr sz="1600" b="1" dirty="0">
                <a:latin typeface="Calibri"/>
                <a:cs typeface="Calibri"/>
              </a:rPr>
              <a:t>Votre projet a-t-il des effets indésirables possibles ?</a:t>
            </a:r>
          </a:p>
          <a:p>
            <a:pPr marL="12698" marR="319359" lvl="1" indent="158092">
              <a:lnSpc>
                <a:spcPct val="113999"/>
              </a:lnSpc>
              <a:spcBef>
                <a:spcPts val="730"/>
              </a:spcBef>
              <a:buChar char="-"/>
              <a:tabLst>
                <a:tab pos="170790" algn="l"/>
              </a:tabLst>
            </a:pPr>
            <a:r>
              <a:rPr sz="1600" dirty="0">
                <a:latin typeface="Calibri"/>
                <a:cs typeface="Calibri"/>
              </a:rPr>
              <a:t>Déchets électroniques : Les capteurs et batteries ont une durée de vie limitée. Le projet doit intégrer un système de recyclage ou de réutilisation des matériaux.</a:t>
            </a:r>
          </a:p>
          <a:p>
            <a:pPr marL="12698" marR="5080" lvl="1" indent="158092">
              <a:lnSpc>
                <a:spcPct val="113500"/>
              </a:lnSpc>
              <a:spcBef>
                <a:spcPts val="750"/>
              </a:spcBef>
              <a:buChar char="-"/>
              <a:tabLst>
                <a:tab pos="170790" algn="l"/>
              </a:tabLst>
            </a:pPr>
            <a:r>
              <a:rPr sz="1600" dirty="0">
                <a:latin typeface="Calibri"/>
                <a:cs typeface="Calibri"/>
              </a:rPr>
              <a:t>Dépendance à l'ensoleillement : Bien que l’énergie solaire soit une solution écologique, sa fiabilité peut être affectée par des conditions météorologiques défavorables, rendant essentiel un système de stockage efficace.</a:t>
            </a:r>
          </a:p>
        </p:txBody>
      </p:sp>
      <p:sp>
        <p:nvSpPr>
          <p:cNvPr id="7" name="object 2">
            <a:extLst>
              <a:ext uri="{FF2B5EF4-FFF2-40B4-BE49-F238E27FC236}">
                <a16:creationId xmlns:a16="http://schemas.microsoft.com/office/drawing/2014/main" id="{4C0FA769-BF62-4CF5-A2FB-546046BA8ECD}"/>
              </a:ext>
            </a:extLst>
          </p:cNvPr>
          <p:cNvSpPr txBox="1"/>
          <p:nvPr/>
        </p:nvSpPr>
        <p:spPr>
          <a:xfrm>
            <a:off x="3352800" y="457200"/>
            <a:ext cx="8286496" cy="329321"/>
          </a:xfrm>
          <a:prstGeom prst="rect">
            <a:avLst/>
          </a:prstGeom>
        </p:spPr>
        <p:txBody>
          <a:bodyPr vert="horz" wrap="square" lIns="0" tIns="12065" rIns="0" bIns="0" rtlCol="0">
            <a:spAutoFit/>
          </a:bodyPr>
          <a:lstStyle/>
          <a:p>
            <a:pPr marL="12698" marR="5080">
              <a:lnSpc>
                <a:spcPct val="110700"/>
              </a:lnSpc>
              <a:spcBef>
                <a:spcPts val="95"/>
              </a:spcBef>
            </a:pPr>
            <a:r>
              <a:rPr lang="fr-FR" sz="2050" dirty="0">
                <a:latin typeface="Verdana"/>
                <a:cs typeface="Verdana"/>
              </a:rPr>
              <a:t>3. </a:t>
            </a:r>
            <a:r>
              <a:rPr sz="2050" dirty="0">
                <a:latin typeface="Verdana"/>
                <a:cs typeface="Verdana"/>
              </a:rPr>
              <a:t>Fiche</a:t>
            </a:r>
            <a:r>
              <a:rPr sz="2050" spc="15" dirty="0">
                <a:latin typeface="Verdana"/>
                <a:cs typeface="Verdana"/>
              </a:rPr>
              <a:t> </a:t>
            </a:r>
            <a:r>
              <a:rPr sz="2050" dirty="0">
                <a:latin typeface="Verdana"/>
                <a:cs typeface="Verdana"/>
              </a:rPr>
              <a:t>de</a:t>
            </a:r>
            <a:r>
              <a:rPr sz="2050" spc="15" dirty="0">
                <a:latin typeface="Verdana"/>
                <a:cs typeface="Verdana"/>
              </a:rPr>
              <a:t> </a:t>
            </a:r>
            <a:r>
              <a:rPr sz="2050" dirty="0">
                <a:latin typeface="Verdana"/>
                <a:cs typeface="Verdana"/>
              </a:rPr>
              <a:t>Questionnement</a:t>
            </a:r>
            <a:r>
              <a:rPr sz="2050" spc="10" dirty="0">
                <a:latin typeface="Verdana"/>
                <a:cs typeface="Verdana"/>
              </a:rPr>
              <a:t> </a:t>
            </a:r>
            <a:r>
              <a:rPr sz="2050" dirty="0">
                <a:latin typeface="Verdana"/>
                <a:cs typeface="Verdana"/>
              </a:rPr>
              <a:t>:</a:t>
            </a:r>
            <a:r>
              <a:rPr sz="2050" spc="30" dirty="0">
                <a:latin typeface="Verdana"/>
                <a:cs typeface="Verdana"/>
              </a:rPr>
              <a:t> </a:t>
            </a:r>
            <a:r>
              <a:rPr sz="2050" dirty="0">
                <a:latin typeface="Verdana"/>
                <a:cs typeface="Verdana"/>
              </a:rPr>
              <a:t>Assurer</a:t>
            </a:r>
            <a:r>
              <a:rPr sz="2050" spc="15" dirty="0">
                <a:latin typeface="Verdana"/>
                <a:cs typeface="Verdana"/>
              </a:rPr>
              <a:t> </a:t>
            </a:r>
            <a:r>
              <a:rPr sz="2050" spc="-25" dirty="0">
                <a:latin typeface="Verdana"/>
                <a:cs typeface="Verdana"/>
              </a:rPr>
              <a:t>un </a:t>
            </a:r>
            <a:r>
              <a:rPr sz="2050" dirty="0">
                <a:latin typeface="Verdana"/>
                <a:cs typeface="Verdana"/>
              </a:rPr>
              <a:t>Bon </a:t>
            </a:r>
            <a:r>
              <a:rPr sz="2050" spc="-10" dirty="0">
                <a:latin typeface="Verdana"/>
                <a:cs typeface="Verdana"/>
              </a:rPr>
              <a:t>Concept</a:t>
            </a:r>
            <a:endParaRPr sz="2050" dirty="0">
              <a:latin typeface="Verdana"/>
              <a:cs typeface="Verdana"/>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égral">
  <a:themeElements>
    <a:clrScheme name="Inté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é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é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46</TotalTime>
  <Words>2514</Words>
  <Application>Microsoft Office PowerPoint</Application>
  <PresentationFormat>Personnalisé</PresentationFormat>
  <Paragraphs>180</Paragraphs>
  <Slides>10</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10</vt:i4>
      </vt:variant>
    </vt:vector>
  </HeadingPairs>
  <TitlesOfParts>
    <vt:vector size="17" baseType="lpstr">
      <vt:lpstr>Calibri</vt:lpstr>
      <vt:lpstr>Symbol</vt:lpstr>
      <vt:lpstr>Tw Cen MT</vt:lpstr>
      <vt:lpstr>Tw Cen MT Condensed</vt:lpstr>
      <vt:lpstr>Verdana</vt:lpstr>
      <vt:lpstr>Wingdings 3</vt:lpstr>
      <vt:lpstr>Intégral</vt:lpstr>
      <vt:lpstr>PHASE 1</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Word - Hackaton_PowerWise</dc:title>
  <dc:creator>TECHLAB15</dc:creator>
  <cp:lastModifiedBy>Techlab</cp:lastModifiedBy>
  <cp:revision>5</cp:revision>
  <dcterms:created xsi:type="dcterms:W3CDTF">2025-01-17T15:04:32Z</dcterms:created>
  <dcterms:modified xsi:type="dcterms:W3CDTF">2025-01-17T15:51:03Z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2025-01-17T00:00:00Z</vt:filetime>
  </property>
  <property fmtid="{D5CDD505-2E9C-101B-9397-08002B2CF9AE}" pid="3" name="LastSaved">
    <vt:filetime>2025-01-17T00:00:00Z</vt:filetime>
  </property>
  <property fmtid="{D5CDD505-2E9C-101B-9397-08002B2CF9AE}" pid="4" name="Producer">
    <vt:lpwstr>Microsoft: Print To PDF</vt:lpwstr>
  </property>
</Properties>
</file>