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474" r:id="rId3"/>
    <p:sldId id="475" r:id="rId4"/>
    <p:sldId id="479" r:id="rId5"/>
    <p:sldId id="480" r:id="rId6"/>
    <p:sldId id="481" r:id="rId7"/>
    <p:sldId id="482" r:id="rId8"/>
    <p:sldId id="478" r:id="rId9"/>
    <p:sldId id="476" r:id="rId10"/>
    <p:sldId id="477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1F79B5"/>
    <a:srgbClr val="23B097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6" autoAdjust="0"/>
    <p:restoredTop sz="91481"/>
  </p:normalViewPr>
  <p:slideViewPr>
    <p:cSldViewPr snapToGrid="0">
      <p:cViewPr varScale="1">
        <p:scale>
          <a:sx n="117" d="100"/>
          <a:sy n="117" d="100"/>
        </p:scale>
        <p:origin x="582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11E876-7985-43CC-872D-71CF49E5C247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DBFD0FE-ACCA-4AC4-B894-C61285406E7A}">
      <dgm:prSet phldrT="[文本]" custT="1"/>
      <dgm:spPr/>
      <dgm:t>
        <a:bodyPr/>
        <a:lstStyle/>
        <a:p>
          <a:pPr algn="ctr"/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电商中台</a:t>
          </a:r>
          <a:endParaRPr lang="en-US" altLang="zh-CN" sz="1400" dirty="0" smtClean="0">
            <a:solidFill>
              <a:schemeClr val="tx1"/>
            </a:solidFill>
            <a:latin typeface="Century Schoolbook" panose="02040604050505020304" pitchFamily="18" charset="0"/>
          </a:endParaRPr>
        </a:p>
        <a:p>
          <a:pPr algn="ctr"/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负责人：杨成琳</a:t>
          </a:r>
          <a:endParaRPr lang="zh-CN" altLang="en-US" sz="1400" dirty="0">
            <a:solidFill>
              <a:schemeClr val="tx1"/>
            </a:solidFill>
            <a:latin typeface="Century Schoolbook" panose="02040604050505020304" pitchFamily="18" charset="0"/>
          </a:endParaRPr>
        </a:p>
      </dgm:t>
    </dgm:pt>
    <dgm:pt modelId="{431F57D7-84F9-4E75-A027-09562356207D}" type="parTrans" cxnId="{CB75982C-3664-4721-9671-B671E301F611}">
      <dgm:prSet/>
      <dgm:spPr/>
      <dgm:t>
        <a:bodyPr/>
        <a:lstStyle/>
        <a:p>
          <a:pPr algn="ctr"/>
          <a:endParaRPr lang="zh-CN" altLang="en-US" sz="1400"/>
        </a:p>
      </dgm:t>
    </dgm:pt>
    <dgm:pt modelId="{0DA82F04-E35A-4E6A-8207-C1E3EBBB0CA8}" type="sibTrans" cxnId="{CB75982C-3664-4721-9671-B671E301F611}">
      <dgm:prSet/>
      <dgm:spPr/>
      <dgm:t>
        <a:bodyPr/>
        <a:lstStyle/>
        <a:p>
          <a:pPr algn="ctr"/>
          <a:endParaRPr lang="zh-CN" altLang="en-US" sz="1400"/>
        </a:p>
      </dgm:t>
    </dgm:pt>
    <dgm:pt modelId="{FBB7C343-4035-4B8C-AE52-B821AF9DF794}" type="asst">
      <dgm:prSet phldrT="[文本]" custT="1"/>
      <dgm:spPr/>
      <dgm:t>
        <a:bodyPr/>
        <a:lstStyle/>
        <a:p>
          <a:pPr algn="ctr"/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产品：左杨</a:t>
          </a:r>
          <a: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/>
          </a:r>
          <a:b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</a:b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申鹏展</a:t>
          </a:r>
          <a: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|</a:t>
          </a: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袁野</a:t>
          </a:r>
          <a: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|</a:t>
          </a: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卢雷</a:t>
          </a:r>
          <a: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|</a:t>
          </a: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和晨萌</a:t>
          </a:r>
          <a:endParaRPr lang="zh-CN" altLang="en-US" sz="1400" dirty="0">
            <a:solidFill>
              <a:schemeClr val="tx1"/>
            </a:solidFill>
            <a:latin typeface="Century Schoolbook" panose="02040604050505020304" pitchFamily="18" charset="0"/>
          </a:endParaRPr>
        </a:p>
      </dgm:t>
    </dgm:pt>
    <dgm:pt modelId="{BE3C8ADB-8922-43E8-AABF-091492487EAE}" type="parTrans" cxnId="{353330B4-C950-4FB9-B29A-E1ABE33B9EE4}">
      <dgm:prSet/>
      <dgm:spPr/>
      <dgm:t>
        <a:bodyPr/>
        <a:lstStyle/>
        <a:p>
          <a:pPr algn="ctr"/>
          <a:endParaRPr lang="zh-CN" altLang="en-US" sz="1400"/>
        </a:p>
      </dgm:t>
    </dgm:pt>
    <dgm:pt modelId="{60317C3B-839F-49D8-8155-CA252212A4A6}" type="sibTrans" cxnId="{353330B4-C950-4FB9-B29A-E1ABE33B9EE4}">
      <dgm:prSet/>
      <dgm:spPr/>
      <dgm:t>
        <a:bodyPr/>
        <a:lstStyle/>
        <a:p>
          <a:pPr algn="ctr"/>
          <a:endParaRPr lang="zh-CN" altLang="en-US" sz="1400"/>
        </a:p>
      </dgm:t>
    </dgm:pt>
    <dgm:pt modelId="{C8B4BECA-7D60-43F2-9D22-F177734F56C0}">
      <dgm:prSet phldrT="[文本]" custT="1"/>
      <dgm:spPr/>
      <dgm:t>
        <a:bodyPr/>
        <a:lstStyle/>
        <a:p>
          <a:pPr algn="ctr"/>
          <a: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SaaS</a:t>
          </a: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平台</a:t>
          </a:r>
          <a:endParaRPr lang="en-US" altLang="zh-CN" sz="1400" dirty="0" smtClean="0">
            <a:solidFill>
              <a:schemeClr val="tx1"/>
            </a:solidFill>
            <a:latin typeface="Century Schoolbook" panose="02040604050505020304" pitchFamily="18" charset="0"/>
          </a:endParaRPr>
        </a:p>
        <a:p>
          <a:pPr algn="ctr"/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张宝龙</a:t>
          </a:r>
          <a: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|1</a:t>
          </a: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人</a:t>
          </a:r>
          <a:endParaRPr lang="zh-CN" altLang="en-US" sz="1400" dirty="0">
            <a:solidFill>
              <a:schemeClr val="tx1"/>
            </a:solidFill>
            <a:latin typeface="Century Schoolbook" panose="02040604050505020304" pitchFamily="18" charset="0"/>
          </a:endParaRPr>
        </a:p>
      </dgm:t>
    </dgm:pt>
    <dgm:pt modelId="{CE61F9E5-6E10-465F-8EAB-AAD3E9195518}" type="parTrans" cxnId="{67FD18F2-5C09-4974-9857-0A8665075ECD}">
      <dgm:prSet/>
      <dgm:spPr/>
      <dgm:t>
        <a:bodyPr/>
        <a:lstStyle/>
        <a:p>
          <a:pPr algn="ctr"/>
          <a:endParaRPr lang="zh-CN" altLang="en-US" sz="1400"/>
        </a:p>
      </dgm:t>
    </dgm:pt>
    <dgm:pt modelId="{B670ECA2-8D68-4B75-B46C-9933710F6F55}" type="sibTrans" cxnId="{67FD18F2-5C09-4974-9857-0A8665075ECD}">
      <dgm:prSet/>
      <dgm:spPr/>
      <dgm:t>
        <a:bodyPr/>
        <a:lstStyle/>
        <a:p>
          <a:pPr algn="ctr"/>
          <a:endParaRPr lang="zh-CN" altLang="en-US" sz="1400"/>
        </a:p>
      </dgm:t>
    </dgm:pt>
    <dgm:pt modelId="{08291E6D-2223-4C6F-BCAB-F5A5BD486C2E}">
      <dgm:prSet phldrT="[文本]" custT="1"/>
      <dgm:spPr/>
      <dgm:t>
        <a:bodyPr/>
        <a:lstStyle/>
        <a:p>
          <a:pPr algn="ctr"/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智能运营系统 </a:t>
          </a:r>
          <a:endParaRPr lang="en-US" altLang="zh-CN" sz="1400" dirty="0" smtClean="0">
            <a:solidFill>
              <a:schemeClr val="tx1"/>
            </a:solidFill>
            <a:latin typeface="Century Schoolbook" panose="02040604050505020304" pitchFamily="18" charset="0"/>
          </a:endParaRPr>
        </a:p>
        <a:p>
          <a:pPr algn="ctr"/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王浩</a:t>
          </a:r>
          <a: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|1</a:t>
          </a: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人</a:t>
          </a:r>
          <a:endParaRPr lang="zh-CN" altLang="en-US" sz="1400" dirty="0">
            <a:solidFill>
              <a:schemeClr val="tx1"/>
            </a:solidFill>
            <a:latin typeface="Century Schoolbook" panose="02040604050505020304" pitchFamily="18" charset="0"/>
          </a:endParaRPr>
        </a:p>
      </dgm:t>
    </dgm:pt>
    <dgm:pt modelId="{16DCF335-A853-4139-8ADA-16790B3AB683}" type="parTrans" cxnId="{8551EB7F-80F9-4B95-A08B-2E92F2532EED}">
      <dgm:prSet/>
      <dgm:spPr/>
      <dgm:t>
        <a:bodyPr/>
        <a:lstStyle/>
        <a:p>
          <a:pPr algn="ctr"/>
          <a:endParaRPr lang="zh-CN" altLang="en-US" sz="1400"/>
        </a:p>
      </dgm:t>
    </dgm:pt>
    <dgm:pt modelId="{9F925F08-BAC4-4E73-A92B-DFF51CECA9C7}" type="sibTrans" cxnId="{8551EB7F-80F9-4B95-A08B-2E92F2532EED}">
      <dgm:prSet/>
      <dgm:spPr/>
      <dgm:t>
        <a:bodyPr/>
        <a:lstStyle/>
        <a:p>
          <a:pPr algn="ctr"/>
          <a:endParaRPr lang="zh-CN" altLang="en-US" sz="1400"/>
        </a:p>
      </dgm:t>
    </dgm:pt>
    <dgm:pt modelId="{AFA422DB-26C1-48D5-835D-463BE4DC56B1}">
      <dgm:prSet phldrT="[文本]" custT="1"/>
      <dgm:spPr/>
      <dgm:t>
        <a:bodyPr/>
        <a:lstStyle/>
        <a:p>
          <a:pPr algn="ctr"/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新门店系统</a:t>
          </a:r>
          <a:endParaRPr lang="en-US" altLang="zh-CN" sz="1400" dirty="0" smtClean="0">
            <a:solidFill>
              <a:schemeClr val="tx1"/>
            </a:solidFill>
            <a:latin typeface="Century Schoolbook" panose="02040604050505020304" pitchFamily="18" charset="0"/>
          </a:endParaRPr>
        </a:p>
        <a:p>
          <a:pPr algn="ctr"/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孙靖浩</a:t>
          </a:r>
          <a: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|3</a:t>
          </a: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人</a:t>
          </a:r>
          <a:endParaRPr lang="zh-CN" altLang="en-US" sz="1400" dirty="0">
            <a:solidFill>
              <a:schemeClr val="tx1"/>
            </a:solidFill>
            <a:latin typeface="Century Schoolbook" panose="02040604050505020304" pitchFamily="18" charset="0"/>
          </a:endParaRPr>
        </a:p>
      </dgm:t>
    </dgm:pt>
    <dgm:pt modelId="{D210AC80-A0A9-4293-A56B-509F36F8F0DE}" type="parTrans" cxnId="{6B9EAC17-683A-4E67-9F19-32FA73372B3F}">
      <dgm:prSet/>
      <dgm:spPr/>
      <dgm:t>
        <a:bodyPr/>
        <a:lstStyle/>
        <a:p>
          <a:pPr algn="ctr"/>
          <a:endParaRPr lang="zh-CN" altLang="en-US" sz="1400"/>
        </a:p>
      </dgm:t>
    </dgm:pt>
    <dgm:pt modelId="{D0ECD246-4C07-4DAB-8278-0DA14786EF98}" type="sibTrans" cxnId="{6B9EAC17-683A-4E67-9F19-32FA73372B3F}">
      <dgm:prSet/>
      <dgm:spPr/>
      <dgm:t>
        <a:bodyPr/>
        <a:lstStyle/>
        <a:p>
          <a:pPr algn="ctr"/>
          <a:endParaRPr lang="zh-CN" altLang="en-US" sz="1400"/>
        </a:p>
      </dgm:t>
    </dgm:pt>
    <dgm:pt modelId="{57B0A08A-AFAA-453D-8DA6-047E8494EA6A}" type="asst">
      <dgm:prSet phldrT="[文本]" custT="1"/>
      <dgm:spPr/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</a:rPr>
            <a:t>大前端</a:t>
          </a:r>
          <a:r>
            <a:rPr lang="en-US" altLang="zh-CN" sz="1400" dirty="0" smtClean="0">
              <a:solidFill>
                <a:schemeClr val="tx1"/>
              </a:solidFill>
            </a:rPr>
            <a:t/>
          </a:r>
          <a:br>
            <a:rPr lang="en-US" altLang="zh-CN" sz="1400" dirty="0" smtClean="0">
              <a:solidFill>
                <a:schemeClr val="tx1"/>
              </a:solidFill>
            </a:rPr>
          </a:br>
          <a:r>
            <a:rPr lang="en-US" altLang="zh-CN" sz="1400" dirty="0" err="1" smtClean="0">
              <a:solidFill>
                <a:schemeClr val="tx1"/>
              </a:solidFill>
              <a:latin typeface="Century Schoolbook" panose="02040604050505020304" pitchFamily="18" charset="0"/>
            </a:rPr>
            <a:t>NodeJS+VUE|2</a:t>
          </a: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人</a:t>
          </a:r>
          <a: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(</a:t>
          </a: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待</a:t>
          </a:r>
          <a:r>
            <a:rPr lang="zh-CN" altLang="en-US" sz="1400" dirty="0" smtClean="0">
              <a:solidFill>
                <a:schemeClr val="tx1"/>
              </a:solidFill>
            </a:rPr>
            <a:t>定</a:t>
          </a:r>
          <a:r>
            <a:rPr lang="en-US" altLang="zh-CN" sz="1400" dirty="0" smtClean="0">
              <a:solidFill>
                <a:schemeClr val="tx1"/>
              </a:solidFill>
            </a:rPr>
            <a:t>)</a:t>
          </a:r>
          <a:endParaRPr lang="zh-CN" altLang="en-US" sz="1400" dirty="0">
            <a:solidFill>
              <a:schemeClr val="tx1"/>
            </a:solidFill>
          </a:endParaRPr>
        </a:p>
      </dgm:t>
    </dgm:pt>
    <dgm:pt modelId="{4A491226-DF95-4567-9611-8380767740BB}" type="parTrans" cxnId="{C06BE54C-EBEE-43E5-A600-466D3578C451}">
      <dgm:prSet/>
      <dgm:spPr/>
      <dgm:t>
        <a:bodyPr/>
        <a:lstStyle/>
        <a:p>
          <a:endParaRPr lang="zh-CN" altLang="en-US"/>
        </a:p>
      </dgm:t>
    </dgm:pt>
    <dgm:pt modelId="{7A59C9F4-62AC-405E-8F61-88264170D249}" type="sibTrans" cxnId="{C06BE54C-EBEE-43E5-A600-466D3578C451}">
      <dgm:prSet/>
      <dgm:spPr/>
      <dgm:t>
        <a:bodyPr/>
        <a:lstStyle/>
        <a:p>
          <a:endParaRPr lang="zh-CN" altLang="en-US"/>
        </a:p>
      </dgm:t>
    </dgm:pt>
    <dgm:pt modelId="{CE097B5D-1F30-42C1-A9A5-1F49ECE98F2F}">
      <dgm:prSet custT="1"/>
      <dgm:spPr/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券吧平台</a:t>
          </a:r>
          <a:endParaRPr lang="en-US" altLang="zh-CN" sz="1400" dirty="0" smtClean="0">
            <a:solidFill>
              <a:schemeClr val="tx1"/>
            </a:solidFill>
            <a:latin typeface="Century Schoolbook" panose="02040604050505020304" pitchFamily="18" charset="0"/>
          </a:endParaRPr>
        </a:p>
        <a:p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王聚</a:t>
          </a:r>
          <a: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|1</a:t>
          </a: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人</a:t>
          </a:r>
          <a:endParaRPr lang="zh-CN" altLang="en-US" sz="1400" dirty="0">
            <a:solidFill>
              <a:schemeClr val="tx1"/>
            </a:solidFill>
            <a:latin typeface="Century Schoolbook" panose="02040604050505020304" pitchFamily="18" charset="0"/>
          </a:endParaRPr>
        </a:p>
      </dgm:t>
    </dgm:pt>
    <dgm:pt modelId="{FC517E35-E0D0-4EF8-B7C5-F6A4512F8DC0}" type="parTrans" cxnId="{269D2283-2EAB-4873-8EC7-CA0E20AE4D1B}">
      <dgm:prSet/>
      <dgm:spPr/>
      <dgm:t>
        <a:bodyPr/>
        <a:lstStyle/>
        <a:p>
          <a:endParaRPr lang="zh-CN" altLang="en-US"/>
        </a:p>
      </dgm:t>
    </dgm:pt>
    <dgm:pt modelId="{BE9A72B3-37BA-4994-A7E6-A5BFB19CF185}" type="sibTrans" cxnId="{269D2283-2EAB-4873-8EC7-CA0E20AE4D1B}">
      <dgm:prSet/>
      <dgm:spPr/>
      <dgm:t>
        <a:bodyPr/>
        <a:lstStyle/>
        <a:p>
          <a:endParaRPr lang="zh-CN" altLang="en-US"/>
        </a:p>
      </dgm:t>
    </dgm:pt>
    <dgm:pt modelId="{2694CE7F-9A59-4188-BFA5-1BA993143D44}" type="pres">
      <dgm:prSet presAssocID="{8511E876-7985-43CC-872D-71CF49E5C24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EB45ACBB-61C5-4EBF-8839-3E64FED9340D}" type="pres">
      <dgm:prSet presAssocID="{4DBFD0FE-ACCA-4AC4-B894-C61285406E7A}" presName="hierRoot1" presStyleCnt="0">
        <dgm:presLayoutVars>
          <dgm:hierBranch val="init"/>
        </dgm:presLayoutVars>
      </dgm:prSet>
      <dgm:spPr/>
    </dgm:pt>
    <dgm:pt modelId="{80EACD44-09E2-4922-97AE-EC1A19D4A5BE}" type="pres">
      <dgm:prSet presAssocID="{4DBFD0FE-ACCA-4AC4-B894-C61285406E7A}" presName="rootComposite1" presStyleCnt="0"/>
      <dgm:spPr/>
    </dgm:pt>
    <dgm:pt modelId="{F1DF26C5-F577-4605-8FD0-E2C7857A4745}" type="pres">
      <dgm:prSet presAssocID="{4DBFD0FE-ACCA-4AC4-B894-C61285406E7A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0CDD100-887F-4FDD-A224-B019EE67E018}" type="pres">
      <dgm:prSet presAssocID="{4DBFD0FE-ACCA-4AC4-B894-C61285406E7A}" presName="topArc1" presStyleLbl="parChTrans1D1" presStyleIdx="0" presStyleCnt="14"/>
      <dgm:spPr/>
    </dgm:pt>
    <dgm:pt modelId="{2771303E-7963-497E-9FF4-9B57D52153A9}" type="pres">
      <dgm:prSet presAssocID="{4DBFD0FE-ACCA-4AC4-B894-C61285406E7A}" presName="bottomArc1" presStyleLbl="parChTrans1D1" presStyleIdx="1" presStyleCnt="14"/>
      <dgm:spPr/>
    </dgm:pt>
    <dgm:pt modelId="{B1370935-CC7D-4BFE-A420-AB04851C9297}" type="pres">
      <dgm:prSet presAssocID="{4DBFD0FE-ACCA-4AC4-B894-C61285406E7A}" presName="topConnNode1" presStyleLbl="node1" presStyleIdx="0" presStyleCnt="0"/>
      <dgm:spPr/>
      <dgm:t>
        <a:bodyPr/>
        <a:lstStyle/>
        <a:p>
          <a:endParaRPr lang="zh-CN" altLang="en-US"/>
        </a:p>
      </dgm:t>
    </dgm:pt>
    <dgm:pt modelId="{F55249C9-1CA4-404C-8981-5D34E7673582}" type="pres">
      <dgm:prSet presAssocID="{4DBFD0FE-ACCA-4AC4-B894-C61285406E7A}" presName="hierChild2" presStyleCnt="0"/>
      <dgm:spPr/>
    </dgm:pt>
    <dgm:pt modelId="{702129C3-986F-4C33-AB9E-B7EE75A7A63F}" type="pres">
      <dgm:prSet presAssocID="{CE61F9E5-6E10-465F-8EAB-AAD3E9195518}" presName="Name28" presStyleLbl="parChTrans1D2" presStyleIdx="0" presStyleCnt="6"/>
      <dgm:spPr/>
      <dgm:t>
        <a:bodyPr/>
        <a:lstStyle/>
        <a:p>
          <a:endParaRPr lang="zh-CN" altLang="en-US"/>
        </a:p>
      </dgm:t>
    </dgm:pt>
    <dgm:pt modelId="{9E0C75CA-3028-4377-9C74-4FFF65FC90B9}" type="pres">
      <dgm:prSet presAssocID="{C8B4BECA-7D60-43F2-9D22-F177734F56C0}" presName="hierRoot2" presStyleCnt="0">
        <dgm:presLayoutVars>
          <dgm:hierBranch val="init"/>
        </dgm:presLayoutVars>
      </dgm:prSet>
      <dgm:spPr/>
    </dgm:pt>
    <dgm:pt modelId="{163162BB-F8F8-40BC-8188-BC0204861F02}" type="pres">
      <dgm:prSet presAssocID="{C8B4BECA-7D60-43F2-9D22-F177734F56C0}" presName="rootComposite2" presStyleCnt="0"/>
      <dgm:spPr/>
    </dgm:pt>
    <dgm:pt modelId="{40921ECF-998B-4F78-ACC1-0859CB5DA19F}" type="pres">
      <dgm:prSet presAssocID="{C8B4BECA-7D60-43F2-9D22-F177734F56C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E0DE6C6-30EC-4263-BBE5-916F18AA5810}" type="pres">
      <dgm:prSet presAssocID="{C8B4BECA-7D60-43F2-9D22-F177734F56C0}" presName="topArc2" presStyleLbl="parChTrans1D1" presStyleIdx="2" presStyleCnt="14"/>
      <dgm:spPr/>
    </dgm:pt>
    <dgm:pt modelId="{178E981F-1E8C-47E9-8F59-CB8408F25B96}" type="pres">
      <dgm:prSet presAssocID="{C8B4BECA-7D60-43F2-9D22-F177734F56C0}" presName="bottomArc2" presStyleLbl="parChTrans1D1" presStyleIdx="3" presStyleCnt="14"/>
      <dgm:spPr/>
    </dgm:pt>
    <dgm:pt modelId="{D42D14AE-63BA-4DCC-9A77-123512CE09EA}" type="pres">
      <dgm:prSet presAssocID="{C8B4BECA-7D60-43F2-9D22-F177734F56C0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FE8CE2C8-D7F5-463B-90A8-0D3D01E550F3}" type="pres">
      <dgm:prSet presAssocID="{C8B4BECA-7D60-43F2-9D22-F177734F56C0}" presName="hierChild4" presStyleCnt="0"/>
      <dgm:spPr/>
    </dgm:pt>
    <dgm:pt modelId="{5A66D485-ACC7-4253-8ED4-501F3504AB0F}" type="pres">
      <dgm:prSet presAssocID="{C8B4BECA-7D60-43F2-9D22-F177734F56C0}" presName="hierChild5" presStyleCnt="0"/>
      <dgm:spPr/>
    </dgm:pt>
    <dgm:pt modelId="{0A936465-C46D-4F29-B9EC-6B7542FCDA81}" type="pres">
      <dgm:prSet presAssocID="{16DCF335-A853-4139-8ADA-16790B3AB683}" presName="Name28" presStyleLbl="parChTrans1D2" presStyleIdx="1" presStyleCnt="6"/>
      <dgm:spPr/>
      <dgm:t>
        <a:bodyPr/>
        <a:lstStyle/>
        <a:p>
          <a:endParaRPr lang="zh-CN" altLang="en-US"/>
        </a:p>
      </dgm:t>
    </dgm:pt>
    <dgm:pt modelId="{316437DA-F597-4C97-851E-2D4A5D5C9DEA}" type="pres">
      <dgm:prSet presAssocID="{08291E6D-2223-4C6F-BCAB-F5A5BD486C2E}" presName="hierRoot2" presStyleCnt="0">
        <dgm:presLayoutVars>
          <dgm:hierBranch val="init"/>
        </dgm:presLayoutVars>
      </dgm:prSet>
      <dgm:spPr/>
    </dgm:pt>
    <dgm:pt modelId="{072B03FE-DF99-48C4-A285-497EC85548F3}" type="pres">
      <dgm:prSet presAssocID="{08291E6D-2223-4C6F-BCAB-F5A5BD486C2E}" presName="rootComposite2" presStyleCnt="0"/>
      <dgm:spPr/>
    </dgm:pt>
    <dgm:pt modelId="{0EF6CC81-1775-42D4-87F3-0605C3A0B0FC}" type="pres">
      <dgm:prSet presAssocID="{08291E6D-2223-4C6F-BCAB-F5A5BD486C2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FBE858-C6FB-474C-BC73-DF27A2A98B32}" type="pres">
      <dgm:prSet presAssocID="{08291E6D-2223-4C6F-BCAB-F5A5BD486C2E}" presName="topArc2" presStyleLbl="parChTrans1D1" presStyleIdx="4" presStyleCnt="14"/>
      <dgm:spPr/>
    </dgm:pt>
    <dgm:pt modelId="{5CA49032-E41F-4E22-A5B5-7DFE3EE9D906}" type="pres">
      <dgm:prSet presAssocID="{08291E6D-2223-4C6F-BCAB-F5A5BD486C2E}" presName="bottomArc2" presStyleLbl="parChTrans1D1" presStyleIdx="5" presStyleCnt="14"/>
      <dgm:spPr/>
    </dgm:pt>
    <dgm:pt modelId="{DBF67105-79B2-4C2A-9235-307DC28D3CF6}" type="pres">
      <dgm:prSet presAssocID="{08291E6D-2223-4C6F-BCAB-F5A5BD486C2E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112DF9DF-219C-4266-ABF0-F51FD53F5BF7}" type="pres">
      <dgm:prSet presAssocID="{08291E6D-2223-4C6F-BCAB-F5A5BD486C2E}" presName="hierChild4" presStyleCnt="0"/>
      <dgm:spPr/>
    </dgm:pt>
    <dgm:pt modelId="{8287BD34-946D-4966-8576-E93BEB1EDF6C}" type="pres">
      <dgm:prSet presAssocID="{08291E6D-2223-4C6F-BCAB-F5A5BD486C2E}" presName="hierChild5" presStyleCnt="0"/>
      <dgm:spPr/>
    </dgm:pt>
    <dgm:pt modelId="{DF9A8F9D-28AD-43F6-9638-E4A1C160959A}" type="pres">
      <dgm:prSet presAssocID="{D210AC80-A0A9-4293-A56B-509F36F8F0DE}" presName="Name28" presStyleLbl="parChTrans1D2" presStyleIdx="2" presStyleCnt="6"/>
      <dgm:spPr/>
      <dgm:t>
        <a:bodyPr/>
        <a:lstStyle/>
        <a:p>
          <a:endParaRPr lang="zh-CN" altLang="en-US"/>
        </a:p>
      </dgm:t>
    </dgm:pt>
    <dgm:pt modelId="{B37790FB-68E2-47AF-A9DE-459C55D96DCF}" type="pres">
      <dgm:prSet presAssocID="{AFA422DB-26C1-48D5-835D-463BE4DC56B1}" presName="hierRoot2" presStyleCnt="0">
        <dgm:presLayoutVars>
          <dgm:hierBranch val="init"/>
        </dgm:presLayoutVars>
      </dgm:prSet>
      <dgm:spPr/>
    </dgm:pt>
    <dgm:pt modelId="{DA05FC5C-8253-46EE-A19E-F5403312A5AC}" type="pres">
      <dgm:prSet presAssocID="{AFA422DB-26C1-48D5-835D-463BE4DC56B1}" presName="rootComposite2" presStyleCnt="0"/>
      <dgm:spPr/>
    </dgm:pt>
    <dgm:pt modelId="{0ACAF749-D9C3-4DBF-A5F1-22C0609F0C5B}" type="pres">
      <dgm:prSet presAssocID="{AFA422DB-26C1-48D5-835D-463BE4DC56B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914AD6-9D33-4E3A-8CB2-8C3F7BCABF37}" type="pres">
      <dgm:prSet presAssocID="{AFA422DB-26C1-48D5-835D-463BE4DC56B1}" presName="topArc2" presStyleLbl="parChTrans1D1" presStyleIdx="6" presStyleCnt="14"/>
      <dgm:spPr/>
    </dgm:pt>
    <dgm:pt modelId="{09DB5628-0E63-45CE-8914-B5D663501C8B}" type="pres">
      <dgm:prSet presAssocID="{AFA422DB-26C1-48D5-835D-463BE4DC56B1}" presName="bottomArc2" presStyleLbl="parChTrans1D1" presStyleIdx="7" presStyleCnt="14"/>
      <dgm:spPr/>
    </dgm:pt>
    <dgm:pt modelId="{89E352F5-29C8-4A4A-803F-B7230CBD7155}" type="pres">
      <dgm:prSet presAssocID="{AFA422DB-26C1-48D5-835D-463BE4DC56B1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E953F1E9-20AE-48A8-BAED-477B4A07F9B1}" type="pres">
      <dgm:prSet presAssocID="{AFA422DB-26C1-48D5-835D-463BE4DC56B1}" presName="hierChild4" presStyleCnt="0"/>
      <dgm:spPr/>
    </dgm:pt>
    <dgm:pt modelId="{16669F84-4FC6-456E-9EFC-581AE9916735}" type="pres">
      <dgm:prSet presAssocID="{AFA422DB-26C1-48D5-835D-463BE4DC56B1}" presName="hierChild5" presStyleCnt="0"/>
      <dgm:spPr/>
    </dgm:pt>
    <dgm:pt modelId="{9FCA8745-171F-4918-8165-9BCF4ED4890D}" type="pres">
      <dgm:prSet presAssocID="{FC517E35-E0D0-4EF8-B7C5-F6A4512F8DC0}" presName="Name28" presStyleLbl="parChTrans1D2" presStyleIdx="3" presStyleCnt="6"/>
      <dgm:spPr/>
      <dgm:t>
        <a:bodyPr/>
        <a:lstStyle/>
        <a:p>
          <a:endParaRPr lang="zh-CN" altLang="en-US"/>
        </a:p>
      </dgm:t>
    </dgm:pt>
    <dgm:pt modelId="{BC0585DD-DB00-4DA2-8589-47D95FCDFD8F}" type="pres">
      <dgm:prSet presAssocID="{CE097B5D-1F30-42C1-A9A5-1F49ECE98F2F}" presName="hierRoot2" presStyleCnt="0">
        <dgm:presLayoutVars>
          <dgm:hierBranch val="init"/>
        </dgm:presLayoutVars>
      </dgm:prSet>
      <dgm:spPr/>
    </dgm:pt>
    <dgm:pt modelId="{F920F158-0A2E-4394-97C0-638129AAAB60}" type="pres">
      <dgm:prSet presAssocID="{CE097B5D-1F30-42C1-A9A5-1F49ECE98F2F}" presName="rootComposite2" presStyleCnt="0"/>
      <dgm:spPr/>
    </dgm:pt>
    <dgm:pt modelId="{3B590894-82C5-4824-9797-821B47F1D591}" type="pres">
      <dgm:prSet presAssocID="{CE097B5D-1F30-42C1-A9A5-1F49ECE98F2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77BC2D6-B542-4FF3-9F1C-A35144A3D5CC}" type="pres">
      <dgm:prSet presAssocID="{CE097B5D-1F30-42C1-A9A5-1F49ECE98F2F}" presName="topArc2" presStyleLbl="parChTrans1D1" presStyleIdx="8" presStyleCnt="14"/>
      <dgm:spPr/>
    </dgm:pt>
    <dgm:pt modelId="{85ADFB06-FA56-4133-B966-013B42555D7D}" type="pres">
      <dgm:prSet presAssocID="{CE097B5D-1F30-42C1-A9A5-1F49ECE98F2F}" presName="bottomArc2" presStyleLbl="parChTrans1D1" presStyleIdx="9" presStyleCnt="14"/>
      <dgm:spPr/>
    </dgm:pt>
    <dgm:pt modelId="{384A78A8-E7A1-48A0-8FE2-1279E21416AE}" type="pres">
      <dgm:prSet presAssocID="{CE097B5D-1F30-42C1-A9A5-1F49ECE98F2F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30D1B531-7F8B-492E-AF11-FCCAD4B6CE64}" type="pres">
      <dgm:prSet presAssocID="{CE097B5D-1F30-42C1-A9A5-1F49ECE98F2F}" presName="hierChild4" presStyleCnt="0"/>
      <dgm:spPr/>
    </dgm:pt>
    <dgm:pt modelId="{B3A0AFF1-A812-4E3E-BD85-FAF44373A436}" type="pres">
      <dgm:prSet presAssocID="{CE097B5D-1F30-42C1-A9A5-1F49ECE98F2F}" presName="hierChild5" presStyleCnt="0"/>
      <dgm:spPr/>
    </dgm:pt>
    <dgm:pt modelId="{13BEA794-099E-4D9B-9192-92DB89F8478D}" type="pres">
      <dgm:prSet presAssocID="{4DBFD0FE-ACCA-4AC4-B894-C61285406E7A}" presName="hierChild3" presStyleCnt="0"/>
      <dgm:spPr/>
    </dgm:pt>
    <dgm:pt modelId="{5E6159D9-A92C-41AE-823E-9A91B95CD195}" type="pres">
      <dgm:prSet presAssocID="{BE3C8ADB-8922-43E8-AABF-091492487EAE}" presName="Name101" presStyleLbl="parChTrans1D2" presStyleIdx="4" presStyleCnt="6"/>
      <dgm:spPr/>
      <dgm:t>
        <a:bodyPr/>
        <a:lstStyle/>
        <a:p>
          <a:endParaRPr lang="zh-CN" altLang="en-US"/>
        </a:p>
      </dgm:t>
    </dgm:pt>
    <dgm:pt modelId="{FB246E83-6769-4953-9116-A1D5CB62EFCF}" type="pres">
      <dgm:prSet presAssocID="{FBB7C343-4035-4B8C-AE52-B821AF9DF794}" presName="hierRoot3" presStyleCnt="0">
        <dgm:presLayoutVars>
          <dgm:hierBranch val="init"/>
        </dgm:presLayoutVars>
      </dgm:prSet>
      <dgm:spPr/>
    </dgm:pt>
    <dgm:pt modelId="{D266A288-8248-4767-84EF-AFEB49F5D514}" type="pres">
      <dgm:prSet presAssocID="{FBB7C343-4035-4B8C-AE52-B821AF9DF794}" presName="rootComposite3" presStyleCnt="0"/>
      <dgm:spPr/>
    </dgm:pt>
    <dgm:pt modelId="{4ADF61DD-0301-42AD-85CC-B8AA9DA073F9}" type="pres">
      <dgm:prSet presAssocID="{FBB7C343-4035-4B8C-AE52-B821AF9DF794}" presName="rootText3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BB5FEDB-41CA-4678-AB86-6DB2745F6F42}" type="pres">
      <dgm:prSet presAssocID="{FBB7C343-4035-4B8C-AE52-B821AF9DF794}" presName="topArc3" presStyleLbl="parChTrans1D1" presStyleIdx="10" presStyleCnt="14"/>
      <dgm:spPr/>
    </dgm:pt>
    <dgm:pt modelId="{7C2709D7-7691-4D80-9D79-FD22E25C160D}" type="pres">
      <dgm:prSet presAssocID="{FBB7C343-4035-4B8C-AE52-B821AF9DF794}" presName="bottomArc3" presStyleLbl="parChTrans1D1" presStyleIdx="11" presStyleCnt="14"/>
      <dgm:spPr/>
    </dgm:pt>
    <dgm:pt modelId="{C21B1764-FBB6-44E4-9FF2-4BDDA52B075E}" type="pres">
      <dgm:prSet presAssocID="{FBB7C343-4035-4B8C-AE52-B821AF9DF794}" presName="topConnNode3" presStyleLbl="asst1" presStyleIdx="0" presStyleCnt="0"/>
      <dgm:spPr/>
      <dgm:t>
        <a:bodyPr/>
        <a:lstStyle/>
        <a:p>
          <a:endParaRPr lang="zh-CN" altLang="en-US"/>
        </a:p>
      </dgm:t>
    </dgm:pt>
    <dgm:pt modelId="{00ACDBD9-0B14-4CBF-9DDC-963E47AD07D5}" type="pres">
      <dgm:prSet presAssocID="{FBB7C343-4035-4B8C-AE52-B821AF9DF794}" presName="hierChild6" presStyleCnt="0"/>
      <dgm:spPr/>
    </dgm:pt>
    <dgm:pt modelId="{562685C9-9753-41D1-9BBB-47A94616281E}" type="pres">
      <dgm:prSet presAssocID="{FBB7C343-4035-4B8C-AE52-B821AF9DF794}" presName="hierChild7" presStyleCnt="0"/>
      <dgm:spPr/>
    </dgm:pt>
    <dgm:pt modelId="{11911A88-1219-43EC-938A-272FCC81E684}" type="pres">
      <dgm:prSet presAssocID="{4A491226-DF95-4567-9611-8380767740BB}" presName="Name101" presStyleLbl="parChTrans1D2" presStyleIdx="5" presStyleCnt="6"/>
      <dgm:spPr/>
      <dgm:t>
        <a:bodyPr/>
        <a:lstStyle/>
        <a:p>
          <a:endParaRPr lang="zh-CN" altLang="en-US"/>
        </a:p>
      </dgm:t>
    </dgm:pt>
    <dgm:pt modelId="{55AD5885-7068-418E-8996-63A89497638E}" type="pres">
      <dgm:prSet presAssocID="{57B0A08A-AFAA-453D-8DA6-047E8494EA6A}" presName="hierRoot3" presStyleCnt="0">
        <dgm:presLayoutVars>
          <dgm:hierBranch val="init"/>
        </dgm:presLayoutVars>
      </dgm:prSet>
      <dgm:spPr/>
    </dgm:pt>
    <dgm:pt modelId="{37DCCF2E-3518-4DB4-AC81-4FCB23F1C91B}" type="pres">
      <dgm:prSet presAssocID="{57B0A08A-AFAA-453D-8DA6-047E8494EA6A}" presName="rootComposite3" presStyleCnt="0"/>
      <dgm:spPr/>
    </dgm:pt>
    <dgm:pt modelId="{878D8A59-24EF-4663-8B6E-755585962E88}" type="pres">
      <dgm:prSet presAssocID="{57B0A08A-AFAA-453D-8DA6-047E8494EA6A}" presName="rootText3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F55A46-FA0F-4698-A47F-F505AF66FA0D}" type="pres">
      <dgm:prSet presAssocID="{57B0A08A-AFAA-453D-8DA6-047E8494EA6A}" presName="topArc3" presStyleLbl="parChTrans1D1" presStyleIdx="12" presStyleCnt="14"/>
      <dgm:spPr/>
    </dgm:pt>
    <dgm:pt modelId="{0FCC874C-4486-4588-AF6C-C5E7A22E3A97}" type="pres">
      <dgm:prSet presAssocID="{57B0A08A-AFAA-453D-8DA6-047E8494EA6A}" presName="bottomArc3" presStyleLbl="parChTrans1D1" presStyleIdx="13" presStyleCnt="14"/>
      <dgm:spPr/>
    </dgm:pt>
    <dgm:pt modelId="{667E07F5-DB9C-4755-AB08-8577715CE5E1}" type="pres">
      <dgm:prSet presAssocID="{57B0A08A-AFAA-453D-8DA6-047E8494EA6A}" presName="topConnNode3" presStyleLbl="asst1" presStyleIdx="0" presStyleCnt="0"/>
      <dgm:spPr/>
      <dgm:t>
        <a:bodyPr/>
        <a:lstStyle/>
        <a:p>
          <a:endParaRPr lang="zh-CN" altLang="en-US"/>
        </a:p>
      </dgm:t>
    </dgm:pt>
    <dgm:pt modelId="{A584579F-163F-41D3-A848-7EC3BA152B7F}" type="pres">
      <dgm:prSet presAssocID="{57B0A08A-AFAA-453D-8DA6-047E8494EA6A}" presName="hierChild6" presStyleCnt="0"/>
      <dgm:spPr/>
    </dgm:pt>
    <dgm:pt modelId="{8F0FDBE4-5DBF-41D1-8802-BDA1C5F25E98}" type="pres">
      <dgm:prSet presAssocID="{57B0A08A-AFAA-453D-8DA6-047E8494EA6A}" presName="hierChild7" presStyleCnt="0"/>
      <dgm:spPr/>
    </dgm:pt>
  </dgm:ptLst>
  <dgm:cxnLst>
    <dgm:cxn modelId="{1F712DB5-B6A7-4914-8EB5-56B47D3E0F8B}" type="presOf" srcId="{C8B4BECA-7D60-43F2-9D22-F177734F56C0}" destId="{40921ECF-998B-4F78-ACC1-0859CB5DA19F}" srcOrd="0" destOrd="0" presId="urn:microsoft.com/office/officeart/2008/layout/HalfCircleOrganizationChart"/>
    <dgm:cxn modelId="{353330B4-C950-4FB9-B29A-E1ABE33B9EE4}" srcId="{4DBFD0FE-ACCA-4AC4-B894-C61285406E7A}" destId="{FBB7C343-4035-4B8C-AE52-B821AF9DF794}" srcOrd="0" destOrd="0" parTransId="{BE3C8ADB-8922-43E8-AABF-091492487EAE}" sibTransId="{60317C3B-839F-49D8-8155-CA252212A4A6}"/>
    <dgm:cxn modelId="{755E40EB-5C4B-4FA5-B267-21EC3EDD2688}" type="presOf" srcId="{57B0A08A-AFAA-453D-8DA6-047E8494EA6A}" destId="{878D8A59-24EF-4663-8B6E-755585962E88}" srcOrd="0" destOrd="0" presId="urn:microsoft.com/office/officeart/2008/layout/HalfCircleOrganizationChart"/>
    <dgm:cxn modelId="{AA733753-01F0-453F-B500-A293ED86295A}" type="presOf" srcId="{08291E6D-2223-4C6F-BCAB-F5A5BD486C2E}" destId="{0EF6CC81-1775-42D4-87F3-0605C3A0B0FC}" srcOrd="0" destOrd="0" presId="urn:microsoft.com/office/officeart/2008/layout/HalfCircleOrganizationChart"/>
    <dgm:cxn modelId="{F65ED4E1-C6C0-4E2C-92F7-52C1C9E427A4}" type="presOf" srcId="{4A491226-DF95-4567-9611-8380767740BB}" destId="{11911A88-1219-43EC-938A-272FCC81E684}" srcOrd="0" destOrd="0" presId="urn:microsoft.com/office/officeart/2008/layout/HalfCircleOrganizationChart"/>
    <dgm:cxn modelId="{11D28E2D-7C82-4A10-9242-B37441E451ED}" type="presOf" srcId="{FBB7C343-4035-4B8C-AE52-B821AF9DF794}" destId="{4ADF61DD-0301-42AD-85CC-B8AA9DA073F9}" srcOrd="0" destOrd="0" presId="urn:microsoft.com/office/officeart/2008/layout/HalfCircleOrganizationChart"/>
    <dgm:cxn modelId="{1CF03307-B7BB-448B-B35C-3B33674409C6}" type="presOf" srcId="{FBB7C343-4035-4B8C-AE52-B821AF9DF794}" destId="{C21B1764-FBB6-44E4-9FF2-4BDDA52B075E}" srcOrd="1" destOrd="0" presId="urn:microsoft.com/office/officeart/2008/layout/HalfCircleOrganizationChart"/>
    <dgm:cxn modelId="{003511C7-366B-498B-AFDF-C9F45F2270E2}" type="presOf" srcId="{57B0A08A-AFAA-453D-8DA6-047E8494EA6A}" destId="{667E07F5-DB9C-4755-AB08-8577715CE5E1}" srcOrd="1" destOrd="0" presId="urn:microsoft.com/office/officeart/2008/layout/HalfCircleOrganizationChart"/>
    <dgm:cxn modelId="{EAA91A55-9F41-44AC-AEFD-2F765174290C}" type="presOf" srcId="{FC517E35-E0D0-4EF8-B7C5-F6A4512F8DC0}" destId="{9FCA8745-171F-4918-8165-9BCF4ED4890D}" srcOrd="0" destOrd="0" presId="urn:microsoft.com/office/officeart/2008/layout/HalfCircleOrganizationChart"/>
    <dgm:cxn modelId="{CB75982C-3664-4721-9671-B671E301F611}" srcId="{8511E876-7985-43CC-872D-71CF49E5C247}" destId="{4DBFD0FE-ACCA-4AC4-B894-C61285406E7A}" srcOrd="0" destOrd="0" parTransId="{431F57D7-84F9-4E75-A027-09562356207D}" sibTransId="{0DA82F04-E35A-4E6A-8207-C1E3EBBB0CA8}"/>
    <dgm:cxn modelId="{1C44C38E-CBDC-41FB-B156-3A420B89F536}" type="presOf" srcId="{4DBFD0FE-ACCA-4AC4-B894-C61285406E7A}" destId="{F1DF26C5-F577-4605-8FD0-E2C7857A4745}" srcOrd="0" destOrd="0" presId="urn:microsoft.com/office/officeart/2008/layout/HalfCircleOrganizationChart"/>
    <dgm:cxn modelId="{F093E3EF-61C2-4202-A00B-925BD86D06A3}" type="presOf" srcId="{CE097B5D-1F30-42C1-A9A5-1F49ECE98F2F}" destId="{3B590894-82C5-4824-9797-821B47F1D591}" srcOrd="0" destOrd="0" presId="urn:microsoft.com/office/officeart/2008/layout/HalfCircleOrganizationChart"/>
    <dgm:cxn modelId="{1FFD7C75-0D93-46E5-A285-04E9001754DC}" type="presOf" srcId="{D210AC80-A0A9-4293-A56B-509F36F8F0DE}" destId="{DF9A8F9D-28AD-43F6-9638-E4A1C160959A}" srcOrd="0" destOrd="0" presId="urn:microsoft.com/office/officeart/2008/layout/HalfCircleOrganizationChart"/>
    <dgm:cxn modelId="{B2C59F78-7111-478E-A158-DA4632A6EF0A}" type="presOf" srcId="{16DCF335-A853-4139-8ADA-16790B3AB683}" destId="{0A936465-C46D-4F29-B9EC-6B7542FCDA81}" srcOrd="0" destOrd="0" presId="urn:microsoft.com/office/officeart/2008/layout/HalfCircleOrganizationChart"/>
    <dgm:cxn modelId="{8551EB7F-80F9-4B95-A08B-2E92F2532EED}" srcId="{4DBFD0FE-ACCA-4AC4-B894-C61285406E7A}" destId="{08291E6D-2223-4C6F-BCAB-F5A5BD486C2E}" srcOrd="3" destOrd="0" parTransId="{16DCF335-A853-4139-8ADA-16790B3AB683}" sibTransId="{9F925F08-BAC4-4E73-A92B-DFF51CECA9C7}"/>
    <dgm:cxn modelId="{5F555691-384A-44BB-B1BC-B723E538CC3D}" type="presOf" srcId="{CE61F9E5-6E10-465F-8EAB-AAD3E9195518}" destId="{702129C3-986F-4C33-AB9E-B7EE75A7A63F}" srcOrd="0" destOrd="0" presId="urn:microsoft.com/office/officeart/2008/layout/HalfCircleOrganizationChart"/>
    <dgm:cxn modelId="{269D2283-2EAB-4873-8EC7-CA0E20AE4D1B}" srcId="{4DBFD0FE-ACCA-4AC4-B894-C61285406E7A}" destId="{CE097B5D-1F30-42C1-A9A5-1F49ECE98F2F}" srcOrd="5" destOrd="0" parTransId="{FC517E35-E0D0-4EF8-B7C5-F6A4512F8DC0}" sibTransId="{BE9A72B3-37BA-4994-A7E6-A5BFB19CF185}"/>
    <dgm:cxn modelId="{6B9EAC17-683A-4E67-9F19-32FA73372B3F}" srcId="{4DBFD0FE-ACCA-4AC4-B894-C61285406E7A}" destId="{AFA422DB-26C1-48D5-835D-463BE4DC56B1}" srcOrd="4" destOrd="0" parTransId="{D210AC80-A0A9-4293-A56B-509F36F8F0DE}" sibTransId="{D0ECD246-4C07-4DAB-8278-0DA14786EF98}"/>
    <dgm:cxn modelId="{C06BE54C-EBEE-43E5-A600-466D3578C451}" srcId="{4DBFD0FE-ACCA-4AC4-B894-C61285406E7A}" destId="{57B0A08A-AFAA-453D-8DA6-047E8494EA6A}" srcOrd="1" destOrd="0" parTransId="{4A491226-DF95-4567-9611-8380767740BB}" sibTransId="{7A59C9F4-62AC-405E-8F61-88264170D249}"/>
    <dgm:cxn modelId="{2CF46AF5-38AC-4656-9814-050DA97879BC}" type="presOf" srcId="{8511E876-7985-43CC-872D-71CF49E5C247}" destId="{2694CE7F-9A59-4188-BFA5-1BA993143D44}" srcOrd="0" destOrd="0" presId="urn:microsoft.com/office/officeart/2008/layout/HalfCircleOrganizationChart"/>
    <dgm:cxn modelId="{A3F4B2E4-DFD2-4F90-AE7A-A1D14DFA5FBD}" type="presOf" srcId="{AFA422DB-26C1-48D5-835D-463BE4DC56B1}" destId="{0ACAF749-D9C3-4DBF-A5F1-22C0609F0C5B}" srcOrd="0" destOrd="0" presId="urn:microsoft.com/office/officeart/2008/layout/HalfCircleOrganizationChart"/>
    <dgm:cxn modelId="{C7A783EE-2858-4C79-BAD3-0398EA05B8A1}" type="presOf" srcId="{AFA422DB-26C1-48D5-835D-463BE4DC56B1}" destId="{89E352F5-29C8-4A4A-803F-B7230CBD7155}" srcOrd="1" destOrd="0" presId="urn:microsoft.com/office/officeart/2008/layout/HalfCircleOrganizationChart"/>
    <dgm:cxn modelId="{3865495D-E5EF-4C44-A913-FA84A39830FF}" type="presOf" srcId="{BE3C8ADB-8922-43E8-AABF-091492487EAE}" destId="{5E6159D9-A92C-41AE-823E-9A91B95CD195}" srcOrd="0" destOrd="0" presId="urn:microsoft.com/office/officeart/2008/layout/HalfCircleOrganizationChart"/>
    <dgm:cxn modelId="{6C7F1238-A8C4-47C9-8F8D-4B6165767E8D}" type="presOf" srcId="{C8B4BECA-7D60-43F2-9D22-F177734F56C0}" destId="{D42D14AE-63BA-4DCC-9A77-123512CE09EA}" srcOrd="1" destOrd="0" presId="urn:microsoft.com/office/officeart/2008/layout/HalfCircleOrganizationChart"/>
    <dgm:cxn modelId="{4F65A741-A48E-461E-8E94-9B962A805B50}" type="presOf" srcId="{08291E6D-2223-4C6F-BCAB-F5A5BD486C2E}" destId="{DBF67105-79B2-4C2A-9235-307DC28D3CF6}" srcOrd="1" destOrd="0" presId="urn:microsoft.com/office/officeart/2008/layout/HalfCircleOrganizationChart"/>
    <dgm:cxn modelId="{E9EDD514-4B51-4FDE-8B1E-525E4750D0F0}" type="presOf" srcId="{4DBFD0FE-ACCA-4AC4-B894-C61285406E7A}" destId="{B1370935-CC7D-4BFE-A420-AB04851C9297}" srcOrd="1" destOrd="0" presId="urn:microsoft.com/office/officeart/2008/layout/HalfCircleOrganizationChart"/>
    <dgm:cxn modelId="{FEAE7A0A-4D92-41C8-B35C-1093CC64250A}" type="presOf" srcId="{CE097B5D-1F30-42C1-A9A5-1F49ECE98F2F}" destId="{384A78A8-E7A1-48A0-8FE2-1279E21416AE}" srcOrd="1" destOrd="0" presId="urn:microsoft.com/office/officeart/2008/layout/HalfCircleOrganizationChart"/>
    <dgm:cxn modelId="{67FD18F2-5C09-4974-9857-0A8665075ECD}" srcId="{4DBFD0FE-ACCA-4AC4-B894-C61285406E7A}" destId="{C8B4BECA-7D60-43F2-9D22-F177734F56C0}" srcOrd="2" destOrd="0" parTransId="{CE61F9E5-6E10-465F-8EAB-AAD3E9195518}" sibTransId="{B670ECA2-8D68-4B75-B46C-9933710F6F55}"/>
    <dgm:cxn modelId="{9DE0EB12-D1BA-494C-B2F0-B42AC4C63F57}" type="presParOf" srcId="{2694CE7F-9A59-4188-BFA5-1BA993143D44}" destId="{EB45ACBB-61C5-4EBF-8839-3E64FED9340D}" srcOrd="0" destOrd="0" presId="urn:microsoft.com/office/officeart/2008/layout/HalfCircleOrganizationChart"/>
    <dgm:cxn modelId="{2B1A62CA-E4F8-430B-9A9A-792D2EDF91DE}" type="presParOf" srcId="{EB45ACBB-61C5-4EBF-8839-3E64FED9340D}" destId="{80EACD44-09E2-4922-97AE-EC1A19D4A5BE}" srcOrd="0" destOrd="0" presId="urn:microsoft.com/office/officeart/2008/layout/HalfCircleOrganizationChart"/>
    <dgm:cxn modelId="{D565C318-05D5-4D2D-91F3-A2DA8E319443}" type="presParOf" srcId="{80EACD44-09E2-4922-97AE-EC1A19D4A5BE}" destId="{F1DF26C5-F577-4605-8FD0-E2C7857A4745}" srcOrd="0" destOrd="0" presId="urn:microsoft.com/office/officeart/2008/layout/HalfCircleOrganizationChart"/>
    <dgm:cxn modelId="{FB3F3432-CDA2-4C3A-83AE-FC06EC4988CE}" type="presParOf" srcId="{80EACD44-09E2-4922-97AE-EC1A19D4A5BE}" destId="{80CDD100-887F-4FDD-A224-B019EE67E018}" srcOrd="1" destOrd="0" presId="urn:microsoft.com/office/officeart/2008/layout/HalfCircleOrganizationChart"/>
    <dgm:cxn modelId="{6CF7CF42-A0E0-458A-989B-1F2563A6F619}" type="presParOf" srcId="{80EACD44-09E2-4922-97AE-EC1A19D4A5BE}" destId="{2771303E-7963-497E-9FF4-9B57D52153A9}" srcOrd="2" destOrd="0" presId="urn:microsoft.com/office/officeart/2008/layout/HalfCircleOrganizationChart"/>
    <dgm:cxn modelId="{6B93D026-F7F6-4033-B05A-43F4B0C46EAC}" type="presParOf" srcId="{80EACD44-09E2-4922-97AE-EC1A19D4A5BE}" destId="{B1370935-CC7D-4BFE-A420-AB04851C9297}" srcOrd="3" destOrd="0" presId="urn:microsoft.com/office/officeart/2008/layout/HalfCircleOrganizationChart"/>
    <dgm:cxn modelId="{6769E8C1-6058-422A-B252-EDEB8C614D98}" type="presParOf" srcId="{EB45ACBB-61C5-4EBF-8839-3E64FED9340D}" destId="{F55249C9-1CA4-404C-8981-5D34E7673582}" srcOrd="1" destOrd="0" presId="urn:microsoft.com/office/officeart/2008/layout/HalfCircleOrganizationChart"/>
    <dgm:cxn modelId="{9C64D32B-0E63-4ACF-ACA3-F0B5554F1B70}" type="presParOf" srcId="{F55249C9-1CA4-404C-8981-5D34E7673582}" destId="{702129C3-986F-4C33-AB9E-B7EE75A7A63F}" srcOrd="0" destOrd="0" presId="urn:microsoft.com/office/officeart/2008/layout/HalfCircleOrganizationChart"/>
    <dgm:cxn modelId="{F81E6407-F135-457B-AE94-BC6561BD9631}" type="presParOf" srcId="{F55249C9-1CA4-404C-8981-5D34E7673582}" destId="{9E0C75CA-3028-4377-9C74-4FFF65FC90B9}" srcOrd="1" destOrd="0" presId="urn:microsoft.com/office/officeart/2008/layout/HalfCircleOrganizationChart"/>
    <dgm:cxn modelId="{4B8408A6-F0B0-4274-9E3E-208AD03015B2}" type="presParOf" srcId="{9E0C75CA-3028-4377-9C74-4FFF65FC90B9}" destId="{163162BB-F8F8-40BC-8188-BC0204861F02}" srcOrd="0" destOrd="0" presId="urn:microsoft.com/office/officeart/2008/layout/HalfCircleOrganizationChart"/>
    <dgm:cxn modelId="{6A8A219D-2338-4A82-8B76-E5D98D3B4B24}" type="presParOf" srcId="{163162BB-F8F8-40BC-8188-BC0204861F02}" destId="{40921ECF-998B-4F78-ACC1-0859CB5DA19F}" srcOrd="0" destOrd="0" presId="urn:microsoft.com/office/officeart/2008/layout/HalfCircleOrganizationChart"/>
    <dgm:cxn modelId="{ECCC09EE-D9CD-42B1-8EC8-CEDC86F6CB93}" type="presParOf" srcId="{163162BB-F8F8-40BC-8188-BC0204861F02}" destId="{7E0DE6C6-30EC-4263-BBE5-916F18AA5810}" srcOrd="1" destOrd="0" presId="urn:microsoft.com/office/officeart/2008/layout/HalfCircleOrganizationChart"/>
    <dgm:cxn modelId="{F988D629-2475-410B-997E-A8A32C54428F}" type="presParOf" srcId="{163162BB-F8F8-40BC-8188-BC0204861F02}" destId="{178E981F-1E8C-47E9-8F59-CB8408F25B96}" srcOrd="2" destOrd="0" presId="urn:microsoft.com/office/officeart/2008/layout/HalfCircleOrganizationChart"/>
    <dgm:cxn modelId="{C8CAD872-1E8B-4165-8909-9DFDB2026B98}" type="presParOf" srcId="{163162BB-F8F8-40BC-8188-BC0204861F02}" destId="{D42D14AE-63BA-4DCC-9A77-123512CE09EA}" srcOrd="3" destOrd="0" presId="urn:microsoft.com/office/officeart/2008/layout/HalfCircleOrganizationChart"/>
    <dgm:cxn modelId="{2AFFA515-5C7C-477E-9A78-E94AE115916C}" type="presParOf" srcId="{9E0C75CA-3028-4377-9C74-4FFF65FC90B9}" destId="{FE8CE2C8-D7F5-463B-90A8-0D3D01E550F3}" srcOrd="1" destOrd="0" presId="urn:microsoft.com/office/officeart/2008/layout/HalfCircleOrganizationChart"/>
    <dgm:cxn modelId="{ED21900A-2B63-4DF6-AED0-E5E06DE7A820}" type="presParOf" srcId="{9E0C75CA-3028-4377-9C74-4FFF65FC90B9}" destId="{5A66D485-ACC7-4253-8ED4-501F3504AB0F}" srcOrd="2" destOrd="0" presId="urn:microsoft.com/office/officeart/2008/layout/HalfCircleOrganizationChart"/>
    <dgm:cxn modelId="{24457345-7772-4CBD-ABA0-BEF2A067C9FE}" type="presParOf" srcId="{F55249C9-1CA4-404C-8981-5D34E7673582}" destId="{0A936465-C46D-4F29-B9EC-6B7542FCDA81}" srcOrd="2" destOrd="0" presId="urn:microsoft.com/office/officeart/2008/layout/HalfCircleOrganizationChart"/>
    <dgm:cxn modelId="{EDEF1867-099D-4A34-8094-1F3772117465}" type="presParOf" srcId="{F55249C9-1CA4-404C-8981-5D34E7673582}" destId="{316437DA-F597-4C97-851E-2D4A5D5C9DEA}" srcOrd="3" destOrd="0" presId="urn:microsoft.com/office/officeart/2008/layout/HalfCircleOrganizationChart"/>
    <dgm:cxn modelId="{73B927E6-0A0A-465E-AD95-9D22C4E9E6DD}" type="presParOf" srcId="{316437DA-F597-4C97-851E-2D4A5D5C9DEA}" destId="{072B03FE-DF99-48C4-A285-497EC85548F3}" srcOrd="0" destOrd="0" presId="urn:microsoft.com/office/officeart/2008/layout/HalfCircleOrganizationChart"/>
    <dgm:cxn modelId="{25E94EE6-D8AC-4886-A804-D9EAC095CD2B}" type="presParOf" srcId="{072B03FE-DF99-48C4-A285-497EC85548F3}" destId="{0EF6CC81-1775-42D4-87F3-0605C3A0B0FC}" srcOrd="0" destOrd="0" presId="urn:microsoft.com/office/officeart/2008/layout/HalfCircleOrganizationChart"/>
    <dgm:cxn modelId="{6C232216-CECA-4541-918D-CD55645C3161}" type="presParOf" srcId="{072B03FE-DF99-48C4-A285-497EC85548F3}" destId="{A8FBE858-C6FB-474C-BC73-DF27A2A98B32}" srcOrd="1" destOrd="0" presId="urn:microsoft.com/office/officeart/2008/layout/HalfCircleOrganizationChart"/>
    <dgm:cxn modelId="{3FF14289-DD0A-4904-A0C8-3D980F05BEDB}" type="presParOf" srcId="{072B03FE-DF99-48C4-A285-497EC85548F3}" destId="{5CA49032-E41F-4E22-A5B5-7DFE3EE9D906}" srcOrd="2" destOrd="0" presId="urn:microsoft.com/office/officeart/2008/layout/HalfCircleOrganizationChart"/>
    <dgm:cxn modelId="{7216581A-4227-4017-AFB4-BC1DCB30A8FC}" type="presParOf" srcId="{072B03FE-DF99-48C4-A285-497EC85548F3}" destId="{DBF67105-79B2-4C2A-9235-307DC28D3CF6}" srcOrd="3" destOrd="0" presId="urn:microsoft.com/office/officeart/2008/layout/HalfCircleOrganizationChart"/>
    <dgm:cxn modelId="{BF9FBA6F-F66E-4BAF-881B-BED2A55505A9}" type="presParOf" srcId="{316437DA-F597-4C97-851E-2D4A5D5C9DEA}" destId="{112DF9DF-219C-4266-ABF0-F51FD53F5BF7}" srcOrd="1" destOrd="0" presId="urn:microsoft.com/office/officeart/2008/layout/HalfCircleOrganizationChart"/>
    <dgm:cxn modelId="{6ED8EEF5-7789-4FB0-BAF7-F31780101EA3}" type="presParOf" srcId="{316437DA-F597-4C97-851E-2D4A5D5C9DEA}" destId="{8287BD34-946D-4966-8576-E93BEB1EDF6C}" srcOrd="2" destOrd="0" presId="urn:microsoft.com/office/officeart/2008/layout/HalfCircleOrganizationChart"/>
    <dgm:cxn modelId="{98FE45A6-441A-4BFA-977E-ACBDA94A0FB2}" type="presParOf" srcId="{F55249C9-1CA4-404C-8981-5D34E7673582}" destId="{DF9A8F9D-28AD-43F6-9638-E4A1C160959A}" srcOrd="4" destOrd="0" presId="urn:microsoft.com/office/officeart/2008/layout/HalfCircleOrganizationChart"/>
    <dgm:cxn modelId="{7475082B-8CB1-4245-9478-44E07EFCF40F}" type="presParOf" srcId="{F55249C9-1CA4-404C-8981-5D34E7673582}" destId="{B37790FB-68E2-47AF-A9DE-459C55D96DCF}" srcOrd="5" destOrd="0" presId="urn:microsoft.com/office/officeart/2008/layout/HalfCircleOrganizationChart"/>
    <dgm:cxn modelId="{58299171-1D8C-4C12-901C-9DE08C45D309}" type="presParOf" srcId="{B37790FB-68E2-47AF-A9DE-459C55D96DCF}" destId="{DA05FC5C-8253-46EE-A19E-F5403312A5AC}" srcOrd="0" destOrd="0" presId="urn:microsoft.com/office/officeart/2008/layout/HalfCircleOrganizationChart"/>
    <dgm:cxn modelId="{0B7003E5-EAB0-4C3F-B1FC-CB162382B294}" type="presParOf" srcId="{DA05FC5C-8253-46EE-A19E-F5403312A5AC}" destId="{0ACAF749-D9C3-4DBF-A5F1-22C0609F0C5B}" srcOrd="0" destOrd="0" presId="urn:microsoft.com/office/officeart/2008/layout/HalfCircleOrganizationChart"/>
    <dgm:cxn modelId="{71206724-4B26-4399-A323-5410A6539E64}" type="presParOf" srcId="{DA05FC5C-8253-46EE-A19E-F5403312A5AC}" destId="{14914AD6-9D33-4E3A-8CB2-8C3F7BCABF37}" srcOrd="1" destOrd="0" presId="urn:microsoft.com/office/officeart/2008/layout/HalfCircleOrganizationChart"/>
    <dgm:cxn modelId="{CD80D70F-DBC0-46F2-BA37-D23373E8EDF2}" type="presParOf" srcId="{DA05FC5C-8253-46EE-A19E-F5403312A5AC}" destId="{09DB5628-0E63-45CE-8914-B5D663501C8B}" srcOrd="2" destOrd="0" presId="urn:microsoft.com/office/officeart/2008/layout/HalfCircleOrganizationChart"/>
    <dgm:cxn modelId="{E941E6D5-B771-4564-9C1A-02D271CEAE71}" type="presParOf" srcId="{DA05FC5C-8253-46EE-A19E-F5403312A5AC}" destId="{89E352F5-29C8-4A4A-803F-B7230CBD7155}" srcOrd="3" destOrd="0" presId="urn:microsoft.com/office/officeart/2008/layout/HalfCircleOrganizationChart"/>
    <dgm:cxn modelId="{05EFD59C-4225-4984-8DC4-8B2A232A2EE2}" type="presParOf" srcId="{B37790FB-68E2-47AF-A9DE-459C55D96DCF}" destId="{E953F1E9-20AE-48A8-BAED-477B4A07F9B1}" srcOrd="1" destOrd="0" presId="urn:microsoft.com/office/officeart/2008/layout/HalfCircleOrganizationChart"/>
    <dgm:cxn modelId="{369CE4F2-94A8-46DC-9E35-BE6500338149}" type="presParOf" srcId="{B37790FB-68E2-47AF-A9DE-459C55D96DCF}" destId="{16669F84-4FC6-456E-9EFC-581AE9916735}" srcOrd="2" destOrd="0" presId="urn:microsoft.com/office/officeart/2008/layout/HalfCircleOrganizationChart"/>
    <dgm:cxn modelId="{3162E05B-02F8-49AB-81B9-E0879E5700AD}" type="presParOf" srcId="{F55249C9-1CA4-404C-8981-5D34E7673582}" destId="{9FCA8745-171F-4918-8165-9BCF4ED4890D}" srcOrd="6" destOrd="0" presId="urn:microsoft.com/office/officeart/2008/layout/HalfCircleOrganizationChart"/>
    <dgm:cxn modelId="{9E83C21F-17B6-481E-AF6A-770A3E7C4BC4}" type="presParOf" srcId="{F55249C9-1CA4-404C-8981-5D34E7673582}" destId="{BC0585DD-DB00-4DA2-8589-47D95FCDFD8F}" srcOrd="7" destOrd="0" presId="urn:microsoft.com/office/officeart/2008/layout/HalfCircleOrganizationChart"/>
    <dgm:cxn modelId="{AC241B8E-9399-412F-9D8A-974135E1A91C}" type="presParOf" srcId="{BC0585DD-DB00-4DA2-8589-47D95FCDFD8F}" destId="{F920F158-0A2E-4394-97C0-638129AAAB60}" srcOrd="0" destOrd="0" presId="urn:microsoft.com/office/officeart/2008/layout/HalfCircleOrganizationChart"/>
    <dgm:cxn modelId="{6255FB30-E231-4FC4-BE13-6B91838D10C1}" type="presParOf" srcId="{F920F158-0A2E-4394-97C0-638129AAAB60}" destId="{3B590894-82C5-4824-9797-821B47F1D591}" srcOrd="0" destOrd="0" presId="urn:microsoft.com/office/officeart/2008/layout/HalfCircleOrganizationChart"/>
    <dgm:cxn modelId="{818FAEEF-E77F-457E-A088-1F0BC886852C}" type="presParOf" srcId="{F920F158-0A2E-4394-97C0-638129AAAB60}" destId="{377BC2D6-B542-4FF3-9F1C-A35144A3D5CC}" srcOrd="1" destOrd="0" presId="urn:microsoft.com/office/officeart/2008/layout/HalfCircleOrganizationChart"/>
    <dgm:cxn modelId="{FEBDA9D6-89EE-4B62-A172-32368116105F}" type="presParOf" srcId="{F920F158-0A2E-4394-97C0-638129AAAB60}" destId="{85ADFB06-FA56-4133-B966-013B42555D7D}" srcOrd="2" destOrd="0" presId="urn:microsoft.com/office/officeart/2008/layout/HalfCircleOrganizationChart"/>
    <dgm:cxn modelId="{825E9FAB-DE44-4F4C-88D0-23A05226DA47}" type="presParOf" srcId="{F920F158-0A2E-4394-97C0-638129AAAB60}" destId="{384A78A8-E7A1-48A0-8FE2-1279E21416AE}" srcOrd="3" destOrd="0" presId="urn:microsoft.com/office/officeart/2008/layout/HalfCircleOrganizationChart"/>
    <dgm:cxn modelId="{732C90D5-5BC4-47D5-850B-A93E2E2929B8}" type="presParOf" srcId="{BC0585DD-DB00-4DA2-8589-47D95FCDFD8F}" destId="{30D1B531-7F8B-492E-AF11-FCCAD4B6CE64}" srcOrd="1" destOrd="0" presId="urn:microsoft.com/office/officeart/2008/layout/HalfCircleOrganizationChart"/>
    <dgm:cxn modelId="{EAC32ED4-B28C-41A0-8357-23B3D10236D5}" type="presParOf" srcId="{BC0585DD-DB00-4DA2-8589-47D95FCDFD8F}" destId="{B3A0AFF1-A812-4E3E-BD85-FAF44373A436}" srcOrd="2" destOrd="0" presId="urn:microsoft.com/office/officeart/2008/layout/HalfCircleOrganizationChart"/>
    <dgm:cxn modelId="{211F5589-36BD-424F-9A06-76E222C2323A}" type="presParOf" srcId="{EB45ACBB-61C5-4EBF-8839-3E64FED9340D}" destId="{13BEA794-099E-4D9B-9192-92DB89F8478D}" srcOrd="2" destOrd="0" presId="urn:microsoft.com/office/officeart/2008/layout/HalfCircleOrganizationChart"/>
    <dgm:cxn modelId="{699A605E-CD89-4EB0-8B8E-7BD47991567B}" type="presParOf" srcId="{13BEA794-099E-4D9B-9192-92DB89F8478D}" destId="{5E6159D9-A92C-41AE-823E-9A91B95CD195}" srcOrd="0" destOrd="0" presId="urn:microsoft.com/office/officeart/2008/layout/HalfCircleOrganizationChart"/>
    <dgm:cxn modelId="{377ABE81-120E-45C9-87BB-36E35838D75D}" type="presParOf" srcId="{13BEA794-099E-4D9B-9192-92DB89F8478D}" destId="{FB246E83-6769-4953-9116-A1D5CB62EFCF}" srcOrd="1" destOrd="0" presId="urn:microsoft.com/office/officeart/2008/layout/HalfCircleOrganizationChart"/>
    <dgm:cxn modelId="{5F70C25F-7614-44D0-B8EC-F7396E74DFF1}" type="presParOf" srcId="{FB246E83-6769-4953-9116-A1D5CB62EFCF}" destId="{D266A288-8248-4767-84EF-AFEB49F5D514}" srcOrd="0" destOrd="0" presId="urn:microsoft.com/office/officeart/2008/layout/HalfCircleOrganizationChart"/>
    <dgm:cxn modelId="{358792A0-CE67-4F23-81BF-F1B52EA6D49F}" type="presParOf" srcId="{D266A288-8248-4767-84EF-AFEB49F5D514}" destId="{4ADF61DD-0301-42AD-85CC-B8AA9DA073F9}" srcOrd="0" destOrd="0" presId="urn:microsoft.com/office/officeart/2008/layout/HalfCircleOrganizationChart"/>
    <dgm:cxn modelId="{C98F645D-FC57-4118-9DC1-547D60A19ACB}" type="presParOf" srcId="{D266A288-8248-4767-84EF-AFEB49F5D514}" destId="{DBB5FEDB-41CA-4678-AB86-6DB2745F6F42}" srcOrd="1" destOrd="0" presId="urn:microsoft.com/office/officeart/2008/layout/HalfCircleOrganizationChart"/>
    <dgm:cxn modelId="{4799ABDE-94B6-49E6-978E-0E5416A3A695}" type="presParOf" srcId="{D266A288-8248-4767-84EF-AFEB49F5D514}" destId="{7C2709D7-7691-4D80-9D79-FD22E25C160D}" srcOrd="2" destOrd="0" presId="urn:microsoft.com/office/officeart/2008/layout/HalfCircleOrganizationChart"/>
    <dgm:cxn modelId="{E6E8DDEA-7167-48B7-9803-542060B3008B}" type="presParOf" srcId="{D266A288-8248-4767-84EF-AFEB49F5D514}" destId="{C21B1764-FBB6-44E4-9FF2-4BDDA52B075E}" srcOrd="3" destOrd="0" presId="urn:microsoft.com/office/officeart/2008/layout/HalfCircleOrganizationChart"/>
    <dgm:cxn modelId="{59053504-86E1-4A65-A7FF-CB4F27EDA9A7}" type="presParOf" srcId="{FB246E83-6769-4953-9116-A1D5CB62EFCF}" destId="{00ACDBD9-0B14-4CBF-9DDC-963E47AD07D5}" srcOrd="1" destOrd="0" presId="urn:microsoft.com/office/officeart/2008/layout/HalfCircleOrganizationChart"/>
    <dgm:cxn modelId="{2AA72EC4-1575-419F-A4EA-C50155192650}" type="presParOf" srcId="{FB246E83-6769-4953-9116-A1D5CB62EFCF}" destId="{562685C9-9753-41D1-9BBB-47A94616281E}" srcOrd="2" destOrd="0" presId="urn:microsoft.com/office/officeart/2008/layout/HalfCircleOrganizationChart"/>
    <dgm:cxn modelId="{9378BC59-CE20-4E59-97C0-ECEFB0704E3F}" type="presParOf" srcId="{13BEA794-099E-4D9B-9192-92DB89F8478D}" destId="{11911A88-1219-43EC-938A-272FCC81E684}" srcOrd="2" destOrd="0" presId="urn:microsoft.com/office/officeart/2008/layout/HalfCircleOrganizationChart"/>
    <dgm:cxn modelId="{5A8C1CA1-FA5D-4888-8B6C-E0BEF2A169D9}" type="presParOf" srcId="{13BEA794-099E-4D9B-9192-92DB89F8478D}" destId="{55AD5885-7068-418E-8996-63A89497638E}" srcOrd="3" destOrd="0" presId="urn:microsoft.com/office/officeart/2008/layout/HalfCircleOrganizationChart"/>
    <dgm:cxn modelId="{92B5C680-B34F-4CCD-8D40-0B3BDCF26754}" type="presParOf" srcId="{55AD5885-7068-418E-8996-63A89497638E}" destId="{37DCCF2E-3518-4DB4-AC81-4FCB23F1C91B}" srcOrd="0" destOrd="0" presId="urn:microsoft.com/office/officeart/2008/layout/HalfCircleOrganizationChart"/>
    <dgm:cxn modelId="{A8BD196E-B121-4C09-BFC6-EC1992EE50D0}" type="presParOf" srcId="{37DCCF2E-3518-4DB4-AC81-4FCB23F1C91B}" destId="{878D8A59-24EF-4663-8B6E-755585962E88}" srcOrd="0" destOrd="0" presId="urn:microsoft.com/office/officeart/2008/layout/HalfCircleOrganizationChart"/>
    <dgm:cxn modelId="{DAE2B8B0-D436-4EC8-8ACC-1BD611524EE7}" type="presParOf" srcId="{37DCCF2E-3518-4DB4-AC81-4FCB23F1C91B}" destId="{27F55A46-FA0F-4698-A47F-F505AF66FA0D}" srcOrd="1" destOrd="0" presId="urn:microsoft.com/office/officeart/2008/layout/HalfCircleOrganizationChart"/>
    <dgm:cxn modelId="{D1E4B634-25F5-4246-BE2A-5B8ADD3A368C}" type="presParOf" srcId="{37DCCF2E-3518-4DB4-AC81-4FCB23F1C91B}" destId="{0FCC874C-4486-4588-AF6C-C5E7A22E3A97}" srcOrd="2" destOrd="0" presId="urn:microsoft.com/office/officeart/2008/layout/HalfCircleOrganizationChart"/>
    <dgm:cxn modelId="{677AC2F2-A7C8-4CA6-87E6-3C3608EE0C27}" type="presParOf" srcId="{37DCCF2E-3518-4DB4-AC81-4FCB23F1C91B}" destId="{667E07F5-DB9C-4755-AB08-8577715CE5E1}" srcOrd="3" destOrd="0" presId="urn:microsoft.com/office/officeart/2008/layout/HalfCircleOrganizationChart"/>
    <dgm:cxn modelId="{74743786-4E79-41A1-8CC3-4514665B0C67}" type="presParOf" srcId="{55AD5885-7068-418E-8996-63A89497638E}" destId="{A584579F-163F-41D3-A848-7EC3BA152B7F}" srcOrd="1" destOrd="0" presId="urn:microsoft.com/office/officeart/2008/layout/HalfCircleOrganizationChart"/>
    <dgm:cxn modelId="{D12816DB-AB81-4A1D-9564-7ECFF4DFDFEE}" type="presParOf" srcId="{55AD5885-7068-418E-8996-63A89497638E}" destId="{8F0FDBE4-5DBF-41D1-8802-BDA1C5F25E98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11A88-1219-43EC-938A-272FCC81E684}">
      <dsp:nvSpPr>
        <dsp:cNvPr id="0" name=""/>
        <dsp:cNvSpPr/>
      </dsp:nvSpPr>
      <dsp:spPr>
        <a:xfrm>
          <a:off x="4596775" y="1796414"/>
          <a:ext cx="823191" cy="595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5078"/>
              </a:lnTo>
              <a:lnTo>
                <a:pt x="823191" y="5950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6159D9-A92C-41AE-823E-9A91B95CD195}">
      <dsp:nvSpPr>
        <dsp:cNvPr id="0" name=""/>
        <dsp:cNvSpPr/>
      </dsp:nvSpPr>
      <dsp:spPr>
        <a:xfrm>
          <a:off x="3773584" y="1796414"/>
          <a:ext cx="823191" cy="595078"/>
        </a:xfrm>
        <a:custGeom>
          <a:avLst/>
          <a:gdLst/>
          <a:ahLst/>
          <a:cxnLst/>
          <a:rect l="0" t="0" r="0" b="0"/>
          <a:pathLst>
            <a:path>
              <a:moveTo>
                <a:pt x="823191" y="0"/>
              </a:moveTo>
              <a:lnTo>
                <a:pt x="823191" y="595078"/>
              </a:lnTo>
              <a:lnTo>
                <a:pt x="0" y="5950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A8745-171F-4918-8165-9BCF4ED4890D}">
      <dsp:nvSpPr>
        <dsp:cNvPr id="0" name=""/>
        <dsp:cNvSpPr/>
      </dsp:nvSpPr>
      <dsp:spPr>
        <a:xfrm>
          <a:off x="4596775" y="1796414"/>
          <a:ext cx="3600223" cy="1824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6629"/>
              </a:lnTo>
              <a:lnTo>
                <a:pt x="3600223" y="1616629"/>
              </a:lnTo>
              <a:lnTo>
                <a:pt x="3600223" y="18249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9A8F9D-28AD-43F6-9638-E4A1C160959A}">
      <dsp:nvSpPr>
        <dsp:cNvPr id="0" name=""/>
        <dsp:cNvSpPr/>
      </dsp:nvSpPr>
      <dsp:spPr>
        <a:xfrm>
          <a:off x="4596775" y="1796414"/>
          <a:ext cx="1200074" cy="1824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6629"/>
              </a:lnTo>
              <a:lnTo>
                <a:pt x="1200074" y="1616629"/>
              </a:lnTo>
              <a:lnTo>
                <a:pt x="1200074" y="18249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936465-C46D-4F29-B9EC-6B7542FCDA81}">
      <dsp:nvSpPr>
        <dsp:cNvPr id="0" name=""/>
        <dsp:cNvSpPr/>
      </dsp:nvSpPr>
      <dsp:spPr>
        <a:xfrm>
          <a:off x="3396701" y="1796414"/>
          <a:ext cx="1200074" cy="1824906"/>
        </a:xfrm>
        <a:custGeom>
          <a:avLst/>
          <a:gdLst/>
          <a:ahLst/>
          <a:cxnLst/>
          <a:rect l="0" t="0" r="0" b="0"/>
          <a:pathLst>
            <a:path>
              <a:moveTo>
                <a:pt x="1200074" y="0"/>
              </a:moveTo>
              <a:lnTo>
                <a:pt x="1200074" y="1616629"/>
              </a:lnTo>
              <a:lnTo>
                <a:pt x="0" y="1616629"/>
              </a:lnTo>
              <a:lnTo>
                <a:pt x="0" y="18249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129C3-986F-4C33-AB9E-B7EE75A7A63F}">
      <dsp:nvSpPr>
        <dsp:cNvPr id="0" name=""/>
        <dsp:cNvSpPr/>
      </dsp:nvSpPr>
      <dsp:spPr>
        <a:xfrm>
          <a:off x="996552" y="1796414"/>
          <a:ext cx="3600223" cy="1824906"/>
        </a:xfrm>
        <a:custGeom>
          <a:avLst/>
          <a:gdLst/>
          <a:ahLst/>
          <a:cxnLst/>
          <a:rect l="0" t="0" r="0" b="0"/>
          <a:pathLst>
            <a:path>
              <a:moveTo>
                <a:pt x="3600223" y="0"/>
              </a:moveTo>
              <a:lnTo>
                <a:pt x="3600223" y="1616629"/>
              </a:lnTo>
              <a:lnTo>
                <a:pt x="0" y="1616629"/>
              </a:lnTo>
              <a:lnTo>
                <a:pt x="0" y="18249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CDD100-887F-4FDD-A224-B019EE67E018}">
      <dsp:nvSpPr>
        <dsp:cNvPr id="0" name=""/>
        <dsp:cNvSpPr/>
      </dsp:nvSpPr>
      <dsp:spPr>
        <a:xfrm>
          <a:off x="4100877" y="804617"/>
          <a:ext cx="991797" cy="99179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71303E-7963-497E-9FF4-9B57D52153A9}">
      <dsp:nvSpPr>
        <dsp:cNvPr id="0" name=""/>
        <dsp:cNvSpPr/>
      </dsp:nvSpPr>
      <dsp:spPr>
        <a:xfrm>
          <a:off x="4100877" y="804617"/>
          <a:ext cx="991797" cy="99179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DF26C5-F577-4605-8FD0-E2C7857A4745}">
      <dsp:nvSpPr>
        <dsp:cNvPr id="0" name=""/>
        <dsp:cNvSpPr/>
      </dsp:nvSpPr>
      <dsp:spPr>
        <a:xfrm>
          <a:off x="3604978" y="983140"/>
          <a:ext cx="1983594" cy="6347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电商中台</a:t>
          </a:r>
          <a:endParaRPr lang="en-US" altLang="zh-CN" sz="1400" kern="1200" dirty="0" smtClean="0">
            <a:solidFill>
              <a:schemeClr val="tx1"/>
            </a:solidFill>
            <a:latin typeface="Century Schoolbook" panose="02040604050505020304" pitchFamily="18" charset="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负责人：杨成琳</a:t>
          </a:r>
          <a:endParaRPr lang="zh-CN" altLang="en-US" sz="1400" kern="1200" dirty="0">
            <a:solidFill>
              <a:schemeClr val="tx1"/>
            </a:solidFill>
            <a:latin typeface="Century Schoolbook" panose="02040604050505020304" pitchFamily="18" charset="0"/>
          </a:endParaRPr>
        </a:p>
      </dsp:txBody>
      <dsp:txXfrm>
        <a:off x="3604978" y="983140"/>
        <a:ext cx="1983594" cy="634750"/>
      </dsp:txXfrm>
    </dsp:sp>
    <dsp:sp modelId="{7E0DE6C6-30EC-4263-BBE5-916F18AA5810}">
      <dsp:nvSpPr>
        <dsp:cNvPr id="0" name=""/>
        <dsp:cNvSpPr/>
      </dsp:nvSpPr>
      <dsp:spPr>
        <a:xfrm>
          <a:off x="500654" y="3621320"/>
          <a:ext cx="991797" cy="99179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E981F-1E8C-47E9-8F59-CB8408F25B96}">
      <dsp:nvSpPr>
        <dsp:cNvPr id="0" name=""/>
        <dsp:cNvSpPr/>
      </dsp:nvSpPr>
      <dsp:spPr>
        <a:xfrm>
          <a:off x="500654" y="3621320"/>
          <a:ext cx="991797" cy="99179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921ECF-998B-4F78-ACC1-0859CB5DA19F}">
      <dsp:nvSpPr>
        <dsp:cNvPr id="0" name=""/>
        <dsp:cNvSpPr/>
      </dsp:nvSpPr>
      <dsp:spPr>
        <a:xfrm>
          <a:off x="4755" y="3799844"/>
          <a:ext cx="1983594" cy="6347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SaaS</a:t>
          </a: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平台</a:t>
          </a:r>
          <a:endParaRPr lang="en-US" altLang="zh-CN" sz="1400" kern="1200" dirty="0" smtClean="0">
            <a:solidFill>
              <a:schemeClr val="tx1"/>
            </a:solidFill>
            <a:latin typeface="Century Schoolbook" panose="02040604050505020304" pitchFamily="18" charset="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张宝龙</a:t>
          </a:r>
          <a: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|1</a:t>
          </a: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人</a:t>
          </a:r>
          <a:endParaRPr lang="zh-CN" altLang="en-US" sz="1400" kern="1200" dirty="0">
            <a:solidFill>
              <a:schemeClr val="tx1"/>
            </a:solidFill>
            <a:latin typeface="Century Schoolbook" panose="02040604050505020304" pitchFamily="18" charset="0"/>
          </a:endParaRPr>
        </a:p>
      </dsp:txBody>
      <dsp:txXfrm>
        <a:off x="4755" y="3799844"/>
        <a:ext cx="1983594" cy="634750"/>
      </dsp:txXfrm>
    </dsp:sp>
    <dsp:sp modelId="{A8FBE858-C6FB-474C-BC73-DF27A2A98B32}">
      <dsp:nvSpPr>
        <dsp:cNvPr id="0" name=""/>
        <dsp:cNvSpPr/>
      </dsp:nvSpPr>
      <dsp:spPr>
        <a:xfrm>
          <a:off x="2900803" y="3621320"/>
          <a:ext cx="991797" cy="99179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A49032-E41F-4E22-A5B5-7DFE3EE9D906}">
      <dsp:nvSpPr>
        <dsp:cNvPr id="0" name=""/>
        <dsp:cNvSpPr/>
      </dsp:nvSpPr>
      <dsp:spPr>
        <a:xfrm>
          <a:off x="2900803" y="3621320"/>
          <a:ext cx="991797" cy="99179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F6CC81-1775-42D4-87F3-0605C3A0B0FC}">
      <dsp:nvSpPr>
        <dsp:cNvPr id="0" name=""/>
        <dsp:cNvSpPr/>
      </dsp:nvSpPr>
      <dsp:spPr>
        <a:xfrm>
          <a:off x="2404904" y="3799844"/>
          <a:ext cx="1983594" cy="6347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智能运营系统 </a:t>
          </a:r>
          <a:endParaRPr lang="en-US" altLang="zh-CN" sz="1400" kern="1200" dirty="0" smtClean="0">
            <a:solidFill>
              <a:schemeClr val="tx1"/>
            </a:solidFill>
            <a:latin typeface="Century Schoolbook" panose="02040604050505020304" pitchFamily="18" charset="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王浩</a:t>
          </a:r>
          <a: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|1</a:t>
          </a: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人</a:t>
          </a:r>
          <a:endParaRPr lang="zh-CN" altLang="en-US" sz="1400" kern="1200" dirty="0">
            <a:solidFill>
              <a:schemeClr val="tx1"/>
            </a:solidFill>
            <a:latin typeface="Century Schoolbook" panose="02040604050505020304" pitchFamily="18" charset="0"/>
          </a:endParaRPr>
        </a:p>
      </dsp:txBody>
      <dsp:txXfrm>
        <a:off x="2404904" y="3799844"/>
        <a:ext cx="1983594" cy="634750"/>
      </dsp:txXfrm>
    </dsp:sp>
    <dsp:sp modelId="{14914AD6-9D33-4E3A-8CB2-8C3F7BCABF37}">
      <dsp:nvSpPr>
        <dsp:cNvPr id="0" name=""/>
        <dsp:cNvSpPr/>
      </dsp:nvSpPr>
      <dsp:spPr>
        <a:xfrm>
          <a:off x="5300951" y="3621320"/>
          <a:ext cx="991797" cy="99179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DB5628-0E63-45CE-8914-B5D663501C8B}">
      <dsp:nvSpPr>
        <dsp:cNvPr id="0" name=""/>
        <dsp:cNvSpPr/>
      </dsp:nvSpPr>
      <dsp:spPr>
        <a:xfrm>
          <a:off x="5300951" y="3621320"/>
          <a:ext cx="991797" cy="99179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CAF749-D9C3-4DBF-A5F1-22C0609F0C5B}">
      <dsp:nvSpPr>
        <dsp:cNvPr id="0" name=""/>
        <dsp:cNvSpPr/>
      </dsp:nvSpPr>
      <dsp:spPr>
        <a:xfrm>
          <a:off x="4805053" y="3799844"/>
          <a:ext cx="1983594" cy="6347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新门店系统</a:t>
          </a:r>
          <a:endParaRPr lang="en-US" altLang="zh-CN" sz="1400" kern="1200" dirty="0" smtClean="0">
            <a:solidFill>
              <a:schemeClr val="tx1"/>
            </a:solidFill>
            <a:latin typeface="Century Schoolbook" panose="02040604050505020304" pitchFamily="18" charset="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孙靖浩</a:t>
          </a:r>
          <a: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|3</a:t>
          </a: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人</a:t>
          </a:r>
          <a:endParaRPr lang="zh-CN" altLang="en-US" sz="1400" kern="1200" dirty="0">
            <a:solidFill>
              <a:schemeClr val="tx1"/>
            </a:solidFill>
            <a:latin typeface="Century Schoolbook" panose="02040604050505020304" pitchFamily="18" charset="0"/>
          </a:endParaRPr>
        </a:p>
      </dsp:txBody>
      <dsp:txXfrm>
        <a:off x="4805053" y="3799844"/>
        <a:ext cx="1983594" cy="634750"/>
      </dsp:txXfrm>
    </dsp:sp>
    <dsp:sp modelId="{377BC2D6-B542-4FF3-9F1C-A35144A3D5CC}">
      <dsp:nvSpPr>
        <dsp:cNvPr id="0" name=""/>
        <dsp:cNvSpPr/>
      </dsp:nvSpPr>
      <dsp:spPr>
        <a:xfrm>
          <a:off x="7701100" y="3621320"/>
          <a:ext cx="991797" cy="99179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DFB06-FA56-4133-B966-013B42555D7D}">
      <dsp:nvSpPr>
        <dsp:cNvPr id="0" name=""/>
        <dsp:cNvSpPr/>
      </dsp:nvSpPr>
      <dsp:spPr>
        <a:xfrm>
          <a:off x="7701100" y="3621320"/>
          <a:ext cx="991797" cy="99179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590894-82C5-4824-9797-821B47F1D591}">
      <dsp:nvSpPr>
        <dsp:cNvPr id="0" name=""/>
        <dsp:cNvSpPr/>
      </dsp:nvSpPr>
      <dsp:spPr>
        <a:xfrm>
          <a:off x="7205202" y="3799844"/>
          <a:ext cx="1983594" cy="6347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券吧平台</a:t>
          </a:r>
          <a:endParaRPr lang="en-US" altLang="zh-CN" sz="1400" kern="1200" dirty="0" smtClean="0">
            <a:solidFill>
              <a:schemeClr val="tx1"/>
            </a:solidFill>
            <a:latin typeface="Century Schoolbook" panose="02040604050505020304" pitchFamily="18" charset="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王聚</a:t>
          </a:r>
          <a: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|1</a:t>
          </a: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人</a:t>
          </a:r>
          <a:endParaRPr lang="zh-CN" altLang="en-US" sz="1400" kern="1200" dirty="0">
            <a:solidFill>
              <a:schemeClr val="tx1"/>
            </a:solidFill>
            <a:latin typeface="Century Schoolbook" panose="02040604050505020304" pitchFamily="18" charset="0"/>
          </a:endParaRPr>
        </a:p>
      </dsp:txBody>
      <dsp:txXfrm>
        <a:off x="7205202" y="3799844"/>
        <a:ext cx="1983594" cy="634750"/>
      </dsp:txXfrm>
    </dsp:sp>
    <dsp:sp modelId="{DBB5FEDB-41CA-4678-AB86-6DB2745F6F42}">
      <dsp:nvSpPr>
        <dsp:cNvPr id="0" name=""/>
        <dsp:cNvSpPr/>
      </dsp:nvSpPr>
      <dsp:spPr>
        <a:xfrm>
          <a:off x="2900803" y="2212968"/>
          <a:ext cx="991797" cy="99179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2709D7-7691-4D80-9D79-FD22E25C160D}">
      <dsp:nvSpPr>
        <dsp:cNvPr id="0" name=""/>
        <dsp:cNvSpPr/>
      </dsp:nvSpPr>
      <dsp:spPr>
        <a:xfrm>
          <a:off x="2900803" y="2212968"/>
          <a:ext cx="991797" cy="99179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DF61DD-0301-42AD-85CC-B8AA9DA073F9}">
      <dsp:nvSpPr>
        <dsp:cNvPr id="0" name=""/>
        <dsp:cNvSpPr/>
      </dsp:nvSpPr>
      <dsp:spPr>
        <a:xfrm>
          <a:off x="2404904" y="2391492"/>
          <a:ext cx="1983594" cy="6347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产品：左杨</a:t>
          </a:r>
          <a: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/>
          </a:r>
          <a:b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</a:b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申鹏展</a:t>
          </a:r>
          <a: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|</a:t>
          </a: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袁野</a:t>
          </a:r>
          <a: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|</a:t>
          </a: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卢雷</a:t>
          </a:r>
          <a: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|</a:t>
          </a: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和晨萌</a:t>
          </a:r>
          <a:endParaRPr lang="zh-CN" altLang="en-US" sz="1400" kern="1200" dirty="0">
            <a:solidFill>
              <a:schemeClr val="tx1"/>
            </a:solidFill>
            <a:latin typeface="Century Schoolbook" panose="02040604050505020304" pitchFamily="18" charset="0"/>
          </a:endParaRPr>
        </a:p>
      </dsp:txBody>
      <dsp:txXfrm>
        <a:off x="2404904" y="2391492"/>
        <a:ext cx="1983594" cy="634750"/>
      </dsp:txXfrm>
    </dsp:sp>
    <dsp:sp modelId="{27F55A46-FA0F-4698-A47F-F505AF66FA0D}">
      <dsp:nvSpPr>
        <dsp:cNvPr id="0" name=""/>
        <dsp:cNvSpPr/>
      </dsp:nvSpPr>
      <dsp:spPr>
        <a:xfrm>
          <a:off x="5300951" y="2212968"/>
          <a:ext cx="991797" cy="99179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C874C-4486-4588-AF6C-C5E7A22E3A97}">
      <dsp:nvSpPr>
        <dsp:cNvPr id="0" name=""/>
        <dsp:cNvSpPr/>
      </dsp:nvSpPr>
      <dsp:spPr>
        <a:xfrm>
          <a:off x="5300951" y="2212968"/>
          <a:ext cx="991797" cy="99179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D8A59-24EF-4663-8B6E-755585962E88}">
      <dsp:nvSpPr>
        <dsp:cNvPr id="0" name=""/>
        <dsp:cNvSpPr/>
      </dsp:nvSpPr>
      <dsp:spPr>
        <a:xfrm>
          <a:off x="4805053" y="2391492"/>
          <a:ext cx="1983594" cy="6347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</a:rPr>
            <a:t>大前端</a:t>
          </a:r>
          <a:r>
            <a:rPr lang="en-US" altLang="zh-CN" sz="1400" kern="1200" dirty="0" smtClean="0">
              <a:solidFill>
                <a:schemeClr val="tx1"/>
              </a:solidFill>
            </a:rPr>
            <a:t/>
          </a:r>
          <a:br>
            <a:rPr lang="en-US" altLang="zh-CN" sz="1400" kern="1200" dirty="0" smtClean="0">
              <a:solidFill>
                <a:schemeClr val="tx1"/>
              </a:solidFill>
            </a:rPr>
          </a:br>
          <a:r>
            <a:rPr lang="en-US" altLang="zh-CN" sz="1400" kern="1200" dirty="0" err="1" smtClean="0">
              <a:solidFill>
                <a:schemeClr val="tx1"/>
              </a:solidFill>
              <a:latin typeface="Century Schoolbook" panose="02040604050505020304" pitchFamily="18" charset="0"/>
            </a:rPr>
            <a:t>NodeJS+VUE|2</a:t>
          </a: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人</a:t>
          </a:r>
          <a: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(</a:t>
          </a: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待</a:t>
          </a:r>
          <a:r>
            <a:rPr lang="zh-CN" altLang="en-US" sz="1400" kern="1200" dirty="0" smtClean="0">
              <a:solidFill>
                <a:schemeClr val="tx1"/>
              </a:solidFill>
            </a:rPr>
            <a:t>定</a:t>
          </a:r>
          <a:r>
            <a:rPr lang="en-US" altLang="zh-CN" sz="1400" kern="1200" dirty="0" smtClean="0">
              <a:solidFill>
                <a:schemeClr val="tx1"/>
              </a:solidFill>
            </a:rPr>
            <a:t>)</a:t>
          </a:r>
          <a:endParaRPr lang="zh-CN" altLang="en-US" sz="1400" kern="1200" dirty="0">
            <a:solidFill>
              <a:schemeClr val="tx1"/>
            </a:solidFill>
          </a:endParaRPr>
        </a:p>
      </dsp:txBody>
      <dsp:txXfrm>
        <a:off x="4805053" y="2391492"/>
        <a:ext cx="1983594" cy="634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36E52-7A5A-41F1-8AE8-48F85CEF5D9E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62367-E453-428E-9BBD-C314F9426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231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0303F-1A6C-49EC-953D-6830D1FDA89A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16F74-CB9C-4D11-AAE4-AF1946F93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3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16F74-CB9C-4D11-AAE4-AF1946F93C5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685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16F74-CB9C-4D11-AAE4-AF1946F93C5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488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16F74-CB9C-4D11-AAE4-AF1946F93C5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757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16F74-CB9C-4D11-AAE4-AF1946F93C5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652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16F74-CB9C-4D11-AAE4-AF1946F93C5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811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6">
            <a:extLst>
              <a:ext uri="{FF2B5EF4-FFF2-40B4-BE49-F238E27FC236}">
                <a16:creationId xmlns="" xmlns:a16="http://schemas.microsoft.com/office/drawing/2014/main" id="{873D21D7-31B0-4BB9-B2E7-159451257B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600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" name="文本占位符 8">
            <a:extLst>
              <a:ext uri="{FF2B5EF4-FFF2-40B4-BE49-F238E27FC236}">
                <a16:creationId xmlns="" xmlns:a16="http://schemas.microsoft.com/office/drawing/2014/main" id="{80963383-27C2-4B3B-B80B-79837FF85A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867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1700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8" name="文本占位符 11">
            <a:extLst>
              <a:ext uri="{FF2B5EF4-FFF2-40B4-BE49-F238E27FC236}">
                <a16:creationId xmlns="" xmlns:a16="http://schemas.microsoft.com/office/drawing/2014/main" id="{2ACD552C-C7ED-462C-91CD-7E3F3144B2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72262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6">
            <a:extLst>
              <a:ext uri="{FF2B5EF4-FFF2-40B4-BE49-F238E27FC236}">
                <a16:creationId xmlns="" xmlns:a16="http://schemas.microsoft.com/office/drawing/2014/main" id="{315D7E23-9D84-4DA5-943A-54BC395DE7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600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" name="文本占位符 8">
            <a:extLst>
              <a:ext uri="{FF2B5EF4-FFF2-40B4-BE49-F238E27FC236}">
                <a16:creationId xmlns="" xmlns:a16="http://schemas.microsoft.com/office/drawing/2014/main" id="{9E444FBB-2E3C-459C-AE28-D849148820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867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1700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7" name="文本占位符 11">
            <a:extLst>
              <a:ext uri="{FF2B5EF4-FFF2-40B4-BE49-F238E27FC236}">
                <a16:creationId xmlns="" xmlns:a16="http://schemas.microsoft.com/office/drawing/2014/main" id="{1930036D-D72C-4CCE-A8B5-F36A6CED80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76360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6">
            <a:extLst>
              <a:ext uri="{FF2B5EF4-FFF2-40B4-BE49-F238E27FC236}">
                <a16:creationId xmlns="" xmlns:a16="http://schemas.microsoft.com/office/drawing/2014/main" id="{F42028AA-AAD4-4ECF-9CE4-2593FC0667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600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" name="文本占位符 8">
            <a:extLst>
              <a:ext uri="{FF2B5EF4-FFF2-40B4-BE49-F238E27FC236}">
                <a16:creationId xmlns="" xmlns:a16="http://schemas.microsoft.com/office/drawing/2014/main" id="{F04FD123-3F81-471E-B691-7AC2169FD9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867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1700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7" name="文本占位符 11">
            <a:extLst>
              <a:ext uri="{FF2B5EF4-FFF2-40B4-BE49-F238E27FC236}">
                <a16:creationId xmlns="" xmlns:a16="http://schemas.microsoft.com/office/drawing/2014/main" id="{8B01A031-0936-4C98-8265-C881A42E60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14096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6">
            <a:extLst>
              <a:ext uri="{FF2B5EF4-FFF2-40B4-BE49-F238E27FC236}">
                <a16:creationId xmlns="" xmlns:a16="http://schemas.microsoft.com/office/drawing/2014/main" id="{82D1EFC9-E519-4111-8C38-4B57190B86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600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文本占位符 8">
            <a:extLst>
              <a:ext uri="{FF2B5EF4-FFF2-40B4-BE49-F238E27FC236}">
                <a16:creationId xmlns="" xmlns:a16="http://schemas.microsoft.com/office/drawing/2014/main" id="{473BCE00-9475-4662-8BEF-1B095C41FE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867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2000" b="1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="" xmlns:a16="http://schemas.microsoft.com/office/drawing/2014/main" id="{0E9FCC39-2201-4121-8A9E-C49180965F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ts val="2400"/>
              </a:lnSpc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ts val="24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2400"/>
              </a:lnSpc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2400"/>
              </a:lnSpc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9125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6">
            <a:extLst>
              <a:ext uri="{FF2B5EF4-FFF2-40B4-BE49-F238E27FC236}">
                <a16:creationId xmlns="" xmlns:a16="http://schemas.microsoft.com/office/drawing/2014/main" id="{CB50B7AD-8FE4-4F4C-B409-949AC0FC18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600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" name="文本占位符 8">
            <a:extLst>
              <a:ext uri="{FF2B5EF4-FFF2-40B4-BE49-F238E27FC236}">
                <a16:creationId xmlns="" xmlns:a16="http://schemas.microsoft.com/office/drawing/2014/main" id="{90600837-2451-4D1F-99EE-7326548CA0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867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1700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7" name="文本占位符 11">
            <a:extLst>
              <a:ext uri="{FF2B5EF4-FFF2-40B4-BE49-F238E27FC236}">
                <a16:creationId xmlns="" xmlns:a16="http://schemas.microsoft.com/office/drawing/2014/main" id="{300F0159-D8C7-4290-AE75-D6FDBAECC4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9804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6">
            <a:extLst>
              <a:ext uri="{FF2B5EF4-FFF2-40B4-BE49-F238E27FC236}">
                <a16:creationId xmlns="" xmlns:a16="http://schemas.microsoft.com/office/drawing/2014/main" id="{6CD4A9A4-23D0-4C44-B00F-A83844CC9E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600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" name="文本占位符 8">
            <a:extLst>
              <a:ext uri="{FF2B5EF4-FFF2-40B4-BE49-F238E27FC236}">
                <a16:creationId xmlns="" xmlns:a16="http://schemas.microsoft.com/office/drawing/2014/main" id="{FE7F5983-AC3C-4E73-A62F-AA518DC366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867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1700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7" name="文本占位符 11">
            <a:extLst>
              <a:ext uri="{FF2B5EF4-FFF2-40B4-BE49-F238E27FC236}">
                <a16:creationId xmlns="" xmlns:a16="http://schemas.microsoft.com/office/drawing/2014/main" id="{5CE6CE51-9735-4E73-ABDB-6D6E79F541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945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6">
            <a:extLst>
              <a:ext uri="{FF2B5EF4-FFF2-40B4-BE49-F238E27FC236}">
                <a16:creationId xmlns="" xmlns:a16="http://schemas.microsoft.com/office/drawing/2014/main" id="{51B747F8-F775-4C03-8006-695EBF5BC7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600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" name="文本占位符 8">
            <a:extLst>
              <a:ext uri="{FF2B5EF4-FFF2-40B4-BE49-F238E27FC236}">
                <a16:creationId xmlns="" xmlns:a16="http://schemas.microsoft.com/office/drawing/2014/main" id="{260DE32A-59D5-4F2D-886A-335919159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867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1700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7" name="文本占位符 11">
            <a:extLst>
              <a:ext uri="{FF2B5EF4-FFF2-40B4-BE49-F238E27FC236}">
                <a16:creationId xmlns="" xmlns:a16="http://schemas.microsoft.com/office/drawing/2014/main" id="{EA7EDEE9-3A42-49B2-BD47-C46085EC2B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657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>
            <a:extLst>
              <a:ext uri="{FF2B5EF4-FFF2-40B4-BE49-F238E27FC236}">
                <a16:creationId xmlns="" xmlns:a16="http://schemas.microsoft.com/office/drawing/2014/main" id="{0FFA9827-5965-4F98-9704-22F6894680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600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="" xmlns:a16="http://schemas.microsoft.com/office/drawing/2014/main" id="{BC44D10F-98B3-4447-BD5F-1E13B17152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867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1700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10" name="文本占位符 11">
            <a:extLst>
              <a:ext uri="{FF2B5EF4-FFF2-40B4-BE49-F238E27FC236}">
                <a16:creationId xmlns="" xmlns:a16="http://schemas.microsoft.com/office/drawing/2014/main" id="{2A8A1101-A9A6-4480-BA42-256A547D2E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8198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6">
            <a:extLst>
              <a:ext uri="{FF2B5EF4-FFF2-40B4-BE49-F238E27FC236}">
                <a16:creationId xmlns="" xmlns:a16="http://schemas.microsoft.com/office/drawing/2014/main" id="{E5DC9E5E-C9D0-4706-B2FF-D538934AE3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600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" name="文本占位符 8">
            <a:extLst>
              <a:ext uri="{FF2B5EF4-FFF2-40B4-BE49-F238E27FC236}">
                <a16:creationId xmlns="" xmlns:a16="http://schemas.microsoft.com/office/drawing/2014/main" id="{1B0DC6BA-C7D1-4FAE-A338-9C2CC67AED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867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1700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7" name="文本占位符 11">
            <a:extLst>
              <a:ext uri="{FF2B5EF4-FFF2-40B4-BE49-F238E27FC236}">
                <a16:creationId xmlns="" xmlns:a16="http://schemas.microsoft.com/office/drawing/2014/main" id="{A26542D8-C68A-42A7-A137-D300C381F0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6905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6">
            <a:extLst>
              <a:ext uri="{FF2B5EF4-FFF2-40B4-BE49-F238E27FC236}">
                <a16:creationId xmlns="" xmlns:a16="http://schemas.microsoft.com/office/drawing/2014/main" id="{C490B658-28BC-4259-9E94-63737711DC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600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" name="文本占位符 8">
            <a:extLst>
              <a:ext uri="{FF2B5EF4-FFF2-40B4-BE49-F238E27FC236}">
                <a16:creationId xmlns="" xmlns:a16="http://schemas.microsoft.com/office/drawing/2014/main" id="{6F86AA07-F9FC-42DE-9E68-4B610114E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867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1700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7" name="文本占位符 11">
            <a:extLst>
              <a:ext uri="{FF2B5EF4-FFF2-40B4-BE49-F238E27FC236}">
                <a16:creationId xmlns="" xmlns:a16="http://schemas.microsoft.com/office/drawing/2014/main" id="{D9F34C0B-7767-4C36-B2A7-4ACEF64AA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2195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6">
            <a:extLst>
              <a:ext uri="{FF2B5EF4-FFF2-40B4-BE49-F238E27FC236}">
                <a16:creationId xmlns="" xmlns:a16="http://schemas.microsoft.com/office/drawing/2014/main" id="{BA7409D7-F1CB-4000-8188-61FC2BE4B6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000" b="1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" name="文本占位符 8">
            <a:extLst>
              <a:ext uri="{FF2B5EF4-FFF2-40B4-BE49-F238E27FC236}">
                <a16:creationId xmlns="" xmlns:a16="http://schemas.microsoft.com/office/drawing/2014/main" id="{C07AF260-D626-4456-8D45-B918B55E2A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9930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2800" b="1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7" name="文本占位符 11">
            <a:extLst>
              <a:ext uri="{FF2B5EF4-FFF2-40B4-BE49-F238E27FC236}">
                <a16:creationId xmlns="" xmlns:a16="http://schemas.microsoft.com/office/drawing/2014/main" id="{C862E896-F984-4D87-9C64-4C33973A8E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57360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81F67F6C-528C-46AA-AA05-6EAB68DE62D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193" y="395421"/>
            <a:ext cx="1016001" cy="1018511"/>
          </a:xfrm>
          <a:prstGeom prst="rect">
            <a:avLst/>
          </a:prstGeom>
        </p:spPr>
      </p:pic>
      <p:sp>
        <p:nvSpPr>
          <p:cNvPr id="8" name="合并 3">
            <a:extLst>
              <a:ext uri="{FF2B5EF4-FFF2-40B4-BE49-F238E27FC236}">
                <a16:creationId xmlns="" xmlns:a16="http://schemas.microsoft.com/office/drawing/2014/main" id="{E5EAD751-ABE6-490C-B213-7282BB046774}"/>
              </a:ext>
            </a:extLst>
          </p:cNvPr>
          <p:cNvSpPr/>
          <p:nvPr userDrawn="1"/>
        </p:nvSpPr>
        <p:spPr>
          <a:xfrm rot="16200000">
            <a:off x="-421331" y="432619"/>
            <a:ext cx="1933222" cy="1090560"/>
          </a:xfrm>
          <a:prstGeom prst="flowChartMerge">
            <a:avLst/>
          </a:prstGeom>
          <a:solidFill>
            <a:srgbClr val="23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连接符 4">
            <a:extLst>
              <a:ext uri="{FF2B5EF4-FFF2-40B4-BE49-F238E27FC236}">
                <a16:creationId xmlns="" xmlns:a16="http://schemas.microsoft.com/office/drawing/2014/main" id="{00BD2E93-B041-4871-8BE5-198A7F200D3E}"/>
              </a:ext>
            </a:extLst>
          </p:cNvPr>
          <p:cNvCxnSpPr>
            <a:cxnSpLocks/>
          </p:cNvCxnSpPr>
          <p:nvPr userDrawn="1"/>
        </p:nvCxnSpPr>
        <p:spPr>
          <a:xfrm>
            <a:off x="2556935" y="987775"/>
            <a:ext cx="7727244" cy="0"/>
          </a:xfrm>
          <a:prstGeom prst="line">
            <a:avLst/>
          </a:prstGeom>
          <a:ln>
            <a:solidFill>
              <a:srgbClr val="23B0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33B8CB84-C75F-4981-8B43-853040BE138F}"/>
              </a:ext>
            </a:extLst>
          </p:cNvPr>
          <p:cNvSpPr txBox="1"/>
          <p:nvPr userDrawn="1"/>
        </p:nvSpPr>
        <p:spPr>
          <a:xfrm>
            <a:off x="1252917" y="857873"/>
            <a:ext cx="1159292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50" dirty="0">
                <a:solidFill>
                  <a:srgbClr val="23B097"/>
                </a:solidFill>
                <a:latin typeface="Microsoft YaHei" charset="-122"/>
                <a:ea typeface="Microsoft YaHei" charset="-122"/>
                <a:cs typeface="Microsoft YaHei" charset="-122"/>
              </a:rPr>
              <a:t>企业数字化同行者</a:t>
            </a:r>
          </a:p>
        </p:txBody>
      </p:sp>
    </p:spTree>
    <p:extLst>
      <p:ext uri="{BB962C8B-B14F-4D97-AF65-F5344CB8AC3E}">
        <p14:creationId xmlns:p14="http://schemas.microsoft.com/office/powerpoint/2010/main" val="418248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539E9A19-E764-4C57-A32C-8C5B93CDB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89" y="16839"/>
            <a:ext cx="12192000" cy="685386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3FB7AB57-3B51-4DC1-B38E-4909512355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63" y="366290"/>
            <a:ext cx="1123407" cy="1126180"/>
          </a:xfrm>
          <a:prstGeom prst="rect">
            <a:avLst/>
          </a:prstGeom>
        </p:spPr>
      </p:pic>
      <p:sp>
        <p:nvSpPr>
          <p:cNvPr id="7" name="文本框 8">
            <a:extLst>
              <a:ext uri="{FF2B5EF4-FFF2-40B4-BE49-F238E27FC236}">
                <a16:creationId xmlns="" xmlns:a16="http://schemas.microsoft.com/office/drawing/2014/main" id="{BFB5A34E-F0E4-412F-A1F0-9678D92435C7}"/>
              </a:ext>
            </a:extLst>
          </p:cNvPr>
          <p:cNvSpPr txBox="1"/>
          <p:nvPr/>
        </p:nvSpPr>
        <p:spPr>
          <a:xfrm>
            <a:off x="3417842" y="2944351"/>
            <a:ext cx="5480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b="1" dirty="0" smtClean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2019</a:t>
            </a:r>
            <a:r>
              <a:rPr kumimoji="1" lang="zh-CN" altLang="en-US" sz="3600" b="1" dirty="0" smtClean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年电商中台规划报告</a:t>
            </a:r>
            <a:endParaRPr kumimoji="1" lang="en-US" altLang="zh-CN" sz="3600" b="1" dirty="0" smtClean="0">
              <a:solidFill>
                <a:srgbClr val="92D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98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101369" y="497241"/>
            <a:ext cx="3061055" cy="369534"/>
          </a:xfrm>
        </p:spPr>
        <p:txBody>
          <a:bodyPr/>
          <a:lstStyle/>
          <a:p>
            <a:r>
              <a:rPr lang="en-US" altLang="zh-CN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5</a:t>
            </a:r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、部门协同与服务提供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279526" y="1490135"/>
            <a:ext cx="8845550" cy="3971772"/>
          </a:xfrm>
        </p:spPr>
        <p:txBody>
          <a:bodyPr/>
          <a:lstStyle/>
          <a:p>
            <a:r>
              <a:rPr lang="en-US" altLang="zh-CN" sz="2400" dirty="0">
                <a:solidFill>
                  <a:srgbClr val="92D050"/>
                </a:solidFill>
              </a:rPr>
              <a:t>1</a:t>
            </a:r>
            <a:r>
              <a:rPr lang="zh-CN" altLang="en-US" sz="2400" dirty="0" smtClean="0">
                <a:solidFill>
                  <a:srgbClr val="92D050"/>
                </a:solidFill>
              </a:rPr>
              <a:t>、运维部门</a:t>
            </a:r>
            <a:r>
              <a:rPr lang="en-US" altLang="zh-CN" sz="2400" dirty="0" smtClean="0">
                <a:solidFill>
                  <a:srgbClr val="92D050"/>
                </a:solidFill>
              </a:rPr>
              <a:t>(</a:t>
            </a:r>
            <a:r>
              <a:rPr lang="zh-CN" altLang="en-US" sz="2400" dirty="0" smtClean="0">
                <a:solidFill>
                  <a:srgbClr val="92D050"/>
                </a:solidFill>
              </a:rPr>
              <a:t>沈总</a:t>
            </a:r>
            <a:r>
              <a:rPr lang="en-US" altLang="zh-CN" sz="2400" dirty="0" smtClean="0">
                <a:solidFill>
                  <a:srgbClr val="92D050"/>
                </a:solidFill>
              </a:rPr>
              <a:t>)</a:t>
            </a:r>
            <a:r>
              <a:rPr lang="zh-CN" altLang="en-US" sz="2400" dirty="0" smtClean="0">
                <a:solidFill>
                  <a:srgbClr val="92D050"/>
                </a:solidFill>
              </a:rPr>
              <a:t>：</a:t>
            </a:r>
            <a:r>
              <a:rPr lang="en-US" altLang="zh-CN" sz="2400" dirty="0" err="1" smtClean="0">
                <a:solidFill>
                  <a:srgbClr val="92D050"/>
                </a:solidFill>
              </a:rPr>
              <a:t>Mycat</a:t>
            </a:r>
            <a:r>
              <a:rPr lang="zh-CN" altLang="en-US" sz="2400" dirty="0" smtClean="0">
                <a:solidFill>
                  <a:srgbClr val="92D050"/>
                </a:solidFill>
              </a:rPr>
              <a:t>、</a:t>
            </a:r>
            <a:r>
              <a:rPr lang="en-US" altLang="zh-CN" sz="2400" dirty="0" err="1" smtClean="0">
                <a:solidFill>
                  <a:srgbClr val="92D050"/>
                </a:solidFill>
              </a:rPr>
              <a:t>RockMq</a:t>
            </a:r>
            <a:r>
              <a:rPr lang="zh-CN" altLang="en-US" sz="2400" dirty="0" smtClean="0">
                <a:solidFill>
                  <a:srgbClr val="92D050"/>
                </a:solidFill>
              </a:rPr>
              <a:t>等中间件以及</a:t>
            </a:r>
            <a:r>
              <a:rPr lang="en-US" altLang="zh-CN" sz="2400" dirty="0" err="1" smtClean="0">
                <a:solidFill>
                  <a:srgbClr val="92D050"/>
                </a:solidFill>
              </a:rPr>
              <a:t>CICD</a:t>
            </a:r>
            <a:r>
              <a:rPr lang="zh-CN" altLang="en-US" sz="2400" dirty="0" smtClean="0">
                <a:solidFill>
                  <a:srgbClr val="92D050"/>
                </a:solidFill>
              </a:rPr>
              <a:t>能力</a:t>
            </a:r>
            <a:endParaRPr lang="en-US" altLang="zh-CN" sz="2400" dirty="0" smtClean="0">
              <a:solidFill>
                <a:srgbClr val="92D050"/>
              </a:solidFill>
            </a:endParaRPr>
          </a:p>
          <a:p>
            <a:endParaRPr lang="en-US" altLang="zh-CN" sz="2400" dirty="0">
              <a:solidFill>
                <a:srgbClr val="92D050"/>
              </a:solidFill>
            </a:endParaRPr>
          </a:p>
          <a:p>
            <a:r>
              <a:rPr lang="en-US" altLang="zh-CN" sz="2400" dirty="0" smtClean="0">
                <a:solidFill>
                  <a:srgbClr val="92D050"/>
                </a:solidFill>
              </a:rPr>
              <a:t>2</a:t>
            </a:r>
            <a:r>
              <a:rPr lang="zh-CN" altLang="en-US" sz="2400" dirty="0" smtClean="0">
                <a:solidFill>
                  <a:srgbClr val="92D050"/>
                </a:solidFill>
              </a:rPr>
              <a:t>、大数据部门</a:t>
            </a:r>
            <a:r>
              <a:rPr lang="en-US" altLang="zh-CN" sz="2400" dirty="0" smtClean="0">
                <a:solidFill>
                  <a:srgbClr val="92D050"/>
                </a:solidFill>
              </a:rPr>
              <a:t>(</a:t>
            </a:r>
            <a:r>
              <a:rPr lang="zh-CN" altLang="en-US" sz="2400" dirty="0" smtClean="0">
                <a:solidFill>
                  <a:srgbClr val="92D050"/>
                </a:solidFill>
              </a:rPr>
              <a:t>冯总</a:t>
            </a:r>
            <a:r>
              <a:rPr lang="en-US" altLang="zh-CN" sz="2400" dirty="0" smtClean="0">
                <a:solidFill>
                  <a:srgbClr val="92D050"/>
                </a:solidFill>
              </a:rPr>
              <a:t>)</a:t>
            </a:r>
            <a:r>
              <a:rPr lang="zh-CN" altLang="en-US" sz="2400" dirty="0" smtClean="0">
                <a:solidFill>
                  <a:srgbClr val="92D050"/>
                </a:solidFill>
              </a:rPr>
              <a:t>：行业透视、数据清洗</a:t>
            </a:r>
            <a:endParaRPr lang="en-US" altLang="zh-CN" sz="24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92D050"/>
              </a:solidFill>
            </a:endParaRPr>
          </a:p>
          <a:p>
            <a:r>
              <a:rPr lang="en-US" altLang="zh-CN" sz="2400" dirty="0" smtClean="0">
                <a:solidFill>
                  <a:srgbClr val="92D050"/>
                </a:solidFill>
              </a:rPr>
              <a:t>3</a:t>
            </a:r>
            <a:r>
              <a:rPr lang="zh-CN" altLang="en-US" sz="2400" dirty="0" smtClean="0">
                <a:solidFill>
                  <a:srgbClr val="92D050"/>
                </a:solidFill>
              </a:rPr>
              <a:t>、</a:t>
            </a:r>
            <a:r>
              <a:rPr lang="en-US" altLang="zh-CN" sz="2400" dirty="0" smtClean="0">
                <a:solidFill>
                  <a:srgbClr val="92D050"/>
                </a:solidFill>
              </a:rPr>
              <a:t>Boss</a:t>
            </a:r>
            <a:r>
              <a:rPr lang="zh-CN" altLang="en-US" sz="2400" dirty="0" smtClean="0">
                <a:solidFill>
                  <a:srgbClr val="92D050"/>
                </a:solidFill>
              </a:rPr>
              <a:t>系统</a:t>
            </a:r>
            <a:r>
              <a:rPr lang="en-US" altLang="zh-CN" sz="2400" dirty="0" smtClean="0">
                <a:solidFill>
                  <a:srgbClr val="92D050"/>
                </a:solidFill>
              </a:rPr>
              <a:t>(</a:t>
            </a:r>
            <a:r>
              <a:rPr lang="zh-CN" altLang="en-US" sz="2400" dirty="0" smtClean="0">
                <a:solidFill>
                  <a:srgbClr val="92D050"/>
                </a:solidFill>
              </a:rPr>
              <a:t>毛总</a:t>
            </a:r>
            <a:r>
              <a:rPr lang="en-US" altLang="zh-CN" sz="2400" dirty="0" smtClean="0">
                <a:solidFill>
                  <a:srgbClr val="92D050"/>
                </a:solidFill>
              </a:rPr>
              <a:t>)</a:t>
            </a:r>
            <a:r>
              <a:rPr lang="zh-CN" altLang="en-US" sz="2400" dirty="0" smtClean="0">
                <a:solidFill>
                  <a:srgbClr val="92D050"/>
                </a:solidFill>
              </a:rPr>
              <a:t>：运营与下单处理</a:t>
            </a:r>
            <a:endParaRPr lang="en-US" altLang="zh-CN" sz="24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92D050"/>
              </a:solidFill>
            </a:endParaRPr>
          </a:p>
          <a:p>
            <a:r>
              <a:rPr lang="en-US" altLang="zh-CN" sz="2400" dirty="0" smtClean="0">
                <a:solidFill>
                  <a:srgbClr val="92D050"/>
                </a:solidFill>
              </a:rPr>
              <a:t>4</a:t>
            </a:r>
            <a:r>
              <a:rPr lang="zh-CN" altLang="en-US" sz="2400" dirty="0" smtClean="0">
                <a:solidFill>
                  <a:srgbClr val="92D050"/>
                </a:solidFill>
              </a:rPr>
              <a:t>、</a:t>
            </a:r>
            <a:r>
              <a:rPr lang="zh-CN" altLang="en-US" sz="2400" dirty="0" smtClean="0">
                <a:solidFill>
                  <a:srgbClr val="92D050"/>
                </a:solidFill>
              </a:rPr>
              <a:t>电商中台能力：提供矩阵网关集群服务能力</a:t>
            </a:r>
            <a:r>
              <a:rPr lang="en-US" altLang="zh-CN" sz="2400" dirty="0" smtClean="0">
                <a:solidFill>
                  <a:srgbClr val="92D050"/>
                </a:solidFill>
              </a:rPr>
              <a:t>(Https-API)</a:t>
            </a:r>
          </a:p>
          <a:p>
            <a:pPr marL="0" indent="0">
              <a:buNone/>
            </a:pPr>
            <a:endParaRPr lang="en-US" altLang="zh-CN" sz="2400" dirty="0" smtClean="0">
              <a:solidFill>
                <a:srgbClr val="92D050"/>
              </a:solidFill>
            </a:endParaRPr>
          </a:p>
          <a:p>
            <a:r>
              <a:rPr lang="en-US" altLang="zh-CN" sz="2400" dirty="0" smtClean="0">
                <a:solidFill>
                  <a:srgbClr val="92D050"/>
                </a:solidFill>
              </a:rPr>
              <a:t>5</a:t>
            </a:r>
            <a:r>
              <a:rPr lang="zh-CN" altLang="en-US" sz="2400" dirty="0" smtClean="0">
                <a:solidFill>
                  <a:srgbClr val="92D050"/>
                </a:solidFill>
              </a:rPr>
              <a:t>、</a:t>
            </a:r>
            <a:r>
              <a:rPr lang="zh-CN" altLang="en-US" sz="2400" dirty="0" smtClean="0">
                <a:solidFill>
                  <a:srgbClr val="92D050"/>
                </a:solidFill>
              </a:rPr>
              <a:t>支持私有化部署能力</a:t>
            </a:r>
            <a:endParaRPr lang="en-US" altLang="zh-CN" sz="2400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45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539E9A19-E764-4C57-A32C-8C5B93CDB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9"/>
            <a:ext cx="12192000" cy="685386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3FB7AB57-3B51-4DC1-B38E-4909512355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084" y="52359"/>
            <a:ext cx="734349" cy="7361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571E9C28-A33E-4F62-82A5-E5D95985049D}"/>
              </a:ext>
            </a:extLst>
          </p:cNvPr>
          <p:cNvSpPr txBox="1"/>
          <p:nvPr/>
        </p:nvSpPr>
        <p:spPr>
          <a:xfrm>
            <a:off x="659167" y="2472804"/>
            <a:ext cx="112646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dirty="0" smtClean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谢谢您的聆听，汇报完毕！</a:t>
            </a:r>
            <a:endParaRPr kumimoji="1" lang="zh-CN" altLang="en-US" sz="7200" dirty="0">
              <a:solidFill>
                <a:srgbClr val="92D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015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091845" y="430566"/>
            <a:ext cx="3432530" cy="419100"/>
          </a:xfrm>
        </p:spPr>
        <p:txBody>
          <a:bodyPr/>
          <a:lstStyle/>
          <a:p>
            <a:r>
              <a:rPr lang="en-US" altLang="zh-CN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1</a:t>
            </a:r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、组织架构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740651409"/>
              </p:ext>
            </p:extLst>
          </p:nvPr>
        </p:nvGraphicFramePr>
        <p:xfrm>
          <a:off x="1344679" y="1073599"/>
          <a:ext cx="9193552" cy="5417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451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091845" y="449616"/>
            <a:ext cx="5127886" cy="392356"/>
          </a:xfrm>
        </p:spPr>
        <p:txBody>
          <a:bodyPr/>
          <a:lstStyle/>
          <a:p>
            <a:r>
              <a:rPr lang="en-US" altLang="zh-CN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2</a:t>
            </a:r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、部门定位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56476" y="3438821"/>
            <a:ext cx="9735524" cy="2248946"/>
          </a:xfrm>
        </p:spPr>
        <p:txBody>
          <a:bodyPr/>
          <a:lstStyle/>
          <a:p>
            <a:r>
              <a:rPr lang="zh-CN" altLang="en-US" sz="2400" dirty="0"/>
              <a:t>代码</a:t>
            </a:r>
            <a:r>
              <a:rPr lang="zh-CN" altLang="en-US" sz="2400" dirty="0" smtClean="0"/>
              <a:t>层：技术专家组</a:t>
            </a:r>
            <a:r>
              <a:rPr lang="en-US" altLang="zh-CN" sz="2400" dirty="0" smtClean="0"/>
              <a:t>-&gt;</a:t>
            </a:r>
            <a:r>
              <a:rPr lang="zh-CN" altLang="en-US" sz="2400" dirty="0" smtClean="0"/>
              <a:t>核心代码剥离</a:t>
            </a:r>
            <a:r>
              <a:rPr lang="en-US" altLang="zh-CN" sz="2400" dirty="0" smtClean="0"/>
              <a:t>-&gt;</a:t>
            </a:r>
            <a:r>
              <a:rPr lang="zh-CN" altLang="en-US" sz="2400" dirty="0" smtClean="0"/>
              <a:t>电商中台化</a:t>
            </a:r>
            <a:endParaRPr lang="en-US" altLang="zh-CN" sz="2400" dirty="0" smtClean="0"/>
          </a:p>
          <a:p>
            <a:r>
              <a:rPr lang="zh-CN" altLang="en-US" sz="2400" dirty="0"/>
              <a:t>成本</a:t>
            </a:r>
            <a:r>
              <a:rPr lang="zh-CN" altLang="en-US" sz="2400" dirty="0" smtClean="0"/>
              <a:t>层：降低硬件成本；节约人力资源投入；提高净利润收入</a:t>
            </a:r>
            <a:endParaRPr lang="en-US" altLang="zh-CN" sz="2400" dirty="0" smtClean="0"/>
          </a:p>
          <a:p>
            <a:r>
              <a:rPr lang="zh-CN" altLang="en-US" sz="2400" dirty="0"/>
              <a:t>产品层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对比友商提高核心</a:t>
            </a:r>
            <a:r>
              <a:rPr lang="zh-CN" altLang="en-US" sz="2400" dirty="0" smtClean="0"/>
              <a:t>竞争力；电商多</a:t>
            </a:r>
            <a:r>
              <a:rPr lang="zh-CN" altLang="en-US" sz="2400" dirty="0"/>
              <a:t>业务</a:t>
            </a:r>
            <a:r>
              <a:rPr lang="zh-CN" altLang="en-US" sz="2400" dirty="0" smtClean="0"/>
              <a:t>场景支持；多客户端</a:t>
            </a:r>
            <a:endParaRPr lang="en-US" altLang="zh-CN" sz="2400" dirty="0" smtClean="0"/>
          </a:p>
          <a:p>
            <a:r>
              <a:rPr lang="zh-CN" altLang="en-US" sz="2400" dirty="0"/>
              <a:t>体验</a:t>
            </a:r>
            <a:r>
              <a:rPr lang="zh-CN" altLang="en-US" sz="2400" dirty="0" smtClean="0"/>
              <a:t>层：对标友商提高用户体验</a:t>
            </a:r>
            <a:r>
              <a:rPr lang="en-US" altLang="zh-CN" sz="2400" dirty="0" smtClean="0"/>
              <a:t>-&gt;</a:t>
            </a:r>
            <a:r>
              <a:rPr lang="zh-CN" altLang="en-US" sz="2400" dirty="0" smtClean="0"/>
              <a:t>针对商户运营人员</a:t>
            </a:r>
            <a:endParaRPr lang="en-US" altLang="zh-CN" sz="2400" dirty="0" smtClean="0"/>
          </a:p>
          <a:p>
            <a:r>
              <a:rPr lang="zh-CN" altLang="en-US" sz="2400" dirty="0" smtClean="0"/>
              <a:t>人性层：加强代码管理，减少无意义的加班，降低人员流动性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10" y="1239072"/>
            <a:ext cx="1207735" cy="392356"/>
          </a:xfrm>
        </p:spPr>
        <p:txBody>
          <a:bodyPr/>
          <a:lstStyle/>
          <a:p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服务对象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09" y="3046465"/>
            <a:ext cx="1207735" cy="392356"/>
          </a:xfrm>
        </p:spPr>
        <p:txBody>
          <a:bodyPr/>
          <a:lstStyle/>
          <a:p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部门职责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56476" y="1631428"/>
            <a:ext cx="7022503" cy="1247574"/>
          </a:xfrm>
        </p:spPr>
        <p:txBody>
          <a:bodyPr/>
          <a:lstStyle/>
          <a:p>
            <a:r>
              <a:rPr lang="zh-CN" altLang="en-US" sz="2400" dirty="0" smtClean="0"/>
              <a:t>需要电商和新零售能力的业务部门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</a:rPr>
              <a:t>开放网关能力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r>
              <a:rPr lang="en-US" altLang="zh-CN" sz="2400" dirty="0" err="1" smtClean="0"/>
              <a:t>OMO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批零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车万家 </a:t>
            </a:r>
            <a:r>
              <a:rPr lang="en-US" altLang="zh-CN" sz="2400" dirty="0" smtClean="0"/>
              <a:t>-&gt; </a:t>
            </a:r>
            <a:r>
              <a:rPr lang="zh-CN" altLang="en-US" sz="2400" dirty="0" smtClean="0"/>
              <a:t>三位一体</a:t>
            </a:r>
            <a:endParaRPr lang="en-US" altLang="zh-CN" sz="2400" dirty="0" smtClean="0"/>
          </a:p>
          <a:p>
            <a:r>
              <a:rPr lang="zh-CN" altLang="en-US" sz="2400" dirty="0" smtClean="0"/>
              <a:t>新生事业部 </a:t>
            </a:r>
            <a:r>
              <a:rPr lang="en-US" altLang="zh-CN" sz="2400" dirty="0" smtClean="0"/>
              <a:t>-&gt; </a:t>
            </a:r>
            <a:r>
              <a:rPr lang="zh-CN" altLang="en-US" sz="2400" dirty="0" smtClean="0"/>
              <a:t>快速搭建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投入市场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快速试错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116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091845" y="449616"/>
            <a:ext cx="5127886" cy="392356"/>
          </a:xfrm>
        </p:spPr>
        <p:txBody>
          <a:bodyPr/>
          <a:lstStyle/>
          <a:p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部门职责 </a:t>
            </a:r>
            <a:r>
              <a:rPr lang="en-US" altLang="zh-CN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- </a:t>
            </a:r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代码</a:t>
            </a:r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层</a:t>
            </a:r>
          </a:p>
          <a:p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20262" y="1386995"/>
            <a:ext cx="6415920" cy="1338109"/>
          </a:xfrm>
        </p:spPr>
        <p:txBody>
          <a:bodyPr/>
          <a:lstStyle/>
          <a:p>
            <a:r>
              <a:rPr lang="zh-CN" altLang="en-US" sz="1600" dirty="0"/>
              <a:t>设计大型项目</a:t>
            </a:r>
            <a:r>
              <a:rPr lang="zh-CN" altLang="en-US" sz="1600" dirty="0" smtClean="0"/>
              <a:t>架构 </a:t>
            </a:r>
            <a:r>
              <a:rPr lang="en-US" altLang="zh-CN" sz="1600" dirty="0" smtClean="0"/>
              <a:t>&amp;&amp; </a:t>
            </a:r>
            <a:r>
              <a:rPr lang="zh-CN" altLang="en-US" sz="1600" dirty="0" smtClean="0"/>
              <a:t>制定</a:t>
            </a:r>
            <a:r>
              <a:rPr lang="zh-CN" altLang="en-US" sz="1600" dirty="0" smtClean="0"/>
              <a:t>规范、开发</a:t>
            </a:r>
            <a:r>
              <a:rPr lang="zh-CN" altLang="en-US" sz="1600" dirty="0" smtClean="0"/>
              <a:t>标准</a:t>
            </a:r>
            <a:endParaRPr lang="en-US" altLang="zh-CN" sz="1600" dirty="0" smtClean="0"/>
          </a:p>
          <a:p>
            <a:r>
              <a:rPr lang="zh-CN" altLang="en-US" sz="1600" dirty="0" smtClean="0"/>
              <a:t>代码抽查、评审与业务代码开发人员能力评定</a:t>
            </a:r>
            <a:endParaRPr lang="en-US" altLang="zh-CN" sz="1600" dirty="0" smtClean="0"/>
          </a:p>
          <a:p>
            <a:r>
              <a:rPr lang="zh-CN" altLang="en-US" sz="1600" dirty="0" smtClean="0"/>
              <a:t>维护、优化、改进核心底层代码；观察</a:t>
            </a:r>
            <a:r>
              <a:rPr lang="en-US" altLang="zh-CN" sz="1600" dirty="0" smtClean="0"/>
              <a:t>IT</a:t>
            </a:r>
            <a:r>
              <a:rPr lang="zh-CN" altLang="en-US" sz="1600" dirty="0" smtClean="0"/>
              <a:t>行业技术走向与发展趋势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10" y="1112330"/>
            <a:ext cx="1729849" cy="392356"/>
          </a:xfrm>
        </p:spPr>
        <p:txBody>
          <a:bodyPr/>
          <a:lstStyle/>
          <a:p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技术专家组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09" y="4350181"/>
            <a:ext cx="1729850" cy="392356"/>
          </a:xfrm>
        </p:spPr>
        <p:txBody>
          <a:bodyPr/>
          <a:lstStyle/>
          <a:p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电商中台化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09" y="2685539"/>
            <a:ext cx="1729850" cy="392356"/>
          </a:xfrm>
        </p:spPr>
        <p:txBody>
          <a:bodyPr/>
          <a:lstStyle/>
          <a:p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核心代码剥离</a:t>
            </a: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20261" y="3038330"/>
            <a:ext cx="9575581" cy="1338109"/>
          </a:xfrm>
        </p:spPr>
        <p:txBody>
          <a:bodyPr/>
          <a:lstStyle/>
          <a:p>
            <a:r>
              <a:rPr lang="zh-CN" altLang="en-US" sz="1600" dirty="0" smtClean="0"/>
              <a:t>不再使用常规的开发模式，将核心源代码独立，多部门多业务线复用</a:t>
            </a:r>
            <a:endParaRPr lang="en-US" altLang="zh-CN" sz="1600" dirty="0" smtClean="0"/>
          </a:p>
          <a:p>
            <a:r>
              <a:rPr lang="zh-CN" altLang="en-US" sz="1600" dirty="0" smtClean="0"/>
              <a:t>深度封装，转换成中企自身的核心技术；与二线互联网公司形成技术抗衡能力并占据技术优势</a:t>
            </a:r>
            <a:endParaRPr lang="en-US" altLang="zh-CN" sz="1600" dirty="0" smtClean="0"/>
          </a:p>
          <a:p>
            <a:r>
              <a:rPr lang="zh-CN" altLang="en-US" sz="1600" dirty="0" smtClean="0"/>
              <a:t>架构反哺：从代码架构设计层避开遇到的开发问题，对基层开发者形成无感化，降低开发难度</a:t>
            </a:r>
            <a:endParaRPr lang="zh-CN" altLang="en-US" sz="1600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20261" y="4848081"/>
            <a:ext cx="9575581" cy="866920"/>
          </a:xfrm>
        </p:spPr>
        <p:txBody>
          <a:bodyPr/>
          <a:lstStyle/>
          <a:p>
            <a:r>
              <a:rPr lang="zh-CN" altLang="en-US" sz="1600" dirty="0" smtClean="0"/>
              <a:t>抽离公共电商能力，形成开放网关</a:t>
            </a:r>
            <a:endParaRPr lang="en-US" altLang="zh-CN" sz="1600" dirty="0" smtClean="0"/>
          </a:p>
          <a:p>
            <a:r>
              <a:rPr lang="zh-CN" altLang="en-US" sz="1600" dirty="0" smtClean="0"/>
              <a:t>跨部门、跨业务线服务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5639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091845" y="449616"/>
            <a:ext cx="5127886" cy="392356"/>
          </a:xfrm>
        </p:spPr>
        <p:txBody>
          <a:bodyPr/>
          <a:lstStyle/>
          <a:p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部门职责 </a:t>
            </a:r>
            <a:r>
              <a:rPr lang="en-US" altLang="zh-CN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- </a:t>
            </a:r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成本</a:t>
            </a:r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层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  <a:p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20262" y="1386995"/>
            <a:ext cx="6415920" cy="1338109"/>
          </a:xfrm>
        </p:spPr>
        <p:txBody>
          <a:bodyPr/>
          <a:lstStyle/>
          <a:p>
            <a:r>
              <a:rPr lang="zh-CN" altLang="en-US" sz="1600" dirty="0"/>
              <a:t>电</a:t>
            </a:r>
            <a:r>
              <a:rPr lang="zh-CN" altLang="en-US" sz="1600" dirty="0" smtClean="0"/>
              <a:t>商业务服务器自定义扩容 </a:t>
            </a:r>
            <a:r>
              <a:rPr lang="en-US" altLang="zh-CN" sz="1600" dirty="0" smtClean="0"/>
              <a:t>– Docker</a:t>
            </a:r>
            <a:r>
              <a:rPr lang="zh-CN" altLang="en-US" sz="1600" dirty="0" smtClean="0"/>
              <a:t>容器化部署</a:t>
            </a:r>
            <a:endParaRPr lang="en-US" altLang="zh-CN" sz="1600" dirty="0" smtClean="0"/>
          </a:p>
          <a:p>
            <a:r>
              <a:rPr lang="zh-CN" altLang="en-US" sz="1600" dirty="0"/>
              <a:t>大</a:t>
            </a:r>
            <a:r>
              <a:rPr lang="zh-CN" altLang="en-US" sz="1600" dirty="0" smtClean="0"/>
              <a:t>中小三级数据库分组模式</a:t>
            </a:r>
            <a:endParaRPr lang="en-US" altLang="zh-CN" sz="1600" dirty="0" smtClean="0"/>
          </a:p>
          <a:p>
            <a:r>
              <a:rPr lang="zh-CN" altLang="en-US" sz="1600" dirty="0" smtClean="0"/>
              <a:t>大幅度提高系统请求吐吞量 </a:t>
            </a:r>
            <a:r>
              <a:rPr lang="en-US" altLang="zh-CN" sz="1600" dirty="0" smtClean="0"/>
              <a:t>– </a:t>
            </a:r>
            <a:r>
              <a:rPr lang="zh-CN" altLang="en-US" sz="1600" dirty="0" smtClean="0"/>
              <a:t>降低服务器内存资源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10" y="1112330"/>
            <a:ext cx="1729849" cy="392356"/>
          </a:xfrm>
        </p:spPr>
        <p:txBody>
          <a:bodyPr/>
          <a:lstStyle/>
          <a:p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降低硬件成本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08" y="4350181"/>
            <a:ext cx="4350506" cy="392356"/>
          </a:xfrm>
        </p:spPr>
        <p:txBody>
          <a:bodyPr/>
          <a:lstStyle/>
          <a:p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提高净利润</a:t>
            </a:r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收入，帮助业务增长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09" y="2685539"/>
            <a:ext cx="2366584" cy="392356"/>
          </a:xfrm>
        </p:spPr>
        <p:txBody>
          <a:bodyPr/>
          <a:lstStyle/>
          <a:p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节约人力资源投入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20261" y="3038330"/>
            <a:ext cx="9575581" cy="1338109"/>
          </a:xfrm>
        </p:spPr>
        <p:txBody>
          <a:bodyPr/>
          <a:lstStyle/>
          <a:p>
            <a:r>
              <a:rPr lang="zh-CN" altLang="en-US" sz="1600" dirty="0" smtClean="0"/>
              <a:t>单人成本降低：依托分布式核心底层，降低开发者入门难度，刚毕业的大学生即可胜任业务开发工作</a:t>
            </a:r>
            <a:endParaRPr lang="en-US" altLang="zh-CN" sz="1600" dirty="0" smtClean="0"/>
          </a:p>
          <a:p>
            <a:r>
              <a:rPr lang="zh-CN" altLang="en-US" sz="1600" dirty="0" smtClean="0"/>
              <a:t>组间支援，减少招聘：技术路线统一，各个小组、模块的开发者可以无障碍阅读对方代码</a:t>
            </a:r>
            <a:endParaRPr lang="en-US" altLang="zh-CN" sz="1600" dirty="0" smtClean="0"/>
          </a:p>
          <a:p>
            <a:r>
              <a:rPr lang="zh-CN" altLang="en-US" sz="1600" dirty="0" smtClean="0"/>
              <a:t>单人工效提升：开发者不在研究耗时技术难点，只写增删改查，显著提升单人工作效率</a:t>
            </a:r>
            <a:endParaRPr lang="zh-CN" altLang="en-US" sz="1600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20261" y="4848080"/>
            <a:ext cx="9575581" cy="1738023"/>
          </a:xfrm>
        </p:spPr>
        <p:txBody>
          <a:bodyPr/>
          <a:lstStyle/>
          <a:p>
            <a:r>
              <a:rPr lang="zh-CN" altLang="en-US" sz="1600" dirty="0" smtClean="0"/>
              <a:t>降低了两大成本来源：人力成本和硬件服务器成本</a:t>
            </a:r>
            <a:endParaRPr lang="en-US" altLang="zh-CN" sz="1600" dirty="0" smtClean="0"/>
          </a:p>
          <a:p>
            <a:r>
              <a:rPr lang="zh-CN" altLang="en-US" sz="1600" dirty="0" smtClean="0"/>
              <a:t>长期合作：流畅的用户体验与周边附加功能留住我们的客户</a:t>
            </a:r>
            <a:endParaRPr lang="en-US" altLang="zh-CN" sz="1600" dirty="0" smtClean="0"/>
          </a:p>
          <a:p>
            <a:r>
              <a:rPr lang="zh-CN" altLang="en-US" sz="1600" dirty="0" smtClean="0"/>
              <a:t>大幅提升销售业绩：让销售人员更有底气 </a:t>
            </a:r>
            <a:r>
              <a:rPr lang="en-US" altLang="zh-CN" sz="1600" dirty="0" smtClean="0"/>
              <a:t>- </a:t>
            </a:r>
            <a:r>
              <a:rPr lang="zh-CN" altLang="en-US" sz="1600" dirty="0" smtClean="0"/>
              <a:t>更丰富的产品功能，更稳定的系统，大数据支持。</a:t>
            </a:r>
            <a:endParaRPr lang="en-US" altLang="zh-CN" sz="1600" dirty="0" smtClean="0"/>
          </a:p>
          <a:p>
            <a:r>
              <a:rPr lang="zh-CN" altLang="en-US" sz="1600" dirty="0" smtClean="0"/>
              <a:t>大客户的垂青：完美的私有化解决方案 </a:t>
            </a:r>
            <a:r>
              <a:rPr lang="en-US" altLang="zh-CN" sz="1600" dirty="0" smtClean="0"/>
              <a:t>- </a:t>
            </a:r>
            <a:r>
              <a:rPr lang="zh-CN" altLang="en-US" sz="1600" dirty="0" smtClean="0"/>
              <a:t>技术</a:t>
            </a:r>
            <a:r>
              <a:rPr lang="zh-CN" altLang="en-US" sz="1600" dirty="0"/>
              <a:t>路线</a:t>
            </a:r>
            <a:r>
              <a:rPr lang="zh-CN" altLang="en-US" sz="1600" dirty="0" smtClean="0"/>
              <a:t>统一，极简化部署，短周期定制。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777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091845" y="449616"/>
            <a:ext cx="5127886" cy="392356"/>
          </a:xfrm>
        </p:spPr>
        <p:txBody>
          <a:bodyPr/>
          <a:lstStyle/>
          <a:p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部门职责 </a:t>
            </a:r>
            <a:r>
              <a:rPr lang="en-US" altLang="zh-CN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- </a:t>
            </a:r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产品</a:t>
            </a:r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层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  <a:p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20262" y="1386995"/>
            <a:ext cx="8617852" cy="1853714"/>
          </a:xfrm>
        </p:spPr>
        <p:txBody>
          <a:bodyPr/>
          <a:lstStyle/>
          <a:p>
            <a:r>
              <a:rPr lang="zh-CN" altLang="en-US" sz="1600" dirty="0"/>
              <a:t>美</a:t>
            </a:r>
            <a:r>
              <a:rPr lang="zh-CN" altLang="en-US" sz="1600" dirty="0" smtClean="0"/>
              <a:t>团</a:t>
            </a:r>
            <a:r>
              <a:rPr lang="zh-CN" altLang="en-US" sz="1600" dirty="0" smtClean="0"/>
              <a:t>、有赞、微盟等常见会员、门店、营销、优惠券、微信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支付宝 玩儿法支持</a:t>
            </a:r>
            <a:endParaRPr lang="en-US" altLang="zh-CN" sz="1600" dirty="0" smtClean="0"/>
          </a:p>
          <a:p>
            <a:r>
              <a:rPr lang="en-US" altLang="zh-CN" sz="1600" dirty="0" smtClean="0"/>
              <a:t>Android + IOS</a:t>
            </a:r>
            <a:r>
              <a:rPr lang="zh-CN" altLang="en-US" sz="1600" dirty="0" smtClean="0"/>
              <a:t>客户端为客户定制 </a:t>
            </a:r>
            <a:r>
              <a:rPr lang="en-US" altLang="zh-CN" sz="1600" dirty="0" smtClean="0"/>
              <a:t>– </a:t>
            </a:r>
            <a:r>
              <a:rPr lang="zh-CN" altLang="en-US" sz="1600" dirty="0" smtClean="0"/>
              <a:t>基于通用代码修改</a:t>
            </a:r>
            <a:r>
              <a:rPr lang="en-US" altLang="zh-CN" sz="1600" dirty="0" smtClean="0"/>
              <a:t>~</a:t>
            </a:r>
            <a:r>
              <a:rPr lang="zh-CN" altLang="en-US" sz="1600" dirty="0" smtClean="0"/>
              <a:t>发布到应用市场</a:t>
            </a:r>
            <a:endParaRPr lang="en-US" altLang="zh-CN" sz="1600" dirty="0" smtClean="0"/>
          </a:p>
          <a:p>
            <a:r>
              <a:rPr lang="zh-CN" altLang="en-US" sz="1600" dirty="0"/>
              <a:t>全</a:t>
            </a:r>
            <a:r>
              <a:rPr lang="zh-CN" altLang="en-US" sz="1600" dirty="0" smtClean="0"/>
              <a:t>网门户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集团门户：客户公司网站定制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| </a:t>
            </a:r>
            <a:r>
              <a:rPr lang="zh-CN" altLang="en-US" sz="1600" dirty="0" smtClean="0"/>
              <a:t>半价、八折、白送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</a:rPr>
              <a:t>大客户私有化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r>
              <a:rPr lang="zh-CN" altLang="en-US" sz="1600" dirty="0"/>
              <a:t>大</a:t>
            </a:r>
            <a:r>
              <a:rPr lang="zh-CN" altLang="en-US" sz="1600" dirty="0" smtClean="0"/>
              <a:t>数据支持：同行业透视能力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跨行业关联分析</a:t>
            </a:r>
            <a:r>
              <a:rPr lang="en-US" altLang="zh-CN" sz="1600" dirty="0" smtClean="0"/>
              <a:t>/</a:t>
            </a:r>
            <a:r>
              <a:rPr lang="zh-CN" altLang="en-US" sz="1600" dirty="0"/>
              <a:t>潜在</a:t>
            </a:r>
            <a:r>
              <a:rPr lang="zh-CN" altLang="en-US" sz="1600" dirty="0" smtClean="0"/>
              <a:t>会员分部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需求挖掘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通用商业报表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10" y="1112330"/>
            <a:ext cx="3321804" cy="392356"/>
          </a:xfrm>
        </p:spPr>
        <p:txBody>
          <a:bodyPr/>
          <a:lstStyle/>
          <a:p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对比友商提高核心竞争力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08" y="4358343"/>
            <a:ext cx="2660499" cy="392356"/>
          </a:xfrm>
        </p:spPr>
        <p:txBody>
          <a:bodyPr/>
          <a:lstStyle/>
          <a:p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多</a:t>
            </a:r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客户端</a:t>
            </a:r>
            <a:r>
              <a:rPr lang="en-US" altLang="zh-CN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/</a:t>
            </a:r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多渠道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09" y="3134577"/>
            <a:ext cx="2366584" cy="392356"/>
          </a:xfrm>
        </p:spPr>
        <p:txBody>
          <a:bodyPr/>
          <a:lstStyle/>
          <a:p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多业务场景支持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20261" y="3487369"/>
            <a:ext cx="9575581" cy="872364"/>
          </a:xfrm>
        </p:spPr>
        <p:txBody>
          <a:bodyPr/>
          <a:lstStyle/>
          <a:p>
            <a:r>
              <a:rPr lang="zh-CN" altLang="en-US" sz="1600" dirty="0" smtClean="0"/>
              <a:t>车万家门店、制造业、餐饮业、美业、旅游业、文化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娱乐行业、教育行业、基础服务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劳务行业</a:t>
            </a:r>
            <a:endParaRPr lang="en-US" altLang="zh-CN" sz="1600" dirty="0" smtClean="0"/>
          </a:p>
          <a:p>
            <a:r>
              <a:rPr lang="zh-CN" altLang="en-US" sz="1600" dirty="0" smtClean="0"/>
              <a:t>行业模板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代码架构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组件化开发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集群化部署</a:t>
            </a:r>
            <a:endParaRPr lang="zh-CN" altLang="en-US" sz="1600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20261" y="4856243"/>
            <a:ext cx="9575581" cy="1756828"/>
          </a:xfrm>
        </p:spPr>
        <p:txBody>
          <a:bodyPr/>
          <a:lstStyle/>
          <a:p>
            <a:r>
              <a:rPr lang="zh-CN" altLang="en-US" sz="1600" dirty="0" smtClean="0"/>
              <a:t>微信商城 </a:t>
            </a:r>
            <a:r>
              <a:rPr lang="en-US" altLang="zh-CN" sz="1600" dirty="0" smtClean="0"/>
              <a:t>/ </a:t>
            </a:r>
            <a:r>
              <a:rPr lang="zh-CN" altLang="en-US" sz="1600" dirty="0" smtClean="0"/>
              <a:t>小程序 </a:t>
            </a:r>
            <a:r>
              <a:rPr lang="en-US" altLang="zh-CN" sz="1600" dirty="0" smtClean="0"/>
              <a:t>/ </a:t>
            </a:r>
            <a:r>
              <a:rPr lang="en-US" altLang="zh-CN" sz="1600" dirty="0" err="1" smtClean="0"/>
              <a:t>H5</a:t>
            </a:r>
            <a:endParaRPr lang="en-US" altLang="zh-CN" sz="1600" dirty="0" smtClean="0"/>
          </a:p>
          <a:p>
            <a:r>
              <a:rPr lang="zh-CN" altLang="en-US" sz="1600" dirty="0"/>
              <a:t>支付</a:t>
            </a:r>
            <a:r>
              <a:rPr lang="zh-CN" altLang="en-US" sz="1600" dirty="0" smtClean="0"/>
              <a:t>宝</a:t>
            </a:r>
            <a:endParaRPr lang="en-US" altLang="zh-CN" sz="1600" dirty="0" smtClean="0"/>
          </a:p>
          <a:p>
            <a:r>
              <a:rPr lang="en-US" altLang="zh-CN" sz="1600" dirty="0" smtClean="0"/>
              <a:t>Android</a:t>
            </a:r>
            <a:r>
              <a:rPr lang="zh-CN" altLang="en-US" sz="1600" dirty="0" smtClean="0"/>
              <a:t>客户端 </a:t>
            </a:r>
            <a:r>
              <a:rPr lang="en-US" altLang="zh-CN" sz="1600" dirty="0" smtClean="0"/>
              <a:t>/ </a:t>
            </a:r>
            <a:r>
              <a:rPr lang="en-US" altLang="zh-CN" sz="1600" dirty="0"/>
              <a:t>IOS</a:t>
            </a:r>
            <a:r>
              <a:rPr lang="zh-CN" altLang="en-US" sz="1600" dirty="0"/>
              <a:t>客户端</a:t>
            </a:r>
            <a:endParaRPr lang="en-US" altLang="zh-CN" sz="1600" dirty="0" smtClean="0"/>
          </a:p>
          <a:p>
            <a:r>
              <a:rPr lang="en-US" altLang="zh-CN" sz="1600" dirty="0" smtClean="0"/>
              <a:t>PC</a:t>
            </a:r>
            <a:r>
              <a:rPr lang="zh-CN" altLang="en-US" sz="1600" dirty="0" smtClean="0"/>
              <a:t>官网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6941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091845" y="449616"/>
            <a:ext cx="5127886" cy="392356"/>
          </a:xfrm>
        </p:spPr>
        <p:txBody>
          <a:bodyPr/>
          <a:lstStyle/>
          <a:p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技术架构优势与技术能力沉淀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  <a:p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20262" y="1623756"/>
            <a:ext cx="8617852" cy="1853714"/>
          </a:xfrm>
        </p:spPr>
        <p:txBody>
          <a:bodyPr/>
          <a:lstStyle/>
          <a:p>
            <a:r>
              <a:rPr lang="zh-CN" altLang="en-US" sz="1600" dirty="0" smtClean="0"/>
              <a:t>大型分布式集群</a:t>
            </a:r>
            <a:r>
              <a:rPr lang="en-US" altLang="zh-CN" sz="1600" dirty="0" smtClean="0"/>
              <a:t>+3</a:t>
            </a:r>
            <a:r>
              <a:rPr lang="zh-CN" altLang="en-US" sz="1600" dirty="0" smtClean="0"/>
              <a:t>级缓存支撑的业务平台，让我们在技术上对友商处于绝对优势</a:t>
            </a:r>
            <a:endParaRPr lang="en-US" altLang="zh-CN" sz="1600" dirty="0" smtClean="0"/>
          </a:p>
          <a:p>
            <a:r>
              <a:rPr lang="zh-CN" altLang="en-US" sz="1600" dirty="0"/>
              <a:t>高</a:t>
            </a:r>
            <a:r>
              <a:rPr lang="zh-CN" altLang="en-US" sz="1600" dirty="0" smtClean="0"/>
              <a:t>可用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网关集群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分布式定时任务管理能力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分布式服务节点路由</a:t>
            </a:r>
            <a:endParaRPr lang="en-US" altLang="zh-CN" sz="1600" dirty="0" smtClean="0"/>
          </a:p>
          <a:p>
            <a:r>
              <a:rPr lang="zh-CN" altLang="en-US" sz="1600" dirty="0"/>
              <a:t>极</a:t>
            </a:r>
            <a:r>
              <a:rPr lang="zh-CN" altLang="en-US" sz="1600" dirty="0" smtClean="0"/>
              <a:t>高的系统性能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吞吐量峰值：商品浏览</a:t>
            </a:r>
            <a:r>
              <a:rPr lang="en-US" altLang="zh-CN" sz="1600" dirty="0" smtClean="0"/>
              <a:t>30</a:t>
            </a:r>
            <a:r>
              <a:rPr lang="zh-CN" altLang="en-US" sz="1600" dirty="0" smtClean="0"/>
              <a:t>万次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秒 </a:t>
            </a:r>
            <a:r>
              <a:rPr lang="en-US" altLang="zh-CN" sz="1600" dirty="0" smtClean="0"/>
              <a:t>&amp;&amp; </a:t>
            </a:r>
            <a:r>
              <a:rPr lang="zh-CN" altLang="en-US" sz="1600" dirty="0" smtClean="0"/>
              <a:t>商品下单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万次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秒</a:t>
            </a:r>
            <a:endParaRPr lang="en-US" altLang="zh-CN" sz="1600" dirty="0" smtClean="0"/>
          </a:p>
          <a:p>
            <a:r>
              <a:rPr lang="zh-CN" altLang="en-US" sz="1600" dirty="0" smtClean="0"/>
              <a:t>细粒度电商业务划分：精细化设计每一个业务细节，高可复用</a:t>
            </a:r>
            <a:r>
              <a:rPr lang="en-US" altLang="zh-CN" sz="1600" dirty="0" smtClean="0"/>
              <a:t>/</a:t>
            </a:r>
            <a:r>
              <a:rPr lang="zh-CN" altLang="en-US" sz="1600" dirty="0"/>
              <a:t>组件</a:t>
            </a:r>
            <a:r>
              <a:rPr lang="zh-CN" altLang="en-US" sz="1600" dirty="0" smtClean="0"/>
              <a:t>化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平台无关化</a:t>
            </a:r>
            <a:endParaRPr lang="zh-CN" altLang="en-US" sz="1600" dirty="0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10" y="1112330"/>
            <a:ext cx="3321804" cy="392356"/>
          </a:xfrm>
        </p:spPr>
        <p:txBody>
          <a:bodyPr/>
          <a:lstStyle/>
          <a:p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技术架构优势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09" y="3485639"/>
            <a:ext cx="2366584" cy="392356"/>
          </a:xfrm>
        </p:spPr>
        <p:txBody>
          <a:bodyPr/>
          <a:lstStyle/>
          <a:p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技术能力沉淀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20261" y="3838430"/>
            <a:ext cx="8715825" cy="2766477"/>
          </a:xfrm>
        </p:spPr>
        <p:txBody>
          <a:bodyPr/>
          <a:lstStyle/>
          <a:p>
            <a:r>
              <a:rPr lang="zh-CN" altLang="en-US" sz="1600" dirty="0" smtClean="0"/>
              <a:t>有公共电商行为的网关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接口</a:t>
            </a:r>
            <a:endParaRPr lang="en-US" altLang="zh-CN" sz="1600" dirty="0" smtClean="0"/>
          </a:p>
          <a:p>
            <a:r>
              <a:rPr lang="zh-CN" altLang="en-US" sz="1600" dirty="0" smtClean="0"/>
              <a:t>分布式定时任务</a:t>
            </a:r>
            <a:endParaRPr lang="en-US" altLang="zh-CN" sz="1600" dirty="0" smtClean="0"/>
          </a:p>
          <a:p>
            <a:r>
              <a:rPr lang="zh-CN" altLang="en-US" sz="1600" dirty="0" smtClean="0"/>
              <a:t>多级缓存结构设计图</a:t>
            </a:r>
            <a:endParaRPr lang="en-US" altLang="zh-CN" sz="1600" dirty="0" smtClean="0"/>
          </a:p>
          <a:p>
            <a:r>
              <a:rPr lang="zh-CN" altLang="en-US" sz="1600" dirty="0" smtClean="0"/>
              <a:t>平台设计思想</a:t>
            </a:r>
            <a:endParaRPr lang="en-US" altLang="zh-CN" sz="1600" dirty="0" smtClean="0"/>
          </a:p>
          <a:p>
            <a:r>
              <a:rPr lang="zh-CN" altLang="en-US" sz="1600" dirty="0"/>
              <a:t>专家</a:t>
            </a:r>
            <a:r>
              <a:rPr lang="zh-CN" altLang="en-US" sz="1600" dirty="0" smtClean="0"/>
              <a:t>组成员</a:t>
            </a:r>
            <a:endParaRPr lang="en-US" altLang="zh-CN" sz="1600" dirty="0" smtClean="0"/>
          </a:p>
          <a:p>
            <a:r>
              <a:rPr lang="zh-CN" altLang="en-US" sz="1600" dirty="0" smtClean="0"/>
              <a:t>技术能力培训、分享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168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101370" y="401991"/>
            <a:ext cx="2236788" cy="419100"/>
          </a:xfrm>
        </p:spPr>
        <p:txBody>
          <a:bodyPr/>
          <a:lstStyle/>
          <a:p>
            <a:r>
              <a:rPr lang="en-US" altLang="zh-CN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3</a:t>
            </a:r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、部门目标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951436"/>
              </p:ext>
            </p:extLst>
          </p:nvPr>
        </p:nvGraphicFramePr>
        <p:xfrm>
          <a:off x="811039" y="1457609"/>
          <a:ext cx="10266535" cy="475351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348954"/>
                <a:gridCol w="4634609"/>
                <a:gridCol w="4282972"/>
              </a:tblGrid>
              <a:tr h="39940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平台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季度目标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年度目标</a:t>
                      </a:r>
                    </a:p>
                  </a:txBody>
                  <a:tcPr anchor="ctr"/>
                </a:tc>
              </a:tr>
              <a:tr h="7225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SaaS</a:t>
                      </a:r>
                      <a:r>
                        <a:rPr lang="zh-CN" altLang="en-US" dirty="0" smtClean="0"/>
                        <a:t>平台</a:t>
                      </a:r>
                      <a:endParaRPr lang="zh-CN" altLang="en-US" dirty="0" smtClean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第二季度：解决当前遗留的问题：</a:t>
                      </a:r>
                      <a:r>
                        <a:rPr lang="en-US" altLang="zh-CN" sz="1600" dirty="0" smtClean="0"/>
                        <a:t>SaaS</a:t>
                      </a:r>
                      <a:r>
                        <a:rPr lang="zh-CN" altLang="en-US" sz="1600" dirty="0" smtClean="0"/>
                        <a:t>与券平台对接、门店装修</a:t>
                      </a:r>
                      <a:endParaRPr lang="zh-CN" altLang="en-US" sz="1600" dirty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持续维护人人商城、万能门店、微擎和券吧平台</a:t>
                      </a:r>
                      <a:r>
                        <a:rPr lang="en-US" altLang="zh-CN" sz="1400" dirty="0" smtClean="0"/>
                        <a:t>4</a:t>
                      </a:r>
                      <a:r>
                        <a:rPr lang="zh-CN" altLang="en-US" sz="1400" dirty="0" smtClean="0"/>
                        <a:t>个系统，解决当前遗留问题。</a:t>
                      </a:r>
                      <a:endParaRPr lang="zh-CN" altLang="en-US" sz="1400" dirty="0" smtClean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</a:tr>
              <a:tr h="1020169"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800" smtClean="0"/>
                        <a:t>智能运营系统 </a:t>
                      </a:r>
                      <a:endParaRPr lang="en-US" altLang="zh-CN" sz="1800" dirty="0" smtClean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第二季度：优化埋点一期功能，提高查询性能；开展二期工作需求评审工作，完成二期开发工作</a:t>
                      </a:r>
                      <a:endParaRPr lang="zh-CN" altLang="en-US" sz="1600" dirty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不断优化、</a:t>
                      </a:r>
                      <a:r>
                        <a:rPr lang="zh-CN" altLang="en-US" sz="1400" dirty="0" smtClean="0"/>
                        <a:t>改进智能运营</a:t>
                      </a:r>
                      <a:r>
                        <a:rPr lang="zh-CN" altLang="en-US" sz="1400" dirty="0" smtClean="0"/>
                        <a:t>系统，将其职能融入到其他电商平台中。</a:t>
                      </a:r>
                      <a:endParaRPr lang="zh-CN" altLang="en-US" sz="1400" dirty="0" smtClean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</a:tr>
              <a:tr h="1300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新门店系统</a:t>
                      </a:r>
                      <a:endParaRPr lang="en-US" altLang="zh-CN" sz="1800" dirty="0" smtClean="0"/>
                    </a:p>
                    <a:p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第二季度：完成需求分析、架构设计。</a:t>
                      </a:r>
                      <a:endParaRPr lang="en-US" altLang="zh-CN" sz="1600" dirty="0" smtClean="0"/>
                    </a:p>
                    <a:p>
                      <a:r>
                        <a:rPr lang="zh-CN" altLang="en-US" sz="1600" dirty="0" smtClean="0"/>
                        <a:t>第三季度：完成开工作，上线第一个版本，投入生产。</a:t>
                      </a:r>
                      <a:endParaRPr lang="en-US" altLang="zh-CN" sz="1600" dirty="0" smtClean="0"/>
                    </a:p>
                    <a:p>
                      <a:r>
                        <a:rPr lang="zh-CN" altLang="en-US" sz="1600" dirty="0" smtClean="0"/>
                        <a:t>第四季度：完成第二个版本的开发工作，投入生产。</a:t>
                      </a:r>
                      <a:endParaRPr lang="zh-CN" altLang="en-US" sz="1600" dirty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完成</a:t>
                      </a:r>
                      <a:r>
                        <a:rPr lang="en-US" altLang="zh-CN" sz="1400" dirty="0" err="1" smtClean="0"/>
                        <a:t>OMO</a:t>
                      </a:r>
                      <a:r>
                        <a:rPr lang="zh-CN" altLang="en-US" sz="1400" dirty="0" smtClean="0"/>
                        <a:t>现有</a:t>
                      </a:r>
                      <a:r>
                        <a:rPr lang="en-US" altLang="zh-CN" sz="1400" dirty="0" smtClean="0"/>
                        <a:t>75% ~ 80%</a:t>
                      </a:r>
                      <a:r>
                        <a:rPr lang="zh-CN" altLang="en-US" sz="1400" dirty="0" smtClean="0"/>
                        <a:t>的功能开发工作。包含：会员管理、营销管理、门店管理</a:t>
                      </a:r>
                      <a:r>
                        <a:rPr lang="en-US" altLang="zh-CN" sz="1400" dirty="0" smtClean="0"/>
                        <a:t>(</a:t>
                      </a:r>
                      <a:r>
                        <a:rPr lang="zh-CN" altLang="en-US" sz="1400" dirty="0" smtClean="0"/>
                        <a:t>含门店装修</a:t>
                      </a:r>
                      <a:r>
                        <a:rPr lang="en-US" altLang="zh-CN" sz="1400" dirty="0" smtClean="0"/>
                        <a:t>)</a:t>
                      </a:r>
                      <a:r>
                        <a:rPr lang="zh-CN" altLang="en-US" sz="1400" dirty="0" smtClean="0"/>
                        <a:t>、权限管理、优惠券管理、商品管理、订单管理等业务功能。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提升系统并发性能：下单吞吐量达到</a:t>
                      </a:r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万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秒；商品浏览吞吐量达到</a:t>
                      </a:r>
                      <a:r>
                        <a:rPr lang="en-US" altLang="zh-CN" sz="1400" dirty="0" smtClean="0"/>
                        <a:t>30</a:t>
                      </a:r>
                      <a:r>
                        <a:rPr lang="zh-CN" altLang="en-US" sz="1400" dirty="0" smtClean="0"/>
                        <a:t>万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秒</a:t>
                      </a:r>
                      <a:endParaRPr lang="zh-CN" altLang="en-US" sz="1400" dirty="0" smtClean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</a:tr>
              <a:tr h="1300709">
                <a:tc>
                  <a:txBody>
                    <a:bodyPr/>
                    <a:lstStyle/>
                    <a:p>
                      <a:pPr lvl="0"/>
                      <a:r>
                        <a:rPr lang="zh-CN" altLang="en-US" sz="1800" dirty="0" smtClean="0"/>
                        <a:t>券吧平台</a:t>
                      </a:r>
                      <a:endParaRPr lang="en-US" altLang="zh-CN" sz="1800" dirty="0" smtClean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第二季度：完成</a:t>
                      </a:r>
                      <a:r>
                        <a:rPr lang="en-US" altLang="zh-CN" sz="1600" dirty="0" smtClean="0"/>
                        <a:t>SaaS</a:t>
                      </a:r>
                      <a:r>
                        <a:rPr lang="zh-CN" altLang="en-US" sz="1600" dirty="0" smtClean="0"/>
                        <a:t>平台与券吧的对接工作</a:t>
                      </a:r>
                      <a:endParaRPr lang="en-US" altLang="zh-CN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第三季度：提炼券独有功能，去掉当前券吧平台其他无关功能，形成网关能力为新门店系统赋能。</a:t>
                      </a:r>
                      <a:endParaRPr lang="zh-CN" altLang="en-US" sz="1600" dirty="0" smtClean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重构当前券吧平台，保留当前版本继续给</a:t>
                      </a:r>
                      <a:r>
                        <a:rPr lang="en-US" altLang="zh-CN" sz="1400" dirty="0" smtClean="0"/>
                        <a:t>SaaS</a:t>
                      </a:r>
                      <a:r>
                        <a:rPr lang="zh-CN" altLang="en-US" sz="1400" dirty="0" smtClean="0"/>
                        <a:t>平台</a:t>
                      </a:r>
                      <a:r>
                        <a:rPr lang="en-US" altLang="zh-CN" sz="1400" dirty="0" smtClean="0"/>
                        <a:t>(PHP)</a:t>
                      </a:r>
                      <a:r>
                        <a:rPr lang="zh-CN" altLang="en-US" sz="1400" dirty="0" smtClean="0"/>
                        <a:t>使用；提炼出券独有功能，形成中台网关能力，为新门店系统赋能。</a:t>
                      </a:r>
                      <a:endParaRPr lang="zh-CN" altLang="en-US" sz="1400" dirty="0" smtClean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08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120420" y="401991"/>
            <a:ext cx="2236788" cy="419100"/>
          </a:xfrm>
        </p:spPr>
        <p:txBody>
          <a:bodyPr/>
          <a:lstStyle/>
          <a:p>
            <a:r>
              <a:rPr lang="en-US" altLang="zh-CN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4</a:t>
            </a:r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、重点工作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279526" y="1490135"/>
            <a:ext cx="8845550" cy="3634315"/>
          </a:xfrm>
        </p:spPr>
        <p:txBody>
          <a:bodyPr/>
          <a:lstStyle/>
          <a:p>
            <a:r>
              <a:rPr lang="en-US" altLang="zh-CN" sz="2400" dirty="0">
                <a:solidFill>
                  <a:srgbClr val="92D050"/>
                </a:solidFill>
              </a:rPr>
              <a:t>1</a:t>
            </a:r>
            <a:r>
              <a:rPr lang="zh-CN" altLang="en-US" sz="2400" dirty="0" smtClean="0">
                <a:solidFill>
                  <a:srgbClr val="92D050"/>
                </a:solidFill>
              </a:rPr>
              <a:t>、开发新门店平台</a:t>
            </a:r>
            <a:endParaRPr lang="en-US" altLang="zh-CN" sz="24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92D050"/>
              </a:solidFill>
            </a:endParaRPr>
          </a:p>
          <a:p>
            <a:r>
              <a:rPr lang="en-US" altLang="zh-CN" sz="2400" dirty="0" smtClean="0">
                <a:solidFill>
                  <a:srgbClr val="92D050"/>
                </a:solidFill>
              </a:rPr>
              <a:t>2</a:t>
            </a:r>
            <a:r>
              <a:rPr lang="zh-CN" altLang="en-US" sz="2400" dirty="0" smtClean="0">
                <a:solidFill>
                  <a:srgbClr val="92D050"/>
                </a:solidFill>
              </a:rPr>
              <a:t>、维护现有</a:t>
            </a:r>
            <a:r>
              <a:rPr lang="en-US" altLang="zh-CN" sz="2400" dirty="0" err="1" smtClean="0">
                <a:solidFill>
                  <a:srgbClr val="92D050"/>
                </a:solidFill>
              </a:rPr>
              <a:t>OMO</a:t>
            </a:r>
            <a:r>
              <a:rPr lang="en-US" altLang="zh-CN" sz="2400" dirty="0" smtClean="0">
                <a:solidFill>
                  <a:srgbClr val="92D050"/>
                </a:solidFill>
              </a:rPr>
              <a:t> SaaS</a:t>
            </a:r>
            <a:r>
              <a:rPr lang="zh-CN" altLang="en-US" sz="2400" dirty="0" smtClean="0">
                <a:solidFill>
                  <a:srgbClr val="92D050"/>
                </a:solidFill>
              </a:rPr>
              <a:t>平台</a:t>
            </a:r>
            <a:r>
              <a:rPr lang="en-US" altLang="zh-CN" sz="2400" dirty="0" smtClean="0">
                <a:solidFill>
                  <a:srgbClr val="92D050"/>
                </a:solidFill>
              </a:rPr>
              <a:t>(PHP)</a:t>
            </a:r>
          </a:p>
          <a:p>
            <a:pPr marL="0" indent="0">
              <a:buNone/>
            </a:pPr>
            <a:endParaRPr lang="en-US" altLang="zh-CN" sz="2400" dirty="0" smtClean="0">
              <a:solidFill>
                <a:srgbClr val="92D050"/>
              </a:solidFill>
            </a:endParaRPr>
          </a:p>
          <a:p>
            <a:r>
              <a:rPr lang="en-US" altLang="zh-CN" sz="2400" dirty="0" smtClean="0">
                <a:solidFill>
                  <a:srgbClr val="92D050"/>
                </a:solidFill>
              </a:rPr>
              <a:t>3</a:t>
            </a:r>
            <a:r>
              <a:rPr lang="zh-CN" altLang="en-US" sz="2400" dirty="0" smtClean="0">
                <a:solidFill>
                  <a:srgbClr val="92D050"/>
                </a:solidFill>
              </a:rPr>
              <a:t>、扩展</a:t>
            </a:r>
            <a:r>
              <a:rPr lang="en-US" altLang="zh-CN" sz="2400" dirty="0">
                <a:solidFill>
                  <a:srgbClr val="92D050"/>
                </a:solidFill>
              </a:rPr>
              <a:t>matrix-distributed-framework</a:t>
            </a:r>
            <a:r>
              <a:rPr lang="zh-CN" altLang="en-US" sz="2400" dirty="0">
                <a:solidFill>
                  <a:srgbClr val="92D050"/>
                </a:solidFill>
              </a:rPr>
              <a:t>核心</a:t>
            </a:r>
            <a:r>
              <a:rPr lang="zh-CN" altLang="en-US" sz="2400" dirty="0" smtClean="0">
                <a:solidFill>
                  <a:srgbClr val="92D050"/>
                </a:solidFill>
              </a:rPr>
              <a:t>底层功能</a:t>
            </a:r>
            <a:endParaRPr lang="en-US" altLang="zh-CN" sz="24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92D050"/>
              </a:solidFill>
            </a:endParaRPr>
          </a:p>
          <a:p>
            <a:r>
              <a:rPr lang="en-US" altLang="zh-CN" sz="2400" dirty="0" smtClean="0">
                <a:solidFill>
                  <a:srgbClr val="92D050"/>
                </a:solidFill>
              </a:rPr>
              <a:t>4</a:t>
            </a:r>
            <a:r>
              <a:rPr lang="zh-CN" altLang="en-US" sz="2400" dirty="0">
                <a:solidFill>
                  <a:srgbClr val="92D050"/>
                </a:solidFill>
              </a:rPr>
              <a:t>、完成</a:t>
            </a:r>
            <a:r>
              <a:rPr lang="en-US" altLang="zh-CN" sz="2400" dirty="0" err="1">
                <a:solidFill>
                  <a:srgbClr val="92D050"/>
                </a:solidFill>
              </a:rPr>
              <a:t>VUE+NodeJS</a:t>
            </a:r>
            <a:r>
              <a:rPr lang="zh-CN" altLang="en-US" sz="2400" dirty="0">
                <a:solidFill>
                  <a:srgbClr val="92D050"/>
                </a:solidFill>
              </a:rPr>
              <a:t>大前端框架设计</a:t>
            </a:r>
            <a:r>
              <a:rPr lang="zh-CN" altLang="en-US" sz="2400" dirty="0" smtClean="0">
                <a:solidFill>
                  <a:srgbClr val="92D050"/>
                </a:solidFill>
              </a:rPr>
              <a:t>工作</a:t>
            </a:r>
            <a:endParaRPr lang="en-US" altLang="zh-CN" sz="2400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75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4525</TotalTime>
  <Words>1230</Words>
  <Application>Microsoft Office PowerPoint</Application>
  <PresentationFormat>宽屏</PresentationFormat>
  <Paragraphs>122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宋体</vt:lpstr>
      <vt:lpstr>Microsoft YaHei</vt:lpstr>
      <vt:lpstr>Microsoft YaHei</vt:lpstr>
      <vt:lpstr>Arial</vt:lpstr>
      <vt:lpstr>Calibri</vt:lpstr>
      <vt:lpstr>Century Schoolbook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Wayne</dc:creator>
  <cp:lastModifiedBy>Yangcl</cp:lastModifiedBy>
  <cp:revision>438</cp:revision>
  <cp:lastPrinted>2018-06-08T01:41:29Z</cp:lastPrinted>
  <dcterms:created xsi:type="dcterms:W3CDTF">2017-07-28T01:38:00Z</dcterms:created>
  <dcterms:modified xsi:type="dcterms:W3CDTF">2019-04-09T08:46:20Z</dcterms:modified>
</cp:coreProperties>
</file>