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47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1F79B5"/>
    <a:srgbClr val="23B097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6" autoAdjust="0"/>
    <p:restoredTop sz="91481" autoAdjust="0"/>
  </p:normalViewPr>
  <p:slideViewPr>
    <p:cSldViewPr snapToGrid="0">
      <p:cViewPr>
        <p:scale>
          <a:sx n="100" d="100"/>
          <a:sy n="100" d="100"/>
        </p:scale>
        <p:origin x="462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6E52-7A5A-41F1-8AE8-48F85CEF5D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2367-E453-428E-9BBD-C314F9426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3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303F-1A6C-49EC-953D-6830D1FDA89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6F74-CB9C-4D11-AAE4-AF1946F93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9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1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26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1930036D-D72C-4CCE-A8B5-F36A6CED8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63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8B01A031-0936-4C98-8265-C881A42E6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40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2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300F0159-D8C7-4290-AE75-D6FDBAECC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0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5CE6CE51-9735-4E73-ABDB-6D6E79F5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EA7EDEE9-3A42-49B2-BD47-C46085EC2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5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1">
            <a:extLst>
              <a:ext uri="{FF2B5EF4-FFF2-40B4-BE49-F238E27FC236}">
                <a16:creationId xmlns:a16="http://schemas.microsoft.com/office/drawing/2014/main" xmlns="" id="{2A8A1101-A9A6-4480-BA42-256A547D2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19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A26542D8-C68A-42A7-A137-D300C381F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0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D9F34C0B-7767-4C36-B2A7-4ACEF64AA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21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C862E896-F984-4D87-9C64-4C33973A8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736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342900" y="899195"/>
            <a:ext cx="9869388" cy="568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284296" y="338592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24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85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52048" y="3169692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0"/>
            <a:ext cx="4819464" cy="685800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8340080" y="3283843"/>
            <a:ext cx="3235896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课程名称</a:t>
            </a:r>
            <a:endParaRPr lang="zh-CN" altLang="en-US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7432154" y="5289525"/>
            <a:ext cx="3272408" cy="265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此处填写部门和作者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4782952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02A28-C7FA-480D-8CDF-860309114520}" type="datetimeFigureOut">
              <a:rPr lang="zh-CN" altLang="en-US" smtClean="0"/>
              <a:pPr/>
              <a:t>2020/7/13</a:t>
            </a:fld>
            <a:endParaRPr lang="zh-CN" altLang="en-US" dirty="0"/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97917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1298" y="9525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8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11</Words>
  <Application>Microsoft Office PowerPoint</Application>
  <PresentationFormat>宽屏</PresentationFormat>
  <Paragraphs>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Yangcl</cp:lastModifiedBy>
  <cp:revision>461</cp:revision>
  <cp:lastPrinted>2018-06-08T01:41:29Z</cp:lastPrinted>
  <dcterms:created xsi:type="dcterms:W3CDTF">2017-07-28T01:38:00Z</dcterms:created>
  <dcterms:modified xsi:type="dcterms:W3CDTF">2020-07-13T02:24:22Z</dcterms:modified>
</cp:coreProperties>
</file>