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4" r:id="rId3"/>
    <p:sldId id="305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42" r:id="rId14"/>
    <p:sldId id="343" r:id="rId15"/>
    <p:sldId id="338" r:id="rId16"/>
    <p:sldId id="339" r:id="rId17"/>
    <p:sldId id="340" r:id="rId18"/>
    <p:sldId id="341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0090"/>
    <a:srgbClr val="E64E83"/>
    <a:srgbClr val="CD47A3"/>
    <a:srgbClr val="9400C5"/>
    <a:srgbClr val="00CCFF"/>
    <a:srgbClr val="F79646"/>
    <a:srgbClr val="008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41" autoAdjust="0"/>
    <p:restoredTop sz="83968" autoAdjust="0"/>
  </p:normalViewPr>
  <p:slideViewPr>
    <p:cSldViewPr snapToObjects="1">
      <p:cViewPr varScale="1">
        <p:scale>
          <a:sx n="97" d="100"/>
          <a:sy n="97" d="100"/>
        </p:scale>
        <p:origin x="183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40" d="100"/>
          <a:sy n="40" d="100"/>
        </p:scale>
        <p:origin x="2934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9928D-45B7-4B71-A9AE-97C4EC5481C3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78575-FA8E-49DC-9AD1-AF98CD47F9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52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6E347-CA04-4476-8A1B-110E131AE8C7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51743-0A1F-4596-9D14-DA0B6414B5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79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89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项目质量与成本控制、数字可视化分析、高层决策辅助、数据智囊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537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项目质量与成本控制、数字可视化分析、高层决策辅助、数据智囊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94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项目质量与成本控制、数字可视化分析、高层决策辅助、数据智囊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339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项目质量与成本控制、数字可视化分析、高层决策辅助、数据智囊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727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项目质量与成本控制、数字可视化分析、高层决策辅助、数据智囊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819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项目质量与成本控制、数字可视化分析、高层决策辅助、数据智囊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358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核心接口全部启用多线程技术来提高查询效率和响应速度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634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项目质量与成本控制、数字可视化分析、高层决策辅助、数据智囊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615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项目质量与成本控制、数字可视化分析、高层决策辅助、数据智囊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812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7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04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项目质量与成本控制、数字可视化分析、高层决策辅助、数据智囊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66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项目质量与成本控制、数字可视化分析、高层决策辅助、数据智囊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339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项目质量与成本控制、数字可视化分析、高层决策辅助、数据智囊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517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项目质量与成本控制、数字可视化分析、高层决策辅助、数据智囊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325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项目质量与成本控制、数字可视化分析、高层决策辅助、数据智囊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699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项目质量与成本控制、数字可视化分析、高层决策辅助、数据智囊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614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项目质量与成本控制、数字可视化分析、高层决策辅助、数据智囊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1743-0A1F-4596-9D14-DA0B6414B55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04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4968552" y="3212976"/>
            <a:ext cx="4139952" cy="158417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图片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6512" y="0"/>
            <a:ext cx="4819464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92080" y="3284984"/>
            <a:ext cx="3235896" cy="1470025"/>
          </a:xfrm>
        </p:spPr>
        <p:txBody>
          <a:bodyPr>
            <a:normAutofit/>
          </a:bodyPr>
          <a:lstStyle>
            <a:lvl1pPr algn="l">
              <a:defRPr sz="3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课程名称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508104" y="5301208"/>
            <a:ext cx="3272408" cy="265584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此处填写部门和作者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3298" y="0"/>
            <a:ext cx="2520702" cy="93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908720"/>
            <a:ext cx="7164288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348117"/>
            <a:ext cx="1907704" cy="704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1520" y="0"/>
            <a:ext cx="8229600" cy="1143000"/>
          </a:xfrm>
        </p:spPr>
        <p:txBody>
          <a:bodyPr>
            <a:normAutofit/>
          </a:bodyPr>
          <a:lstStyle>
            <a:lvl1pPr algn="l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此处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Storyline: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号加粗，不可超过两行，句尾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b="1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不可用句号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10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908720"/>
            <a:ext cx="7164288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直角三角形 7"/>
          <p:cNvSpPr/>
          <p:nvPr userDrawn="1"/>
        </p:nvSpPr>
        <p:spPr>
          <a:xfrm rot="16200000">
            <a:off x="7879804" y="5593804"/>
            <a:ext cx="1115616" cy="1412776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348117"/>
            <a:ext cx="1907704" cy="704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1520" y="0"/>
            <a:ext cx="8229600" cy="1143000"/>
          </a:xfrm>
        </p:spPr>
        <p:txBody>
          <a:bodyPr>
            <a:normAutofit/>
          </a:bodyPr>
          <a:lstStyle>
            <a:lvl1pPr algn="l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此处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Storyline: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号加粗，不可超过两行，句尾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b="1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不可用句号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A28-C7FA-480D-8CDF-860309114520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02A28-C7FA-480D-8CDF-860309114520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84BC9-6CF7-4F5F-90AB-E345396CDA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32040" y="3284984"/>
            <a:ext cx="4464496" cy="1470025"/>
          </a:xfrm>
        </p:spPr>
        <p:txBody>
          <a:bodyPr/>
          <a:lstStyle/>
          <a:p>
            <a:r>
              <a:rPr lang="zh-CN" altLang="en-US" dirty="0">
                <a:latin typeface="Century Schoolbook" panose="02040604050505020304" pitchFamily="18" charset="0"/>
              </a:rPr>
              <a:t>技术项目立项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43600" y="5949280"/>
            <a:ext cx="3600400" cy="808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latin typeface="Century Schoolbook" panose="02040604050505020304" pitchFamily="18" charset="0"/>
              </a:rPr>
              <a:t>    项目负责人</a:t>
            </a:r>
            <a:r>
              <a:rPr lang="zh-CN" altLang="en-US" dirty="0" smtClean="0">
                <a:latin typeface="Century Schoolbook" panose="02040604050505020304" pitchFamily="18" charset="0"/>
              </a:rPr>
              <a:t>：</a:t>
            </a:r>
            <a:r>
              <a:rPr lang="zh-CN" altLang="en-US" dirty="0">
                <a:latin typeface="Century Schoolbook" panose="02040604050505020304" pitchFamily="18" charset="0"/>
              </a:rPr>
              <a:t>杨成琳</a:t>
            </a:r>
            <a:endParaRPr lang="en-US" altLang="zh-CN" dirty="0">
              <a:latin typeface="Century Schoolbook" panose="02040604050505020304" pitchFamily="18" charset="0"/>
            </a:endParaRPr>
          </a:p>
          <a:p>
            <a:pPr algn="l"/>
            <a:r>
              <a:rPr lang="zh-CN" altLang="en-US" dirty="0">
                <a:latin typeface="Century Schoolbook" panose="02040604050505020304" pitchFamily="18" charset="0"/>
              </a:rPr>
              <a:t>    立项日期：</a:t>
            </a:r>
            <a:r>
              <a:rPr lang="en-US" altLang="zh-CN" dirty="0" smtClean="0">
                <a:latin typeface="Century Schoolbook" panose="02040604050505020304" pitchFamily="18" charset="0"/>
              </a:rPr>
              <a:t>2020/05/18</a:t>
            </a:r>
            <a:endParaRPr lang="zh-CN" altLang="en-US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一、当前项目成果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268" y="1143000"/>
            <a:ext cx="8626212" cy="5310336"/>
          </a:xfr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Sugar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工时填写统计</a:t>
            </a:r>
            <a:r>
              <a:rPr lang="en-US" altLang="zh-CN" dirty="0" smtClean="0"/>
              <a:t>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17" y="1879917"/>
            <a:ext cx="6891114" cy="449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0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一、当前项目成果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268" y="1143000"/>
            <a:ext cx="8626212" cy="5310336"/>
          </a:xfrm>
        </p:spPr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Sugar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需求完成时间分布</a:t>
            </a:r>
            <a:r>
              <a:rPr lang="en-US" altLang="zh-CN" dirty="0" smtClean="0"/>
              <a:t>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504" y="1836239"/>
            <a:ext cx="6447631" cy="461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一、当前项目成果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268" y="1143000"/>
            <a:ext cx="8626212" cy="5310336"/>
          </a:xfrm>
        </p:spPr>
        <p:txBody>
          <a:bodyPr/>
          <a:lstStyle/>
          <a:p>
            <a:r>
              <a:rPr lang="en-US" altLang="zh-CN" dirty="0"/>
              <a:t>9</a:t>
            </a:r>
            <a:r>
              <a:rPr lang="zh-CN" altLang="en-US" dirty="0" smtClean="0"/>
              <a:t>、钉钉定时任务</a:t>
            </a:r>
            <a:r>
              <a:rPr lang="en-US" altLang="zh-CN" dirty="0" smtClean="0"/>
              <a:t>-</a:t>
            </a:r>
            <a:r>
              <a:rPr lang="zh-CN" altLang="en-US" dirty="0" smtClean="0"/>
              <a:t>工时填写提醒。</a:t>
            </a:r>
            <a:endParaRPr lang="en-US" altLang="zh-CN" dirty="0" smtClean="0"/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Ehr</a:t>
            </a:r>
            <a:r>
              <a:rPr lang="zh-CN" altLang="en-US" dirty="0" smtClean="0"/>
              <a:t>部门树形结构接口内部开放</a:t>
            </a:r>
            <a:r>
              <a:rPr lang="en-US" altLang="zh-CN" dirty="0" smtClean="0"/>
              <a:t>(</a:t>
            </a:r>
            <a:r>
              <a:rPr lang="zh-CN" altLang="en-US" dirty="0" smtClean="0"/>
              <a:t>重新封装</a:t>
            </a:r>
            <a:r>
              <a:rPr lang="en-US" altLang="zh-CN" dirty="0" err="1" smtClean="0"/>
              <a:t>Ehr</a:t>
            </a:r>
            <a:r>
              <a:rPr lang="zh-CN" altLang="en-US" dirty="0" smtClean="0"/>
              <a:t>接口，减少接口间调用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11</a:t>
            </a:r>
            <a:r>
              <a:rPr lang="zh-CN" altLang="en-US" dirty="0" smtClean="0"/>
              <a:t>、部门下用户列表接口、模糊匹配用户信息接口开放。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93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一、当前项目成果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268" y="1143000"/>
            <a:ext cx="8626212" cy="5310336"/>
          </a:xfrm>
        </p:spPr>
        <p:txBody>
          <a:bodyPr/>
          <a:lstStyle/>
          <a:p>
            <a:r>
              <a:rPr lang="en-US" altLang="zh-CN" dirty="0" smtClean="0"/>
              <a:t>12</a:t>
            </a:r>
            <a:r>
              <a:rPr lang="zh-CN" altLang="en-US" dirty="0" smtClean="0"/>
              <a:t>、甘特图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开发中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30" y="1787505"/>
            <a:ext cx="7353979" cy="399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7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一、当前项目成果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268" y="1143000"/>
            <a:ext cx="8626212" cy="5310336"/>
          </a:xfrm>
        </p:spPr>
        <p:txBody>
          <a:bodyPr/>
          <a:lstStyle/>
          <a:p>
            <a:r>
              <a:rPr lang="en-US" altLang="zh-CN" dirty="0" smtClean="0"/>
              <a:t>12</a:t>
            </a:r>
            <a:r>
              <a:rPr lang="zh-CN" altLang="en-US" dirty="0" smtClean="0"/>
              <a:t>、甘特图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开发中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5633"/>
            <a:ext cx="9144000" cy="310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en-US" dirty="0"/>
              <a:t>项目架构</a:t>
            </a:r>
            <a:r>
              <a:rPr lang="zh-CN" altLang="en-US" dirty="0" smtClean="0"/>
              <a:t>设计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268" y="1143000"/>
            <a:ext cx="8626212" cy="5310336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、架构采用</a:t>
            </a:r>
            <a:r>
              <a:rPr lang="en-US" altLang="zh-CN" dirty="0" smtClean="0"/>
              <a:t>Spring-boot</a:t>
            </a:r>
            <a:r>
              <a:rPr lang="zh-CN" altLang="en-US" dirty="0" smtClean="0"/>
              <a:t>作为接口服务，对外提供</a:t>
            </a:r>
            <a:r>
              <a:rPr lang="en-US" altLang="zh-CN" dirty="0" smtClean="0"/>
              <a:t>restful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接口。后续随着业务扩展和升级，将会使用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作为微服务支撑。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、通用底层封装。在设计中，</a:t>
            </a:r>
            <a:r>
              <a:rPr lang="en-US" altLang="zh-CN" dirty="0" smtClean="0"/>
              <a:t>Spring-boot</a:t>
            </a:r>
            <a:r>
              <a:rPr lang="zh-CN" altLang="en-US" dirty="0" smtClean="0"/>
              <a:t>项目仅作为业务聚合来使用，只包含基础的增删改查、缓存与</a:t>
            </a:r>
            <a:r>
              <a:rPr lang="en-US" altLang="zh-CN" dirty="0" err="1" smtClean="0"/>
              <a:t>Mq</a:t>
            </a:r>
            <a:r>
              <a:rPr lang="zh-CN" altLang="en-US" dirty="0" smtClean="0"/>
              <a:t>消息收发操作；核心基础类和工具类都会被</a:t>
            </a:r>
            <a:r>
              <a:rPr lang="zh-CN" altLang="en-US" dirty="0"/>
              <a:t>封装</a:t>
            </a:r>
            <a:r>
              <a:rPr lang="zh-CN" altLang="en-US" dirty="0" smtClean="0"/>
              <a:t>到通用底层项目中，这种</a:t>
            </a:r>
            <a:r>
              <a:rPr lang="zh-CN" altLang="en-US" dirty="0"/>
              <a:t>封装</a:t>
            </a:r>
            <a:r>
              <a:rPr lang="zh-CN" altLang="en-US" dirty="0" smtClean="0"/>
              <a:t>行为会按照具体功能划分，比如缓存操作、消息队列、定时任务等等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996952"/>
            <a:ext cx="3552825" cy="1924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180" y="2852936"/>
            <a:ext cx="39243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、技术方案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37" y="1363563"/>
            <a:ext cx="64865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四、遇到的问题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268" y="1143000"/>
            <a:ext cx="8626212" cy="5310336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Ehr</a:t>
            </a:r>
            <a:r>
              <a:rPr lang="zh-CN" altLang="en-US" dirty="0"/>
              <a:t>中的数据无法区分当前人员角色，比如：测试、研发、</a:t>
            </a:r>
            <a:r>
              <a:rPr lang="en-US" altLang="zh-CN" dirty="0"/>
              <a:t>UI</a:t>
            </a:r>
            <a:r>
              <a:rPr lang="zh-CN" altLang="en-US" dirty="0"/>
              <a:t>、产品等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Jira</a:t>
            </a:r>
            <a:r>
              <a:rPr lang="zh-CN" altLang="en-US" dirty="0" smtClean="0"/>
              <a:t>中，计划开始时间和计划上线时间，数据基本为空。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和测试用例大部分没有与对应的需求关联。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Jira</a:t>
            </a:r>
            <a:r>
              <a:rPr lang="zh-CN" altLang="en-US" dirty="0" smtClean="0"/>
              <a:t>数据库中没找到需求池内的版本信息保存在哪儿。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5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</a:t>
            </a:r>
            <a:r>
              <a:rPr lang="zh-CN" altLang="en-US" dirty="0" smtClean="0"/>
              <a:t>、未来规划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268" y="1143000"/>
            <a:ext cx="8626212" cy="5310336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、月底之前上线甘特图功能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COPQ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、集成其他业务的统计功能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50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68552" y="3212976"/>
            <a:ext cx="4139952" cy="158417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48064" y="3677543"/>
            <a:ext cx="37444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3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3298" y="0"/>
            <a:ext cx="2520702" cy="93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pic>
        <p:nvPicPr>
          <p:cNvPr id="4" name="Picture 3" descr="d:\chenq4\桌面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811" y="1663014"/>
            <a:ext cx="384373" cy="348014"/>
          </a:xfrm>
          <a:prstGeom prst="flowChartProcess">
            <a:avLst/>
          </a:prstGeom>
          <a:noFill/>
        </p:spPr>
      </p:pic>
      <p:sp>
        <p:nvSpPr>
          <p:cNvPr id="5" name="TextBox 6"/>
          <p:cNvSpPr txBox="1"/>
          <p:nvPr/>
        </p:nvSpPr>
        <p:spPr>
          <a:xfrm>
            <a:off x="1418474" y="1643794"/>
            <a:ext cx="4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、当前项目成果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 descr="d:\chenq4\桌面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811" y="2235073"/>
            <a:ext cx="384373" cy="348014"/>
          </a:xfrm>
          <a:prstGeom prst="flowChartProcess">
            <a:avLst/>
          </a:prstGeom>
          <a:noFill/>
        </p:spPr>
      </p:pic>
      <p:sp>
        <p:nvSpPr>
          <p:cNvPr id="9" name="TextBox 6"/>
          <p:cNvSpPr txBox="1"/>
          <p:nvPr/>
        </p:nvSpPr>
        <p:spPr>
          <a:xfrm>
            <a:off x="1418474" y="2213755"/>
            <a:ext cx="4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、项目架构设计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Picture 3" descr="d:\chenq4\桌面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810" y="2801919"/>
            <a:ext cx="384373" cy="348014"/>
          </a:xfrm>
          <a:prstGeom prst="flowChartProcess">
            <a:avLst/>
          </a:prstGeom>
          <a:noFill/>
        </p:spPr>
      </p:pic>
      <p:sp>
        <p:nvSpPr>
          <p:cNvPr id="13" name="TextBox 6"/>
          <p:cNvSpPr txBox="1"/>
          <p:nvPr/>
        </p:nvSpPr>
        <p:spPr>
          <a:xfrm>
            <a:off x="1434764" y="2772904"/>
            <a:ext cx="4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三、技术方案</a:t>
            </a:r>
          </a:p>
        </p:txBody>
      </p:sp>
      <p:pic>
        <p:nvPicPr>
          <p:cNvPr id="16" name="Picture 3" descr="d:\chenq4\桌面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813" y="3373978"/>
            <a:ext cx="384373" cy="348014"/>
          </a:xfrm>
          <a:prstGeom prst="flowChartProcess">
            <a:avLst/>
          </a:prstGeom>
          <a:noFill/>
        </p:spPr>
      </p:pic>
      <p:sp>
        <p:nvSpPr>
          <p:cNvPr id="17" name="TextBox 6"/>
          <p:cNvSpPr txBox="1"/>
          <p:nvPr/>
        </p:nvSpPr>
        <p:spPr>
          <a:xfrm>
            <a:off x="1417977" y="3373978"/>
            <a:ext cx="4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、遇到的问题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Picture 3" descr="d:\chenq4\桌面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0087" y="3940824"/>
            <a:ext cx="384373" cy="348014"/>
          </a:xfrm>
          <a:prstGeom prst="flowChartProcess">
            <a:avLst/>
          </a:prstGeom>
          <a:noFill/>
        </p:spPr>
      </p:pic>
      <p:sp>
        <p:nvSpPr>
          <p:cNvPr id="19" name="TextBox 6"/>
          <p:cNvSpPr txBox="1"/>
          <p:nvPr/>
        </p:nvSpPr>
        <p:spPr>
          <a:xfrm>
            <a:off x="1417977" y="3942572"/>
            <a:ext cx="4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五、未来规划</a:t>
            </a:r>
          </a:p>
        </p:txBody>
      </p:sp>
      <p:sp>
        <p:nvSpPr>
          <p:cNvPr id="23" name="TextBox 6">
            <a:extLst>
              <a:ext uri="{FF2B5EF4-FFF2-40B4-BE49-F238E27FC236}">
                <a16:creationId xmlns="" xmlns:a16="http://schemas.microsoft.com/office/drawing/2014/main" id="{8E9BAF9D-6B06-554B-88B4-3CBA7DBA3444}"/>
              </a:ext>
            </a:extLst>
          </p:cNvPr>
          <p:cNvSpPr txBox="1"/>
          <p:nvPr/>
        </p:nvSpPr>
        <p:spPr>
          <a:xfrm>
            <a:off x="1434764" y="5325427"/>
            <a:ext cx="44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8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一、当前项目成果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268" y="1143000"/>
            <a:ext cx="8626212" cy="5310336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en-US" dirty="0"/>
              <a:t>部门工时统计迁移并优化完成，查询时支持忽略指定人员。接口层面已经</a:t>
            </a:r>
            <a:r>
              <a:rPr lang="zh-CN" altLang="en-US" dirty="0" smtClean="0"/>
              <a:t>支持互联网平台下所有中心和部门，当前项目试运行，故界面暂未开放。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76" y="1886940"/>
            <a:ext cx="7164288" cy="435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0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一、当前项目成果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268" y="1143000"/>
            <a:ext cx="8626212" cy="5310336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人效报表模块，接口代码已经从旧项目中迁移完成，现已支持互联网平台下所有中心和部门。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88" y="1988840"/>
            <a:ext cx="841179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2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一、当前项目成果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268" y="1143000"/>
            <a:ext cx="8626212" cy="5310336"/>
          </a:xfrm>
        </p:spPr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Sugar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研发周期偏差</a:t>
            </a:r>
            <a:r>
              <a:rPr lang="en-US" altLang="zh-CN" dirty="0" smtClean="0"/>
              <a:t>】【</a:t>
            </a:r>
            <a:r>
              <a:rPr lang="zh-CN" altLang="en-US" dirty="0" smtClean="0"/>
              <a:t>需求吞吐率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开发完成。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98" y="1844823"/>
            <a:ext cx="4829590" cy="30164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012" y="3553730"/>
            <a:ext cx="5258947" cy="307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一、当前项目成果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268" y="1143000"/>
            <a:ext cx="8626212" cy="5310336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Sugar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团队负荷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开发完成，共计</a:t>
            </a:r>
            <a:r>
              <a:rPr lang="en-US" altLang="zh-CN" dirty="0" smtClean="0"/>
              <a:t>13</a:t>
            </a:r>
            <a:r>
              <a:rPr lang="zh-CN" altLang="en-US" dirty="0" smtClean="0"/>
              <a:t>张图表。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38" y="1628800"/>
            <a:ext cx="7459364" cy="476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7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一、当前项目成果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268" y="1143000"/>
            <a:ext cx="8626212" cy="5310336"/>
          </a:xfrm>
        </p:spPr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Sugar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人员疲劳度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总工时排名</a:t>
            </a:r>
            <a:r>
              <a:rPr lang="en-US" altLang="zh-CN" dirty="0" smtClean="0"/>
              <a:t>】</a:t>
            </a:r>
            <a:r>
              <a:rPr lang="zh-CN" altLang="en-US" dirty="0"/>
              <a:t>支持互联网平台下所有中心和部门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437" y="1641085"/>
            <a:ext cx="6413874" cy="510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7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一、当前项目成果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268" y="1143000"/>
            <a:ext cx="8626212" cy="5310336"/>
          </a:xfrm>
        </p:spPr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Sugar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人员疲劳度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总工时排名</a:t>
            </a:r>
            <a:r>
              <a:rPr lang="en-US" altLang="zh-CN" dirty="0" smtClean="0"/>
              <a:t>】</a:t>
            </a:r>
            <a:r>
              <a:rPr lang="zh-CN" altLang="en-US" dirty="0"/>
              <a:t>支持互联网平台下所有中心和部门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652178"/>
            <a:ext cx="6329182" cy="520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一、当前项目成果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268" y="1143000"/>
            <a:ext cx="8626212" cy="5310336"/>
          </a:xfrm>
        </p:spPr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Sugar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需求效能</a:t>
            </a:r>
            <a:r>
              <a:rPr lang="en-US" altLang="zh-CN" dirty="0" smtClean="0"/>
              <a:t>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368" y="2036434"/>
            <a:ext cx="6412011" cy="43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24133</TotalTime>
  <Words>794</Words>
  <Application>Microsoft Office PowerPoint</Application>
  <PresentationFormat>全屏显示(4:3)</PresentationFormat>
  <Paragraphs>84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Century Schoolbook</vt:lpstr>
      <vt:lpstr>Office 主题</vt:lpstr>
      <vt:lpstr>技术项目立项</vt:lpstr>
      <vt:lpstr>目录</vt:lpstr>
      <vt:lpstr>一、当前项目成果</vt:lpstr>
      <vt:lpstr>一、当前项目成果</vt:lpstr>
      <vt:lpstr>一、当前项目成果</vt:lpstr>
      <vt:lpstr>一、当前项目成果</vt:lpstr>
      <vt:lpstr>一、当前项目成果</vt:lpstr>
      <vt:lpstr>一、当前项目成果</vt:lpstr>
      <vt:lpstr>一、当前项目成果</vt:lpstr>
      <vt:lpstr>一、当前项目成果</vt:lpstr>
      <vt:lpstr>一、当前项目成果</vt:lpstr>
      <vt:lpstr>一、当前项目成果</vt:lpstr>
      <vt:lpstr>一、当前项目成果</vt:lpstr>
      <vt:lpstr>一、当前项目成果</vt:lpstr>
      <vt:lpstr>二、项目架构设计</vt:lpstr>
      <vt:lpstr>三、技术方案</vt:lpstr>
      <vt:lpstr>四、遇到的问题</vt:lpstr>
      <vt:lpstr>五、未来规划</vt:lpstr>
      <vt:lpstr>PowerPoint 演示文稿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gaozp3</dc:creator>
  <cp:lastModifiedBy>Yangcl</cp:lastModifiedBy>
  <cp:revision>1210</cp:revision>
  <dcterms:created xsi:type="dcterms:W3CDTF">2014-09-12T14:00:27Z</dcterms:created>
  <dcterms:modified xsi:type="dcterms:W3CDTF">2020-07-17T03:31:25Z</dcterms:modified>
</cp:coreProperties>
</file>