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4" r:id="rId6"/>
    <p:sldId id="276" r:id="rId7"/>
    <p:sldId id="279" r:id="rId8"/>
    <p:sldId id="277" r:id="rId9"/>
    <p:sldId id="286" r:id="rId10"/>
    <p:sldId id="281" r:id="rId11"/>
    <p:sldId id="280" r:id="rId12"/>
    <p:sldId id="278" r:id="rId13"/>
    <p:sldId id="287" r:id="rId14"/>
  </p:sldIdLst>
  <p:sldSz cx="12192000" cy="6858000"/>
  <p:notesSz cx="6761163" cy="9942513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9900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15" autoAdjust="0"/>
    <p:restoredTop sz="94671" autoAdjust="0"/>
  </p:normalViewPr>
  <p:slideViewPr>
    <p:cSldViewPr>
      <p:cViewPr varScale="1">
        <p:scale>
          <a:sx n="74" d="100"/>
          <a:sy n="74" d="100"/>
        </p:scale>
        <p:origin x="-28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7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image" Target="../media/image1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CF9D-2649-404B-B6B9-EE2B736EFAB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3CDF4EE-421B-405C-9FAF-D91A77350A17}">
      <dgm:prSet phldrT="[Text]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ru-RU" b="1" dirty="0">
              <a:solidFill>
                <a:schemeClr val="bg1"/>
              </a:solidFill>
              <a:latin typeface="Century" pitchFamily="18" charset="0"/>
            </a:rPr>
            <a:t>Актуальность</a:t>
          </a:r>
        </a:p>
      </dgm:t>
    </dgm:pt>
    <dgm:pt modelId="{B3142E50-63D5-4972-A36D-5E41A81042BA}" type="parTrans" cxnId="{3CF7F490-5B07-4AB6-9754-4334731A62DA}">
      <dgm:prSet/>
      <dgm:spPr/>
      <dgm:t>
        <a:bodyPr/>
        <a:lstStyle/>
        <a:p>
          <a:endParaRPr lang="ru-RU"/>
        </a:p>
      </dgm:t>
    </dgm:pt>
    <dgm:pt modelId="{D35B7F5D-FD43-47F6-AA33-03404034A99B}" type="sibTrans" cxnId="{3CF7F490-5B07-4AB6-9754-4334731A62DA}">
      <dgm:prSet/>
      <dgm:spPr/>
      <dgm:t>
        <a:bodyPr/>
        <a:lstStyle/>
        <a:p>
          <a:endParaRPr lang="ru-RU"/>
        </a:p>
      </dgm:t>
    </dgm:pt>
    <dgm:pt modelId="{186BB0C4-187C-475F-B544-5B269608C0FA}">
      <dgm:prSet phldrT="[Text]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ru-RU" b="1" dirty="0">
              <a:solidFill>
                <a:schemeClr val="bg1"/>
              </a:solidFill>
              <a:latin typeface="Century" pitchFamily="18" charset="0"/>
            </a:rPr>
            <a:t>Цель</a:t>
          </a:r>
        </a:p>
      </dgm:t>
    </dgm:pt>
    <dgm:pt modelId="{60FCAAF5-8B6F-4262-8D89-B36A3688C564}" type="parTrans" cxnId="{A9F1B582-60AB-40E4-A621-A1D7FEA5AFC8}">
      <dgm:prSet/>
      <dgm:spPr/>
      <dgm:t>
        <a:bodyPr/>
        <a:lstStyle/>
        <a:p>
          <a:endParaRPr lang="ru-RU"/>
        </a:p>
      </dgm:t>
    </dgm:pt>
    <dgm:pt modelId="{CC7F18E3-10BE-4E4A-A429-0FA66AC694BA}" type="sibTrans" cxnId="{A9F1B582-60AB-40E4-A621-A1D7FEA5AFC8}">
      <dgm:prSet/>
      <dgm:spPr/>
      <dgm:t>
        <a:bodyPr/>
        <a:lstStyle/>
        <a:p>
          <a:endParaRPr lang="ru-RU"/>
        </a:p>
      </dgm:t>
    </dgm:pt>
    <dgm:pt modelId="{420CA5AE-5645-4BC5-B100-AE7B99EBFEEE}">
      <dgm:prSet phldrT="[Text]" custT="1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ru-RU" sz="2000" b="1" dirty="0" smtClean="0">
              <a:solidFill>
                <a:schemeClr val="bg1"/>
              </a:solidFill>
              <a:effectLst/>
              <a:latin typeface="Century" pitchFamily="18" charset="0"/>
            </a:rPr>
            <a:t>Объект и предмет</a:t>
          </a:r>
          <a:endParaRPr lang="ru-RU" sz="2000" b="1" dirty="0">
            <a:solidFill>
              <a:schemeClr val="bg1"/>
            </a:solidFill>
            <a:effectLst/>
            <a:latin typeface="Century" pitchFamily="18" charset="0"/>
          </a:endParaRPr>
        </a:p>
        <a:p>
          <a:r>
            <a:rPr lang="ru-RU" sz="2000" b="1" dirty="0">
              <a:solidFill>
                <a:schemeClr val="bg1"/>
              </a:solidFill>
              <a:effectLst/>
              <a:latin typeface="Century" pitchFamily="18" charset="0"/>
            </a:rPr>
            <a:t>исследования</a:t>
          </a:r>
        </a:p>
      </dgm:t>
    </dgm:pt>
    <dgm:pt modelId="{DEF87C50-F3F0-4D96-8B77-B29C8694C8BE}" type="parTrans" cxnId="{779FD9D2-E544-4A81-8E79-92D624E7E851}">
      <dgm:prSet/>
      <dgm:spPr/>
      <dgm:t>
        <a:bodyPr/>
        <a:lstStyle/>
        <a:p>
          <a:endParaRPr lang="ru-RU"/>
        </a:p>
      </dgm:t>
    </dgm:pt>
    <dgm:pt modelId="{1FE8F1C8-9CD4-4ED1-A3A6-7333A8B850E7}" type="sibTrans" cxnId="{779FD9D2-E544-4A81-8E79-92D624E7E851}">
      <dgm:prSet/>
      <dgm:spPr/>
      <dgm:t>
        <a:bodyPr/>
        <a:lstStyle/>
        <a:p>
          <a:endParaRPr lang="ru-RU"/>
        </a:p>
      </dgm:t>
    </dgm:pt>
    <dgm:pt modelId="{6879B521-93D9-4C1E-8DD3-1F122F28DD05}" type="pres">
      <dgm:prSet presAssocID="{F796CF9D-2649-404B-B6B9-EE2B736EFAB1}" presName="compositeShape" presStyleCnt="0">
        <dgm:presLayoutVars>
          <dgm:chMax val="7"/>
          <dgm:dir/>
          <dgm:resizeHandles val="exact"/>
        </dgm:presLayoutVars>
      </dgm:prSet>
      <dgm:spPr/>
    </dgm:pt>
    <dgm:pt modelId="{BE499AAF-E12A-478F-99D7-62CC5CD7BB53}" type="pres">
      <dgm:prSet presAssocID="{F796CF9D-2649-404B-B6B9-EE2B736EFAB1}" presName="wedge1" presStyleLbl="node1" presStyleIdx="0" presStyleCnt="3" custLinFactNeighborX="-136" custLinFactNeighborY="1419"/>
      <dgm:spPr/>
      <dgm:t>
        <a:bodyPr/>
        <a:lstStyle/>
        <a:p>
          <a:endParaRPr lang="ru-RU"/>
        </a:p>
      </dgm:t>
    </dgm:pt>
    <dgm:pt modelId="{F38B69BC-B378-4D0A-AB31-408D128FD672}" type="pres">
      <dgm:prSet presAssocID="{F796CF9D-2649-404B-B6B9-EE2B736EFAB1}" presName="dummy1a" presStyleCnt="0"/>
      <dgm:spPr/>
    </dgm:pt>
    <dgm:pt modelId="{CF52389F-84C5-4B5E-B759-8D4915393ECD}" type="pres">
      <dgm:prSet presAssocID="{F796CF9D-2649-404B-B6B9-EE2B736EFAB1}" presName="dummy1b" presStyleCnt="0"/>
      <dgm:spPr/>
    </dgm:pt>
    <dgm:pt modelId="{DF62C004-D76F-4090-BE6E-E3E0A26924F6}" type="pres">
      <dgm:prSet presAssocID="{F796CF9D-2649-404B-B6B9-EE2B736EFA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E9DC1A-6F9A-485D-BCA5-77465B4A883D}" type="pres">
      <dgm:prSet presAssocID="{F796CF9D-2649-404B-B6B9-EE2B736EFAB1}" presName="wedge2" presStyleLbl="node1" presStyleIdx="1" presStyleCnt="3"/>
      <dgm:spPr/>
      <dgm:t>
        <a:bodyPr/>
        <a:lstStyle/>
        <a:p>
          <a:endParaRPr lang="ru-RU"/>
        </a:p>
      </dgm:t>
    </dgm:pt>
    <dgm:pt modelId="{7E814B6A-6C2D-4DB1-B25A-ECCA51DFA7F8}" type="pres">
      <dgm:prSet presAssocID="{F796CF9D-2649-404B-B6B9-EE2B736EFAB1}" presName="dummy2a" presStyleCnt="0"/>
      <dgm:spPr/>
    </dgm:pt>
    <dgm:pt modelId="{81687418-4456-4628-AE61-CB8F56099EC5}" type="pres">
      <dgm:prSet presAssocID="{F796CF9D-2649-404B-B6B9-EE2B736EFAB1}" presName="dummy2b" presStyleCnt="0"/>
      <dgm:spPr/>
    </dgm:pt>
    <dgm:pt modelId="{7882292E-C5F3-4B22-A39F-8EB857D08E4A}" type="pres">
      <dgm:prSet presAssocID="{F796CF9D-2649-404B-B6B9-EE2B736EFA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EBA58B-42B7-45BB-B910-1A6A5E5A78C8}" type="pres">
      <dgm:prSet presAssocID="{F796CF9D-2649-404B-B6B9-EE2B736EFAB1}" presName="wedge3" presStyleLbl="node1" presStyleIdx="2" presStyleCnt="3"/>
      <dgm:spPr/>
      <dgm:t>
        <a:bodyPr/>
        <a:lstStyle/>
        <a:p>
          <a:endParaRPr lang="ru-RU"/>
        </a:p>
      </dgm:t>
    </dgm:pt>
    <dgm:pt modelId="{639F871B-0DC8-4D6A-B4A6-CF9AD2661CEC}" type="pres">
      <dgm:prSet presAssocID="{F796CF9D-2649-404B-B6B9-EE2B736EFAB1}" presName="dummy3a" presStyleCnt="0"/>
      <dgm:spPr/>
    </dgm:pt>
    <dgm:pt modelId="{CFA19902-1277-4865-A3E6-405FA02546E2}" type="pres">
      <dgm:prSet presAssocID="{F796CF9D-2649-404B-B6B9-EE2B736EFAB1}" presName="dummy3b" presStyleCnt="0"/>
      <dgm:spPr/>
    </dgm:pt>
    <dgm:pt modelId="{594529AE-6381-4E99-A9D9-E7F61FC65195}" type="pres">
      <dgm:prSet presAssocID="{F796CF9D-2649-404B-B6B9-EE2B736EFA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062CAA-07E0-45B3-ADC2-D51FE190FB63}" type="pres">
      <dgm:prSet presAssocID="{D35B7F5D-FD43-47F6-AA33-03404034A99B}" presName="arrowWedge1" presStyleLbl="fgSibTrans2D1" presStyleIdx="0" presStyleCnt="3"/>
      <dgm:spPr>
        <a:solidFill>
          <a:schemeClr val="bg1"/>
        </a:solidFill>
      </dgm:spPr>
    </dgm:pt>
    <dgm:pt modelId="{465EC096-A177-490A-8B6E-31F276FF4FF5}" type="pres">
      <dgm:prSet presAssocID="{CC7F18E3-10BE-4E4A-A429-0FA66AC694BA}" presName="arrowWedge2" presStyleLbl="fgSibTrans2D1" presStyleIdx="1" presStyleCnt="3"/>
      <dgm:spPr>
        <a:solidFill>
          <a:schemeClr val="bg1"/>
        </a:solidFill>
      </dgm:spPr>
    </dgm:pt>
    <dgm:pt modelId="{236B8775-4C20-4CCA-BAE3-5F4F61D05147}" type="pres">
      <dgm:prSet presAssocID="{1FE8F1C8-9CD4-4ED1-A3A6-7333A8B850E7}" presName="arrowWedge3" presStyleLbl="fgSibTrans2D1" presStyleIdx="2" presStyleCnt="3"/>
      <dgm:spPr>
        <a:solidFill>
          <a:schemeClr val="bg1"/>
        </a:solidFill>
        <a:ln w="6350">
          <a:solidFill>
            <a:schemeClr val="bg1"/>
          </a:solidFill>
        </a:ln>
      </dgm:spPr>
    </dgm:pt>
  </dgm:ptLst>
  <dgm:cxnLst>
    <dgm:cxn modelId="{F2ACAA67-CA02-4182-B4FF-9AA4393DD60A}" type="presOf" srcId="{F796CF9D-2649-404B-B6B9-EE2B736EFAB1}" destId="{6879B521-93D9-4C1E-8DD3-1F122F28DD05}" srcOrd="0" destOrd="0" presId="urn:microsoft.com/office/officeart/2005/8/layout/cycle8"/>
    <dgm:cxn modelId="{3CF7F490-5B07-4AB6-9754-4334731A62DA}" srcId="{F796CF9D-2649-404B-B6B9-EE2B736EFAB1}" destId="{73CDF4EE-421B-405C-9FAF-D91A77350A17}" srcOrd="0" destOrd="0" parTransId="{B3142E50-63D5-4972-A36D-5E41A81042BA}" sibTransId="{D35B7F5D-FD43-47F6-AA33-03404034A99B}"/>
    <dgm:cxn modelId="{779FD9D2-E544-4A81-8E79-92D624E7E851}" srcId="{F796CF9D-2649-404B-B6B9-EE2B736EFAB1}" destId="{420CA5AE-5645-4BC5-B100-AE7B99EBFEEE}" srcOrd="2" destOrd="0" parTransId="{DEF87C50-F3F0-4D96-8B77-B29C8694C8BE}" sibTransId="{1FE8F1C8-9CD4-4ED1-A3A6-7333A8B850E7}"/>
    <dgm:cxn modelId="{132185CB-3E8E-45EE-8D85-5EDEF07AFA09}" type="presOf" srcId="{186BB0C4-187C-475F-B544-5B269608C0FA}" destId="{7882292E-C5F3-4B22-A39F-8EB857D08E4A}" srcOrd="1" destOrd="0" presId="urn:microsoft.com/office/officeart/2005/8/layout/cycle8"/>
    <dgm:cxn modelId="{67022332-9656-4D53-B3E0-9DA37544D0BC}" type="presOf" srcId="{73CDF4EE-421B-405C-9FAF-D91A77350A17}" destId="{BE499AAF-E12A-478F-99D7-62CC5CD7BB53}" srcOrd="0" destOrd="0" presId="urn:microsoft.com/office/officeart/2005/8/layout/cycle8"/>
    <dgm:cxn modelId="{B6A259B7-E473-494E-894D-B49AEF661FD0}" type="presOf" srcId="{420CA5AE-5645-4BC5-B100-AE7B99EBFEEE}" destId="{594529AE-6381-4E99-A9D9-E7F61FC65195}" srcOrd="1" destOrd="0" presId="urn:microsoft.com/office/officeart/2005/8/layout/cycle8"/>
    <dgm:cxn modelId="{5684F62D-16B0-4219-A156-741D1C24CAC2}" type="presOf" srcId="{73CDF4EE-421B-405C-9FAF-D91A77350A17}" destId="{DF62C004-D76F-4090-BE6E-E3E0A26924F6}" srcOrd="1" destOrd="0" presId="urn:microsoft.com/office/officeart/2005/8/layout/cycle8"/>
    <dgm:cxn modelId="{75A43C65-B44C-4F0A-98B9-B91974CE576F}" type="presOf" srcId="{186BB0C4-187C-475F-B544-5B269608C0FA}" destId="{43E9DC1A-6F9A-485D-BCA5-77465B4A883D}" srcOrd="0" destOrd="0" presId="urn:microsoft.com/office/officeart/2005/8/layout/cycle8"/>
    <dgm:cxn modelId="{A6594028-6183-4A34-A113-26C18FD91598}" type="presOf" srcId="{420CA5AE-5645-4BC5-B100-AE7B99EBFEEE}" destId="{A8EBA58B-42B7-45BB-B910-1A6A5E5A78C8}" srcOrd="0" destOrd="0" presId="urn:microsoft.com/office/officeart/2005/8/layout/cycle8"/>
    <dgm:cxn modelId="{A9F1B582-60AB-40E4-A621-A1D7FEA5AFC8}" srcId="{F796CF9D-2649-404B-B6B9-EE2B736EFAB1}" destId="{186BB0C4-187C-475F-B544-5B269608C0FA}" srcOrd="1" destOrd="0" parTransId="{60FCAAF5-8B6F-4262-8D89-B36A3688C564}" sibTransId="{CC7F18E3-10BE-4E4A-A429-0FA66AC694BA}"/>
    <dgm:cxn modelId="{FF9F3E10-C590-40C3-BF0C-2DA5FAFE842A}" type="presParOf" srcId="{6879B521-93D9-4C1E-8DD3-1F122F28DD05}" destId="{BE499AAF-E12A-478F-99D7-62CC5CD7BB53}" srcOrd="0" destOrd="0" presId="urn:microsoft.com/office/officeart/2005/8/layout/cycle8"/>
    <dgm:cxn modelId="{85EC0C84-99FD-412E-8064-8133C2C352B0}" type="presParOf" srcId="{6879B521-93D9-4C1E-8DD3-1F122F28DD05}" destId="{F38B69BC-B378-4D0A-AB31-408D128FD672}" srcOrd="1" destOrd="0" presId="urn:microsoft.com/office/officeart/2005/8/layout/cycle8"/>
    <dgm:cxn modelId="{71F643B2-E77F-4CDB-BC94-3912BFB3FFDC}" type="presParOf" srcId="{6879B521-93D9-4C1E-8DD3-1F122F28DD05}" destId="{CF52389F-84C5-4B5E-B759-8D4915393ECD}" srcOrd="2" destOrd="0" presId="urn:microsoft.com/office/officeart/2005/8/layout/cycle8"/>
    <dgm:cxn modelId="{2962937C-2063-493F-8C7A-3F1518D96412}" type="presParOf" srcId="{6879B521-93D9-4C1E-8DD3-1F122F28DD05}" destId="{DF62C004-D76F-4090-BE6E-E3E0A26924F6}" srcOrd="3" destOrd="0" presId="urn:microsoft.com/office/officeart/2005/8/layout/cycle8"/>
    <dgm:cxn modelId="{B9E140FE-3870-45E6-BF8D-DBD2545458A8}" type="presParOf" srcId="{6879B521-93D9-4C1E-8DD3-1F122F28DD05}" destId="{43E9DC1A-6F9A-485D-BCA5-77465B4A883D}" srcOrd="4" destOrd="0" presId="urn:microsoft.com/office/officeart/2005/8/layout/cycle8"/>
    <dgm:cxn modelId="{7992C6E7-7E89-4CFE-8C35-F3EF5DF74F51}" type="presParOf" srcId="{6879B521-93D9-4C1E-8DD3-1F122F28DD05}" destId="{7E814B6A-6C2D-4DB1-B25A-ECCA51DFA7F8}" srcOrd="5" destOrd="0" presId="urn:microsoft.com/office/officeart/2005/8/layout/cycle8"/>
    <dgm:cxn modelId="{E208D792-02DA-4164-A7D1-D4456BA7B267}" type="presParOf" srcId="{6879B521-93D9-4C1E-8DD3-1F122F28DD05}" destId="{81687418-4456-4628-AE61-CB8F56099EC5}" srcOrd="6" destOrd="0" presId="urn:microsoft.com/office/officeart/2005/8/layout/cycle8"/>
    <dgm:cxn modelId="{DD1DF8FF-54B4-4BBF-B048-D55772F59F71}" type="presParOf" srcId="{6879B521-93D9-4C1E-8DD3-1F122F28DD05}" destId="{7882292E-C5F3-4B22-A39F-8EB857D08E4A}" srcOrd="7" destOrd="0" presId="urn:microsoft.com/office/officeart/2005/8/layout/cycle8"/>
    <dgm:cxn modelId="{DCC3A6FA-A7CC-4DE8-883A-A659EE2AB426}" type="presParOf" srcId="{6879B521-93D9-4C1E-8DD3-1F122F28DD05}" destId="{A8EBA58B-42B7-45BB-B910-1A6A5E5A78C8}" srcOrd="8" destOrd="0" presId="urn:microsoft.com/office/officeart/2005/8/layout/cycle8"/>
    <dgm:cxn modelId="{16A90262-1D02-44E3-9B8C-EF3CB840FCD1}" type="presParOf" srcId="{6879B521-93D9-4C1E-8DD3-1F122F28DD05}" destId="{639F871B-0DC8-4D6A-B4A6-CF9AD2661CEC}" srcOrd="9" destOrd="0" presId="urn:microsoft.com/office/officeart/2005/8/layout/cycle8"/>
    <dgm:cxn modelId="{B7020ED1-BF46-4E01-98C7-E8C6255490A4}" type="presParOf" srcId="{6879B521-93D9-4C1E-8DD3-1F122F28DD05}" destId="{CFA19902-1277-4865-A3E6-405FA02546E2}" srcOrd="10" destOrd="0" presId="urn:microsoft.com/office/officeart/2005/8/layout/cycle8"/>
    <dgm:cxn modelId="{1CC0ED5E-0A40-45A1-8E19-10CF71145895}" type="presParOf" srcId="{6879B521-93D9-4C1E-8DD3-1F122F28DD05}" destId="{594529AE-6381-4E99-A9D9-E7F61FC65195}" srcOrd="11" destOrd="0" presId="urn:microsoft.com/office/officeart/2005/8/layout/cycle8"/>
    <dgm:cxn modelId="{0EE7A219-55F1-4FBE-9E17-7FAF51DED91B}" type="presParOf" srcId="{6879B521-93D9-4C1E-8DD3-1F122F28DD05}" destId="{92062CAA-07E0-45B3-ADC2-D51FE190FB63}" srcOrd="12" destOrd="0" presId="urn:microsoft.com/office/officeart/2005/8/layout/cycle8"/>
    <dgm:cxn modelId="{5B50D02B-180C-47C8-95EB-B251E728970C}" type="presParOf" srcId="{6879B521-93D9-4C1E-8DD3-1F122F28DD05}" destId="{465EC096-A177-490A-8B6E-31F276FF4FF5}" srcOrd="13" destOrd="0" presId="urn:microsoft.com/office/officeart/2005/8/layout/cycle8"/>
    <dgm:cxn modelId="{5AE1C654-C53F-43CC-A6B3-0512C59510A9}" type="presParOf" srcId="{6879B521-93D9-4C1E-8DD3-1F122F28DD05}" destId="{236B8775-4C20-4CCA-BAE3-5F4F61D0514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47557-8A47-47D1-856A-59004E7CCCEF}" type="doc">
      <dgm:prSet loTypeId="urn:microsoft.com/office/officeart/2005/8/layout/vList3#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184A45A-94D6-4E08-89DE-A344F20A9F12}">
      <dgm:prSet phldrT="[Текст]" custT="1"/>
      <dgm:spPr/>
      <dgm:t>
        <a:bodyPr/>
        <a:lstStyle/>
        <a:p>
          <a:pPr algn="l"/>
          <a:r>
            <a: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1. </a:t>
          </a:r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Отмечается постепенное улучшение навыков ведения мяча и исполнения элементов.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42AD395F-8F29-4673-86F1-8E36A42B07F1}" type="parTrans" cxnId="{5E5506EC-6CF6-40B9-A487-5BF0ACE028B1}">
      <dgm:prSet/>
      <dgm:spPr/>
      <dgm:t>
        <a:bodyPr/>
        <a:lstStyle/>
        <a:p>
          <a:endParaRPr lang="ru-RU"/>
        </a:p>
      </dgm:t>
    </dgm:pt>
    <dgm:pt modelId="{40FCF84A-9481-4672-8046-829C7EB12789}" type="sibTrans" cxnId="{5E5506EC-6CF6-40B9-A487-5BF0ACE028B1}">
      <dgm:prSet/>
      <dgm:spPr/>
      <dgm:t>
        <a:bodyPr/>
        <a:lstStyle/>
        <a:p>
          <a:endParaRPr lang="ru-RU"/>
        </a:p>
      </dgm:t>
    </dgm:pt>
    <dgm:pt modelId="{60B22667-721D-453F-B5A5-2A57BC7ECC19}">
      <dgm:prSet phldrT="[Текст]" custT="1"/>
      <dgm:spPr/>
      <dgm:t>
        <a:bodyPr/>
        <a:lstStyle/>
        <a:p>
          <a:pPr algn="l"/>
          <a:r>
            <a: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2. Улучшение произошло по всем видам упражнений, при этом отмечены улучшения в скорости, компактности, координации.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0F06ADB9-1F62-476C-B515-E4FF5CF20EA0}" type="parTrans" cxnId="{C42202B3-FB72-45B4-8E6B-29779AA390F2}">
      <dgm:prSet/>
      <dgm:spPr/>
      <dgm:t>
        <a:bodyPr/>
        <a:lstStyle/>
        <a:p>
          <a:endParaRPr lang="ru-RU"/>
        </a:p>
      </dgm:t>
    </dgm:pt>
    <dgm:pt modelId="{CA463F40-B2E1-4FB6-9D47-34C5B3272EB9}" type="sibTrans" cxnId="{C42202B3-FB72-45B4-8E6B-29779AA390F2}">
      <dgm:prSet/>
      <dgm:spPr/>
      <dgm:t>
        <a:bodyPr/>
        <a:lstStyle/>
        <a:p>
          <a:endParaRPr lang="ru-RU"/>
        </a:p>
      </dgm:t>
    </dgm:pt>
    <dgm:pt modelId="{ABC63B80-A148-4C7B-8670-4287CE140B9A}">
      <dgm:prSet phldrT="[Текст]" custT="1"/>
      <dgm:spPr/>
      <dgm:t>
        <a:bodyPr/>
        <a:lstStyle/>
        <a:p>
          <a:pPr algn="l"/>
          <a:r>
            <a: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3.  Улучшения были не одинаковыми</a:t>
          </a:r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,</a:t>
          </a:r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 </a:t>
          </a:r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сложное упражнение «</a:t>
          </a:r>
          <a:r>
            <a: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H</a:t>
          </a:r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op step layup</a:t>
          </a:r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»</a:t>
          </a:r>
          <a:r>
            <a: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 </a:t>
          </a:r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показали </a:t>
          </a:r>
          <a:r>
            <a: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наименьшую динамку.</a:t>
          </a:r>
        </a:p>
      </dgm:t>
    </dgm:pt>
    <dgm:pt modelId="{6DEFC883-4912-4466-9CFB-42607DE4E721}" type="parTrans" cxnId="{4F6AB9D1-3161-4405-B334-C663CA99059B}">
      <dgm:prSet/>
      <dgm:spPr/>
      <dgm:t>
        <a:bodyPr/>
        <a:lstStyle/>
        <a:p>
          <a:endParaRPr lang="ru-RU"/>
        </a:p>
      </dgm:t>
    </dgm:pt>
    <dgm:pt modelId="{D68AA54F-962F-4C6F-A476-2B62F243D799}" type="sibTrans" cxnId="{4F6AB9D1-3161-4405-B334-C663CA99059B}">
      <dgm:prSet/>
      <dgm:spPr/>
      <dgm:t>
        <a:bodyPr/>
        <a:lstStyle/>
        <a:p>
          <a:endParaRPr lang="ru-RU"/>
        </a:p>
      </dgm:t>
    </dgm:pt>
    <dgm:pt modelId="{D7070A02-1E74-4098-B166-B199BDDDC219}" type="pres">
      <dgm:prSet presAssocID="{9F447557-8A47-47D1-856A-59004E7CCCE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56B97F2-B9FC-4EF1-81DB-95E844D0F324}" type="pres">
      <dgm:prSet presAssocID="{8184A45A-94D6-4E08-89DE-A344F20A9F12}" presName="composite" presStyleCnt="0"/>
      <dgm:spPr/>
    </dgm:pt>
    <dgm:pt modelId="{B66F3152-7CE1-4596-8F34-84D95BE5DDF9}" type="pres">
      <dgm:prSet presAssocID="{8184A45A-94D6-4E08-89DE-A344F20A9F12}" presName="imgShp" presStyleLbl="fgImgPlace1" presStyleIdx="0" presStyleCnt="3" custScaleX="79794" custScaleY="66033" custLinFactNeighborX="16402" custLinFactNeighborY="4186"/>
      <dgm:spPr>
        <a:blipFill>
          <a:blip xmlns:r="http://schemas.openxmlformats.org/officeDocument/2006/relationships" r:embed="rId1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0" b="-10000"/>
          </a:stretch>
        </a:blipFill>
      </dgm:spPr>
    </dgm:pt>
    <dgm:pt modelId="{AECE877A-1F39-4983-9CC2-01FEE5600BFA}" type="pres">
      <dgm:prSet presAssocID="{8184A45A-94D6-4E08-89DE-A344F20A9F12}" presName="txShp" presStyleLbl="node1" presStyleIdx="0" presStyleCnt="3" custScaleX="114086" custScaleY="90572" custLinFactNeighborX="14217" custLinFactNeighborY="59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93AF11-1662-4B5C-8970-9342EB1B4AC5}" type="pres">
      <dgm:prSet presAssocID="{40FCF84A-9481-4672-8046-829C7EB12789}" presName="spacing" presStyleCnt="0"/>
      <dgm:spPr/>
    </dgm:pt>
    <dgm:pt modelId="{6F39E838-71A8-4CB3-9908-12398D4C94C5}" type="pres">
      <dgm:prSet presAssocID="{60B22667-721D-453F-B5A5-2A57BC7ECC19}" presName="composite" presStyleCnt="0"/>
      <dgm:spPr/>
    </dgm:pt>
    <dgm:pt modelId="{45F3B75B-BA49-4BA1-9EDA-D53EC702AB46}" type="pres">
      <dgm:prSet presAssocID="{60B22667-721D-453F-B5A5-2A57BC7ECC19}" presName="imgShp" presStyleLbl="fgImgPlace1" presStyleIdx="1" presStyleCnt="3" custScaleX="81604" custScaleY="74145" custLinFactNeighborX="10769" custLinFactNeighborY="-9050"/>
      <dgm:spPr>
        <a:blipFill>
          <a:blip xmlns:r="http://schemas.openxmlformats.org/officeDocument/2006/relationships" r:embed="rId2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E0D0E69C-799E-4898-ACC2-D29EEBDCB6B4}" type="pres">
      <dgm:prSet presAssocID="{60B22667-721D-453F-B5A5-2A57BC7ECC19}" presName="txShp" presStyleLbl="node1" presStyleIdx="1" presStyleCnt="3" custScaleX="118877" custScaleY="127533" custLinFactNeighborX="10833" custLinFactNeighborY="-56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D602BC-B836-4474-B9B4-C388A882B12E}" type="pres">
      <dgm:prSet presAssocID="{CA463F40-B2E1-4FB6-9D47-34C5B3272EB9}" presName="spacing" presStyleCnt="0"/>
      <dgm:spPr/>
    </dgm:pt>
    <dgm:pt modelId="{5135B296-68B4-41C4-81CD-91529A400500}" type="pres">
      <dgm:prSet presAssocID="{ABC63B80-A148-4C7B-8670-4287CE140B9A}" presName="composite" presStyleCnt="0"/>
      <dgm:spPr/>
    </dgm:pt>
    <dgm:pt modelId="{6661F7C3-B1EB-4E87-B07F-3A41561D1725}" type="pres">
      <dgm:prSet presAssocID="{ABC63B80-A148-4C7B-8670-4287CE140B9A}" presName="imgShp" presStyleLbl="fgImgPlace1" presStyleIdx="2" presStyleCnt="3" custScaleX="91402" custScaleY="80476" custLinFactNeighborX="15552" custLinFactNeighborY="-27257"/>
      <dgm:spPr>
        <a:blipFill>
          <a:blip xmlns:r="http://schemas.openxmlformats.org/officeDocument/2006/relationships" r:embed="rId3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786C226B-8013-49BA-ACC6-8A3A463653EC}" type="pres">
      <dgm:prSet presAssocID="{ABC63B80-A148-4C7B-8670-4287CE140B9A}" presName="txShp" presStyleLbl="node1" presStyleIdx="2" presStyleCnt="3" custScaleX="121251" custScaleY="143353" custLinFactNeighborX="21024" custLinFactNeighborY="-180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091874-428B-4BC2-AA5F-EAA32D278233}" type="presOf" srcId="{60B22667-721D-453F-B5A5-2A57BC7ECC19}" destId="{E0D0E69C-799E-4898-ACC2-D29EEBDCB6B4}" srcOrd="0" destOrd="0" presId="urn:microsoft.com/office/officeart/2005/8/layout/vList3#1"/>
    <dgm:cxn modelId="{952C8658-261C-445A-B345-823E4B57815D}" type="presOf" srcId="{ABC63B80-A148-4C7B-8670-4287CE140B9A}" destId="{786C226B-8013-49BA-ACC6-8A3A463653EC}" srcOrd="0" destOrd="0" presId="urn:microsoft.com/office/officeart/2005/8/layout/vList3#1"/>
    <dgm:cxn modelId="{C42202B3-FB72-45B4-8E6B-29779AA390F2}" srcId="{9F447557-8A47-47D1-856A-59004E7CCCEF}" destId="{60B22667-721D-453F-B5A5-2A57BC7ECC19}" srcOrd="1" destOrd="0" parTransId="{0F06ADB9-1F62-476C-B515-E4FF5CF20EA0}" sibTransId="{CA463F40-B2E1-4FB6-9D47-34C5B3272EB9}"/>
    <dgm:cxn modelId="{4F6AB9D1-3161-4405-B334-C663CA99059B}" srcId="{9F447557-8A47-47D1-856A-59004E7CCCEF}" destId="{ABC63B80-A148-4C7B-8670-4287CE140B9A}" srcOrd="2" destOrd="0" parTransId="{6DEFC883-4912-4466-9CFB-42607DE4E721}" sibTransId="{D68AA54F-962F-4C6F-A476-2B62F243D799}"/>
    <dgm:cxn modelId="{A9C22115-3F74-41DA-9147-F41A083E28A9}" type="presOf" srcId="{9F447557-8A47-47D1-856A-59004E7CCCEF}" destId="{D7070A02-1E74-4098-B166-B199BDDDC219}" srcOrd="0" destOrd="0" presId="urn:microsoft.com/office/officeart/2005/8/layout/vList3#1"/>
    <dgm:cxn modelId="{5E5506EC-6CF6-40B9-A487-5BF0ACE028B1}" srcId="{9F447557-8A47-47D1-856A-59004E7CCCEF}" destId="{8184A45A-94D6-4E08-89DE-A344F20A9F12}" srcOrd="0" destOrd="0" parTransId="{42AD395F-8F29-4673-86F1-8E36A42B07F1}" sibTransId="{40FCF84A-9481-4672-8046-829C7EB12789}"/>
    <dgm:cxn modelId="{BB55732D-A95C-4862-B08C-022F938BF298}" type="presOf" srcId="{8184A45A-94D6-4E08-89DE-A344F20A9F12}" destId="{AECE877A-1F39-4983-9CC2-01FEE5600BFA}" srcOrd="0" destOrd="0" presId="urn:microsoft.com/office/officeart/2005/8/layout/vList3#1"/>
    <dgm:cxn modelId="{B0037E41-DD6D-4E63-B7DA-7F726B39D81B}" type="presParOf" srcId="{D7070A02-1E74-4098-B166-B199BDDDC219}" destId="{556B97F2-B9FC-4EF1-81DB-95E844D0F324}" srcOrd="0" destOrd="0" presId="urn:microsoft.com/office/officeart/2005/8/layout/vList3#1"/>
    <dgm:cxn modelId="{8929D2D4-23AC-49C7-B701-4F80BDAAA001}" type="presParOf" srcId="{556B97F2-B9FC-4EF1-81DB-95E844D0F324}" destId="{B66F3152-7CE1-4596-8F34-84D95BE5DDF9}" srcOrd="0" destOrd="0" presId="urn:microsoft.com/office/officeart/2005/8/layout/vList3#1"/>
    <dgm:cxn modelId="{105A2E4B-79AD-45B8-BD7F-5CEB2DF45C27}" type="presParOf" srcId="{556B97F2-B9FC-4EF1-81DB-95E844D0F324}" destId="{AECE877A-1F39-4983-9CC2-01FEE5600BFA}" srcOrd="1" destOrd="0" presId="urn:microsoft.com/office/officeart/2005/8/layout/vList3#1"/>
    <dgm:cxn modelId="{99812D52-8836-4D5E-9F1F-C928EF840E1F}" type="presParOf" srcId="{D7070A02-1E74-4098-B166-B199BDDDC219}" destId="{4993AF11-1662-4B5C-8970-9342EB1B4AC5}" srcOrd="1" destOrd="0" presId="urn:microsoft.com/office/officeart/2005/8/layout/vList3#1"/>
    <dgm:cxn modelId="{DFCD0235-3B00-4794-90C8-4A8AFBE035EE}" type="presParOf" srcId="{D7070A02-1E74-4098-B166-B199BDDDC219}" destId="{6F39E838-71A8-4CB3-9908-12398D4C94C5}" srcOrd="2" destOrd="0" presId="urn:microsoft.com/office/officeart/2005/8/layout/vList3#1"/>
    <dgm:cxn modelId="{6D554B5C-C989-46D5-B5FA-A5A311CAEF7F}" type="presParOf" srcId="{6F39E838-71A8-4CB3-9908-12398D4C94C5}" destId="{45F3B75B-BA49-4BA1-9EDA-D53EC702AB46}" srcOrd="0" destOrd="0" presId="urn:microsoft.com/office/officeart/2005/8/layout/vList3#1"/>
    <dgm:cxn modelId="{673EC2CE-B7EB-4EA9-9CB6-3651D83C7E1D}" type="presParOf" srcId="{6F39E838-71A8-4CB3-9908-12398D4C94C5}" destId="{E0D0E69C-799E-4898-ACC2-D29EEBDCB6B4}" srcOrd="1" destOrd="0" presId="urn:microsoft.com/office/officeart/2005/8/layout/vList3#1"/>
    <dgm:cxn modelId="{0556E0AE-A0CA-4F25-B4F0-8EB93F2FAE6E}" type="presParOf" srcId="{D7070A02-1E74-4098-B166-B199BDDDC219}" destId="{6CD602BC-B836-4474-B9B4-C388A882B12E}" srcOrd="3" destOrd="0" presId="urn:microsoft.com/office/officeart/2005/8/layout/vList3#1"/>
    <dgm:cxn modelId="{FA588255-D117-4A6D-B5E2-B3F977DFF9D5}" type="presParOf" srcId="{D7070A02-1E74-4098-B166-B199BDDDC219}" destId="{5135B296-68B4-41C4-81CD-91529A400500}" srcOrd="4" destOrd="0" presId="urn:microsoft.com/office/officeart/2005/8/layout/vList3#1"/>
    <dgm:cxn modelId="{27D1B4A4-E729-433D-A43B-0FF0372A5365}" type="presParOf" srcId="{5135B296-68B4-41C4-81CD-91529A400500}" destId="{6661F7C3-B1EB-4E87-B07F-3A41561D1725}" srcOrd="0" destOrd="0" presId="urn:microsoft.com/office/officeart/2005/8/layout/vList3#1"/>
    <dgm:cxn modelId="{3F2D5CD2-1835-47C1-86AB-B0C2DE3ECDB0}" type="presParOf" srcId="{5135B296-68B4-41C4-81CD-91529A400500}" destId="{786C226B-8013-49BA-ACC6-8A3A463653E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99AAF-E12A-478F-99D7-62CC5CD7BB53}">
      <dsp:nvSpPr>
        <dsp:cNvPr id="0" name=""/>
        <dsp:cNvSpPr/>
      </dsp:nvSpPr>
      <dsp:spPr>
        <a:xfrm>
          <a:off x="2403981" y="454183"/>
          <a:ext cx="4959911" cy="4959911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Century" pitchFamily="18" charset="0"/>
            </a:rPr>
            <a:t>Актуальность</a:t>
          </a:r>
        </a:p>
      </dsp:txBody>
      <dsp:txXfrm>
        <a:off x="5017972" y="1505212"/>
        <a:ext cx="1771396" cy="1476164"/>
      </dsp:txXfrm>
    </dsp:sp>
    <dsp:sp modelId="{43E9DC1A-6F9A-485D-BCA5-77465B4A883D}">
      <dsp:nvSpPr>
        <dsp:cNvPr id="0" name=""/>
        <dsp:cNvSpPr/>
      </dsp:nvSpPr>
      <dsp:spPr>
        <a:xfrm>
          <a:off x="2308576" y="560942"/>
          <a:ext cx="4959911" cy="4959911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bg1"/>
              </a:solidFill>
              <a:latin typeface="Century" pitchFamily="18" charset="0"/>
            </a:rPr>
            <a:t>Цель</a:t>
          </a:r>
        </a:p>
      </dsp:txBody>
      <dsp:txXfrm>
        <a:off x="3489507" y="3778979"/>
        <a:ext cx="2657095" cy="1299024"/>
      </dsp:txXfrm>
    </dsp:sp>
    <dsp:sp modelId="{A8EBA58B-42B7-45BB-B910-1A6A5E5A78C8}">
      <dsp:nvSpPr>
        <dsp:cNvPr id="0" name=""/>
        <dsp:cNvSpPr/>
      </dsp:nvSpPr>
      <dsp:spPr>
        <a:xfrm>
          <a:off x="2206425" y="383802"/>
          <a:ext cx="4959911" cy="4959911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bg1"/>
              </a:solidFill>
              <a:effectLst/>
              <a:latin typeface="Century" pitchFamily="18" charset="0"/>
            </a:rPr>
            <a:t>Объект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bg1"/>
              </a:solidFill>
              <a:effectLst/>
              <a:latin typeface="Century" pitchFamily="18" charset="0"/>
            </a:rPr>
            <a:t>исследования</a:t>
          </a:r>
        </a:p>
      </dsp:txBody>
      <dsp:txXfrm>
        <a:off x="2780948" y="1434831"/>
        <a:ext cx="1771396" cy="1476164"/>
      </dsp:txXfrm>
    </dsp:sp>
    <dsp:sp modelId="{92062CAA-07E0-45B3-ADC2-D51FE190FB63}">
      <dsp:nvSpPr>
        <dsp:cNvPr id="0" name=""/>
        <dsp:cNvSpPr/>
      </dsp:nvSpPr>
      <dsp:spPr>
        <a:xfrm>
          <a:off x="2097348" y="147141"/>
          <a:ext cx="5573995" cy="557399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C096-A177-490A-8B6E-31F276FF4FF5}">
      <dsp:nvSpPr>
        <dsp:cNvPr id="0" name=""/>
        <dsp:cNvSpPr/>
      </dsp:nvSpPr>
      <dsp:spPr>
        <a:xfrm>
          <a:off x="2001534" y="253586"/>
          <a:ext cx="5573995" cy="557399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B8775-4C20-4CCA-BAE3-5F4F61D05147}">
      <dsp:nvSpPr>
        <dsp:cNvPr id="0" name=""/>
        <dsp:cNvSpPr/>
      </dsp:nvSpPr>
      <dsp:spPr>
        <a:xfrm>
          <a:off x="1898974" y="76760"/>
          <a:ext cx="5573995" cy="557399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1"/>
        </a:solidFill>
        <a:ln w="63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E877A-1F39-4983-9CC2-01FEE5600BFA}">
      <dsp:nvSpPr>
        <dsp:cNvPr id="0" name=""/>
        <dsp:cNvSpPr/>
      </dsp:nvSpPr>
      <dsp:spPr>
        <a:xfrm rot="10800000">
          <a:off x="1334890" y="79544"/>
          <a:ext cx="4261174" cy="116995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62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1. Отмечено постепенное улучшение навыков ведения мяча в ходе 30 дневных тренировок.</a:t>
          </a:r>
          <a:endParaRPr lang="ru-RU" sz="2000" kern="1200" dirty="0"/>
        </a:p>
      </dsp:txBody>
      <dsp:txXfrm rot="10800000">
        <a:off x="1627379" y="79544"/>
        <a:ext cx="3968685" cy="1169955"/>
      </dsp:txXfrm>
    </dsp:sp>
    <dsp:sp modelId="{B66F3152-7CE1-4596-8F34-84D95BE5DDF9}">
      <dsp:nvSpPr>
        <dsp:cNvPr id="0" name=""/>
        <dsp:cNvSpPr/>
      </dsp:nvSpPr>
      <dsp:spPr>
        <a:xfrm>
          <a:off x="763442" y="215029"/>
          <a:ext cx="1030732" cy="852975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0E69C-799E-4898-ACC2-D29EEBDCB6B4}">
      <dsp:nvSpPr>
        <dsp:cNvPr id="0" name=""/>
        <dsp:cNvSpPr/>
      </dsp:nvSpPr>
      <dsp:spPr>
        <a:xfrm rot="10800000">
          <a:off x="1080131" y="1484788"/>
          <a:ext cx="4440121" cy="164739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62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2. Улучшение произошло по всем видам упражнений, при этом отмечены улучшения в скорости, компактности, координации.</a:t>
          </a: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491980" y="1484788"/>
        <a:ext cx="4028272" cy="1647396"/>
      </dsp:txXfrm>
    </dsp:sp>
    <dsp:sp modelId="{45F3B75B-BA49-4BA1-9EDA-D53EC702AB46}">
      <dsp:nvSpPr>
        <dsp:cNvPr id="0" name=""/>
        <dsp:cNvSpPr/>
      </dsp:nvSpPr>
      <dsp:spPr>
        <a:xfrm>
          <a:off x="648067" y="1826905"/>
          <a:ext cx="1054112" cy="957761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C226B-8013-49BA-ACC6-8A3A463653EC}">
      <dsp:nvSpPr>
        <dsp:cNvPr id="0" name=""/>
        <dsp:cNvSpPr/>
      </dsp:nvSpPr>
      <dsp:spPr>
        <a:xfrm rot="10800000">
          <a:off x="1080118" y="3284981"/>
          <a:ext cx="4528791" cy="185174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62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3.  Улучшения были не одинаковыми, так упражнения, которые казались более сложными, а это «восьмерка» и «Перевод </a:t>
          </a:r>
          <a:r>
            <a:rPr lang="ru-RU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мяча через ногу» </a:t>
          </a:r>
          <a:r>
            <a:rPr lang="ru-RU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rPr>
            <a:t>показали наименьшую динамку.</a:t>
          </a: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543055" y="3284981"/>
        <a:ext cx="4065854" cy="1851749"/>
      </dsp:txXfrm>
    </dsp:sp>
    <dsp:sp modelId="{6661F7C3-B1EB-4E87-B07F-3A41561D1725}">
      <dsp:nvSpPr>
        <dsp:cNvPr id="0" name=""/>
        <dsp:cNvSpPr/>
      </dsp:nvSpPr>
      <dsp:spPr>
        <a:xfrm>
          <a:off x="648072" y="3645021"/>
          <a:ext cx="1180677" cy="1039541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4D000E-BDAB-4A83-AC99-A0BD008CBB47}" type="datetime1">
              <a:rPr lang="ru-RU" smtClean="0"/>
              <a:pPr rtl="0"/>
              <a:t>04.04.2024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03D13-EE29-48C3-BF40-9C3468499149}" type="datetime1">
              <a:rPr lang="ru-RU" smtClean="0"/>
              <a:pPr/>
              <a:t>04.04.2024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85302-1225-4E83-9967-076A82C7BE1F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C08468-2B62-49F8-A4C9-9BB65C479BA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82053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02B26-6A1A-459B-B4D9-F87A4BD6E10E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17451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6FC74-37C2-40B5-B339-03F366EFB69F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4737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B110F-A540-4812-85AB-A4AB5B774D73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27300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5B6151-C113-4B2A-B1EB-26AC85EE6FAF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1566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FBB0B-2F39-4B63-B511-8D421E27783C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39025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71064-E6A6-4D9E-B885-B2DB03B8C144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69242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831967-700F-4B8F-97E0-013E2915F6B7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81093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DDCD3-82FE-4B4E-98EC-D3531CC64666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35120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7959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94411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A2F28F-551D-4B68-BB16-20F2A264C227}" type="datetime1">
              <a:rPr lang="ru-RU" noProof="0" smtClean="0"/>
              <a:pPr rtl="0"/>
              <a:t>04.04.2024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1&#1040;\&#1048;&#1089;&#1089;&#1083;&#1077;&#1076;&#1086;&#1074;&#1072;&#1090;&#1077;&#1083;&#1100;&#1089;&#1082;&#1072;&#1103;%20&#1088;&#1072;&#1073;&#1086;&#1090;&#1072;\&#1064;&#1082;&#1086;&#1083;&#1100;&#1085;&#1072;&#1103;%20&#1082;&#1086;&#1085;&#1092;&#1077;&#1088;&#1077;&#1085;&#1094;&#1080;&#1103;\5%20&#1082;&#1083;&#1072;&#1089;&#1089;\&#1042;&#1080;&#1076;&#1077;&#1086;.mp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586138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9736" y="428604"/>
            <a:ext cx="5733850" cy="64294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Исследовательская работа на тему: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24628" y="4797152"/>
            <a:ext cx="5286412" cy="148936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Сивохин Ярослав 5А</a:t>
            </a:r>
            <a:endParaRPr lang="ru-RU" baseline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</a:p>
          <a:p>
            <a:pPr algn="ct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Приказчикова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Т.В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8" y="1214422"/>
            <a:ext cx="5155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«Совершенствование баскетбольных навыков с помощью игрового компьютерного симулятора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NBA2K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975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Видео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3968" y="0"/>
            <a:ext cx="9215502" cy="6911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43472" y="620688"/>
          <a:ext cx="957706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00042"/>
            <a:ext cx="39604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Объектом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Баскетбол</a:t>
            </a:r>
          </a:p>
          <a:p>
            <a:pPr algn="ctr"/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Предмет исследования</a:t>
            </a:r>
          </a:p>
          <a:p>
            <a:pPr algn="ctr"/>
            <a:endParaRPr lang="ru-RU" sz="1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Тренировочный процесс по выполнению приёмов из игры. 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960" y="4000504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исследования-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Научиться делать приёмы из игры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NBA2K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 баскетбольной площадке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04312" y="476672"/>
            <a:ext cx="3024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Актуальность темы исследования:</a:t>
            </a:r>
          </a:p>
          <a:p>
            <a:pPr algn="ct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баскетбол популярная игра среди детей и взрослых.</a:t>
            </a:r>
          </a:p>
          <a:p>
            <a:pPr algn="ctr">
              <a:buFontTx/>
              <a:buChar char="-"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с 21 февраля по 3 марта прошёл  турнир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Phygital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games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Где игроки играют в симуляторы а затем показывают свои навыки на площадке.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32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18"/>
            <a:ext cx="12197189" cy="6855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0182" y="571480"/>
            <a:ext cx="66437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Century" pitchFamily="18" charset="0"/>
              </a:rPr>
              <a:t>Задачи исследования:</a:t>
            </a:r>
          </a:p>
          <a:p>
            <a:pPr algn="ctr"/>
            <a:endParaRPr lang="ru-RU" sz="2800" b="1" dirty="0">
              <a:latin typeface="Century" pitchFamily="18" charset="0"/>
            </a:endParaRPr>
          </a:p>
          <a:p>
            <a:r>
              <a:rPr lang="ru-RU" sz="3200" dirty="0" smtClean="0">
                <a:latin typeface="Century" pitchFamily="18" charset="0"/>
              </a:rPr>
              <a:t>-Выбрать пять приёмов из компьютерной игры </a:t>
            </a:r>
            <a:r>
              <a:rPr lang="en-GB" sz="3200" dirty="0" smtClean="0">
                <a:latin typeface="Century" pitchFamily="18" charset="0"/>
              </a:rPr>
              <a:t>NBA2K</a:t>
            </a:r>
            <a:endParaRPr lang="ru-RU" sz="3200" dirty="0" smtClean="0">
              <a:latin typeface="Century" pitchFamily="18" charset="0"/>
            </a:endParaRPr>
          </a:p>
          <a:p>
            <a:endParaRPr lang="ru-RU" sz="3200" dirty="0">
              <a:latin typeface="Century" pitchFamily="18" charset="0"/>
            </a:endParaRPr>
          </a:p>
          <a:p>
            <a:r>
              <a:rPr lang="ru-RU" sz="3200" dirty="0" smtClean="0">
                <a:latin typeface="Century" pitchFamily="18" charset="0"/>
              </a:rPr>
              <a:t>-Разобрать выполнение приёмов в игре</a:t>
            </a:r>
          </a:p>
          <a:p>
            <a:endParaRPr lang="ru-RU" sz="3200" dirty="0" smtClean="0">
              <a:latin typeface="Century" pitchFamily="18" charset="0"/>
            </a:endParaRPr>
          </a:p>
          <a:p>
            <a:r>
              <a:rPr lang="ru-RU" sz="3200" dirty="0" smtClean="0">
                <a:latin typeface="Century" pitchFamily="18" charset="0"/>
              </a:rPr>
              <a:t>-Попытаться выполнить все приёмы на баскетбольной площадке </a:t>
            </a:r>
            <a:endParaRPr lang="ru-RU" sz="3200" dirty="0">
              <a:latin typeface="Century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344" y="11663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Как  я проводил исследование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7136" y="2678661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Методы исследования</a:t>
            </a:r>
          </a:p>
        </p:txBody>
      </p:sp>
      <p:sp>
        <p:nvSpPr>
          <p:cNvPr id="7" name="Овал 6"/>
          <p:cNvSpPr/>
          <p:nvPr/>
        </p:nvSpPr>
        <p:spPr>
          <a:xfrm>
            <a:off x="1456868" y="692696"/>
            <a:ext cx="2922817" cy="2738765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379684" y="12879"/>
            <a:ext cx="3267583" cy="2552025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739074" y="714356"/>
            <a:ext cx="2952328" cy="2689558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810512" y="3500438"/>
            <a:ext cx="3195270" cy="3041498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66778" y="3429000"/>
            <a:ext cx="3096344" cy="3096344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310050" y="4643446"/>
            <a:ext cx="2991928" cy="2214554"/>
          </a:xfrm>
          <a:prstGeom prst="ellipse">
            <a:avLst/>
          </a:prstGeom>
          <a:solidFill>
            <a:srgbClr val="CC6600"/>
          </a:solidFill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Фиксация данных 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Снять видео с результатами</a:t>
            </a:r>
            <a:endParaRPr lang="ru-RU" sz="2000" b="1" dirty="0"/>
          </a:p>
        </p:txBody>
      </p:sp>
      <p:pic>
        <p:nvPicPr>
          <p:cNvPr id="15" name="Picture 2" descr="C:\Users\влада\AppData\Local\Microsoft\Windows\Temporary Internet Files\Content.IE5\ZRNHH80Z\dglxasset[1].asp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60" y="2357430"/>
            <a:ext cx="3960440" cy="307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566488" y="2564904"/>
            <a:ext cx="284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Методы исследования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3968" y="1643050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Изучение литературы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видео  по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баскетболу и компьютерной игре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7136" y="116632"/>
            <a:ext cx="3080780" cy="2246769"/>
          </a:xfrm>
          <a:prstGeom prst="rect">
            <a:avLst/>
          </a:prstGeom>
          <a:noFill/>
          <a:ln>
            <a:solidFill>
              <a:schemeClr val="bg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Отбор </a:t>
            </a:r>
          </a:p>
          <a:p>
            <a:pPr algn="ctr"/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систематизация.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Изучить видео и понять, какие упражнения подходят для моего уровня и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возраста, отобрать 5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7636" y="938693"/>
            <a:ext cx="3000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Подготовка </a:t>
            </a:r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 эксперименту.</a:t>
            </a:r>
          </a:p>
          <a:p>
            <a:pPr lvl="0"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Сделать описание движений</a:t>
            </a:r>
          </a:p>
          <a:p>
            <a:pPr lvl="0"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Выбрать время и место</a:t>
            </a:r>
          </a:p>
          <a:p>
            <a:pPr lvl="0"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Договориться с тренером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81950" y="4286256"/>
            <a:ext cx="3240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Практический этап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Тренировка выбранных элементов на площадке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4072" y="2878716"/>
            <a:ext cx="492443" cy="13504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1092" y="3786190"/>
            <a:ext cx="2714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Заключительный этап</a:t>
            </a: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Оценка результатов,</a:t>
            </a: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формулировка выводов</a:t>
            </a: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исследовательской работы</a:t>
            </a:r>
          </a:p>
          <a:p>
            <a:pPr algn="ctr"/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74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7768" y="116632"/>
            <a:ext cx="7848872" cy="2952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Дри́блинг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(англ. </a:t>
            </a:r>
            <a:r>
              <a:rPr lang="ru-RU" sz="2600" b="1" dirty="0" err="1">
                <a:latin typeface="Times New Roman" pitchFamily="18" charset="0"/>
                <a:cs typeface="Times New Roman" pitchFamily="18" charset="0"/>
              </a:rPr>
              <a:t>Dribble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 — «вести мяч») или обводка    — один из основных технических элементов баскетбола, второй, после передачи, способ перемещения мяча по площадке, смысл которого состоит в продвижении игрока мимо защитника, при сохранении мяча у себя.</a:t>
            </a:r>
          </a:p>
        </p:txBody>
      </p:sp>
      <p:pic>
        <p:nvPicPr>
          <p:cNvPr id="5" name="Picture Placeholder 7" descr="kobi.jpg"/>
          <p:cNvPicPr>
            <a:picLocks noChangeAspect="1"/>
          </p:cNvPicPr>
          <p:nvPr/>
        </p:nvPicPr>
        <p:blipFill>
          <a:blip r:embed="rId3" cstate="print"/>
          <a:srcRect l="10017" r="10017"/>
          <a:stretch>
            <a:fillRect/>
          </a:stretch>
        </p:blipFill>
        <p:spPr>
          <a:xfrm>
            <a:off x="19371" y="13751"/>
            <a:ext cx="3916390" cy="41353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19371" y="4149081"/>
            <a:ext cx="369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Коби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Брайнт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4411" y="3122294"/>
            <a:ext cx="2304256" cy="34563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8047" y="3122295"/>
            <a:ext cx="2426653" cy="34563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3324" y="3154832"/>
            <a:ext cx="3144937" cy="3010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7808" y="6496597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Тони Паркер                 Стив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Нэш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Аллен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Аверсон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09588" y="285728"/>
            <a:ext cx="10644262" cy="571504"/>
          </a:xfrm>
        </p:spPr>
        <p:txBody>
          <a:bodyPr/>
          <a:lstStyle/>
          <a:p>
            <a:pPr algn="ctr"/>
            <a:r>
              <a:rPr lang="ru-RU" dirty="0" smtClean="0"/>
              <a:t>В </a:t>
            </a:r>
            <a:r>
              <a:rPr lang="en-GB" dirty="0" smtClean="0"/>
              <a:t>NBA</a:t>
            </a:r>
            <a:r>
              <a:rPr lang="ru-RU" dirty="0" smtClean="0"/>
              <a:t>2</a:t>
            </a:r>
            <a:r>
              <a:rPr lang="en-GB" dirty="0" smtClean="0"/>
              <a:t>K</a:t>
            </a:r>
            <a:r>
              <a:rPr lang="ru-RU" dirty="0" smtClean="0"/>
              <a:t> игроки могут побывать на месте известных баскетболистов мира.  </a:t>
            </a:r>
          </a:p>
        </p:txBody>
      </p:sp>
      <p:pic>
        <p:nvPicPr>
          <p:cNvPr id="4" name="Рисунок 3" descr="Без назван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26" y="1142984"/>
            <a:ext cx="5000636" cy="5000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1752" y="1785926"/>
            <a:ext cx="50006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Первая часть NBA 2K вышла в 1999 году. 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На обложке красовался Аллен Айверсон, находившийся в тот момент практически на пике своей формы.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 Аллен Айверсон пребывал на обложке игры в статусе баскетбольного атлета целых 5 лет.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F5D3C28-4429-4888-B177-173A5AFF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84" y="332656"/>
            <a:ext cx="6109320" cy="59601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 делал следующие упражнения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150" y="1428736"/>
            <a:ext cx="421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1. Euro step</a:t>
            </a:r>
          </a:p>
          <a:p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2. Half spin gather</a:t>
            </a:r>
          </a:p>
          <a:p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3. Spin gather</a:t>
            </a:r>
          </a:p>
          <a:p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4. 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step layup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5. F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loater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b="1" u="sng" dirty="0" smtClean="0"/>
          </a:p>
          <a:p>
            <a:endParaRPr lang="ru-RU" b="1" u="sng" dirty="0"/>
          </a:p>
        </p:txBody>
      </p:sp>
      <p:pic>
        <p:nvPicPr>
          <p:cNvPr id="12" name="Рисунок 11" descr="Без названия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1071546"/>
            <a:ext cx="6395113" cy="4357718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667636" y="5572140"/>
            <a:ext cx="1928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Euro step</a:t>
            </a:r>
          </a:p>
        </p:txBody>
      </p:sp>
    </p:spTree>
    <p:extLst>
      <p:ext uri="{BB962C8B-B14F-4D97-AF65-F5344CB8AC3E}">
        <p14:creationId xmlns:p14="http://schemas.microsoft.com/office/powerpoint/2010/main" xmlns="" val="68890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890" y="86224"/>
            <a:ext cx="1666875" cy="1757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1922993" y="297617"/>
            <a:ext cx="29127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xmlns="" val="2620443147"/>
              </p:ext>
            </p:extLst>
          </p:nvPr>
        </p:nvGraphicFramePr>
        <p:xfrm>
          <a:off x="6456040" y="1"/>
          <a:ext cx="5616624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809588" y="2000240"/>
            <a:ext cx="5998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Цель исследования достигнута! </a:t>
            </a:r>
            <a:endParaRPr lang="en-GB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Calibri"/>
            </a:endParaRPr>
          </a:p>
          <a:p>
            <a:endParaRPr lang="en-GB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Calibri"/>
            </a:endParaRPr>
          </a:p>
          <a:p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Мне 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удалось экспериментально проверить тренировочный процесс, а моя гипотеза полностью подтвердилась. </a:t>
            </a:r>
            <a:endParaRPr lang="en-GB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Calibri"/>
            </a:endParaRPr>
          </a:p>
          <a:p>
            <a:endParaRPr lang="en-GB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Calibri"/>
            </a:endParaRPr>
          </a:p>
          <a:p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</a:rPr>
              <a:t>Мне удалось усовершенствовать свои баскетбольные навыки с помощью игрового компьютерного симулятора НБА2К.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Calibri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38150" y="5572140"/>
            <a:ext cx="10858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Чтобы улучшить свою игру в баскетболе нужно больше тренироваться и 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играть на спортивных симуляторах.</a:t>
            </a:r>
          </a:p>
        </p:txBody>
      </p:sp>
    </p:spTree>
    <p:extLst>
      <p:ext uri="{BB962C8B-B14F-4D97-AF65-F5344CB8AC3E}">
        <p14:creationId xmlns:p14="http://schemas.microsoft.com/office/powerpoint/2010/main" xmlns="" val="388291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7015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4001173_win32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641_TF04001173.potx" id="{DD48D495-2534-428C-A800-29229318FEE6}" vid="{97A7D0D4-C9CF-45BA-8AB0-BAE2B7BD6DFC}"/>
    </a:ext>
  </a:extLst>
</a:theme>
</file>

<file path=ppt/theme/theme2.xml><?xml version="1.0" encoding="utf-8"?>
<a:theme xmlns:a="http://schemas.openxmlformats.org/drawingml/2006/main" name="Тема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tf04001173_win32</Template>
  <TotalTime>2453</TotalTime>
  <Words>430</Words>
  <Application>Microsoft Office PowerPoint</Application>
  <PresentationFormat>Произвольный</PresentationFormat>
  <Paragraphs>86</Paragraphs>
  <Slides>10</Slides>
  <Notes>2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tf04001173_win32</vt:lpstr>
      <vt:lpstr>Исследовательская работа на тему:</vt:lpstr>
      <vt:lpstr>Слайд 2</vt:lpstr>
      <vt:lpstr>Слайд 3</vt:lpstr>
      <vt:lpstr>Слайд 4</vt:lpstr>
      <vt:lpstr>Слайд 5</vt:lpstr>
      <vt:lpstr>Слайд 6</vt:lpstr>
      <vt:lpstr>Я делал следующие упражнения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Family</dc:creator>
  <cp:lastModifiedBy>Pavel S</cp:lastModifiedBy>
  <cp:revision>208</cp:revision>
  <cp:lastPrinted>2020-11-22T20:30:19Z</cp:lastPrinted>
  <dcterms:created xsi:type="dcterms:W3CDTF">2020-11-15T13:20:08Z</dcterms:created>
  <dcterms:modified xsi:type="dcterms:W3CDTF">2024-04-04T19:32:24Z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