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верно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Лист1!$A$2:$A$6</c:f>
              <c:strCache>
                <c:ptCount val="5"/>
                <c:pt idx="0">
                  <c:v>Вопрос 1</c:v>
                </c:pt>
                <c:pt idx="1">
                  <c:v>Вопрос 2</c:v>
                </c:pt>
                <c:pt idx="2">
                  <c:v>Вопрос 3</c:v>
                </c:pt>
                <c:pt idx="3">
                  <c:v>Вопрос  4</c:v>
                </c:pt>
                <c:pt idx="4">
                  <c:v>Вопрос  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 верно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Лист1!$A$2:$A$6</c:f>
              <c:strCache>
                <c:ptCount val="5"/>
                <c:pt idx="0">
                  <c:v>Вопрос 1</c:v>
                </c:pt>
                <c:pt idx="1">
                  <c:v>Вопрос 2</c:v>
                </c:pt>
                <c:pt idx="2">
                  <c:v>Вопрос 3</c:v>
                </c:pt>
                <c:pt idx="3">
                  <c:v>Вопрос  4</c:v>
                </c:pt>
                <c:pt idx="4">
                  <c:v>Вопрос  5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7</c:v>
                </c:pt>
                <c:pt idx="3">
                  <c:v>8</c:v>
                </c:pt>
                <c:pt idx="4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718720"/>
        <c:axId val="64720256"/>
      </c:barChart>
      <c:catAx>
        <c:axId val="6471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64720256"/>
        <c:crosses val="autoZero"/>
        <c:auto val="1"/>
        <c:lblAlgn val="ctr"/>
        <c:lblOffset val="100"/>
        <c:noMultiLvlLbl val="0"/>
      </c:catAx>
      <c:valAx>
        <c:axId val="64720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71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072DCC-DCCB-4693-9B0A-40F76035D46F}" type="datetimeFigureOut">
              <a:rPr lang="ru-RU" smtClean="0"/>
              <a:pPr/>
              <a:t>15.03.2023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5107F1-34CD-4A6B-AC10-E7C8F835B9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9752" y="2276872"/>
            <a:ext cx="6172200" cy="129614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Исследовательская работа на тему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«Основы техник бега»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725144"/>
            <a:ext cx="3491880" cy="1584176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Ученик 6 «Б» класса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Марченков Владислав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Приказчикова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Т.В.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учитель физической культуры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ru-RU" b="1" dirty="0"/>
              <a:t>Цель: </a:t>
            </a:r>
            <a:r>
              <a:rPr lang="ru-RU" dirty="0" smtClean="0"/>
              <a:t>привлечь внимание </a:t>
            </a:r>
            <a:r>
              <a:rPr lang="ru-RU" dirty="0"/>
              <a:t>к </a:t>
            </a:r>
            <a:r>
              <a:rPr lang="ru-RU" dirty="0" smtClean="0"/>
              <a:t>занятиям </a:t>
            </a:r>
            <a:r>
              <a:rPr lang="ru-RU" dirty="0"/>
              <a:t>легкой атлетикой 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  <a:p>
            <a:pPr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endParaRPr lang="ru-RU" b="1" dirty="0"/>
          </a:p>
          <a:p>
            <a:endParaRPr lang="ru-RU" b="1" dirty="0" smtClean="0"/>
          </a:p>
          <a:p>
            <a:endParaRPr lang="ru-RU" dirty="0"/>
          </a:p>
        </p:txBody>
      </p:sp>
      <p:pic>
        <p:nvPicPr>
          <p:cNvPr id="4" name="Рисунок 3" descr="IMG_0681_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052736"/>
            <a:ext cx="3510390" cy="4680520"/>
          </a:xfrm>
          <a:prstGeom prst="rect">
            <a:avLst/>
          </a:prstGeom>
        </p:spPr>
      </p:pic>
      <p:pic>
        <p:nvPicPr>
          <p:cNvPr id="5" name="Рисунок 4" descr="8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060848"/>
            <a:ext cx="4352484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6203032" cy="576064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Древнегреческие легкоатлеты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greec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6915836" cy="46085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3970784" cy="764704"/>
          </a:xfrm>
        </p:spPr>
        <p:txBody>
          <a:bodyPr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Гладкий бег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Содержимое 6" descr="1638907959_38-sportishka-com-p-beg-s-nizkogo-starta-sport-krasivo-foto-4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5545"/>
          <a:stretch>
            <a:fillRect/>
          </a:stretch>
        </p:blipFill>
        <p:spPr>
          <a:xfrm>
            <a:off x="1115616" y="1340768"/>
            <a:ext cx="7236296" cy="4608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620688"/>
          </a:xfrm>
        </p:spPr>
        <p:txBody>
          <a:bodyPr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Бег по пересеченной местности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1552986839_1j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6995120" cy="450490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64704"/>
          </a:xfrm>
        </p:spPr>
        <p:txBody>
          <a:bodyPr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Бег с барьерами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6a349a8b3f482bb9fadb0569151a7fe8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12776"/>
            <a:ext cx="6552728" cy="441814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Исследование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39552" y="1196752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235</TotalTime>
  <Words>43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Эркер</vt:lpstr>
      <vt:lpstr>Исследовательская работа на тему:   «Основы техник бега»</vt:lpstr>
      <vt:lpstr>Презентация PowerPoint</vt:lpstr>
      <vt:lpstr>Древнегреческие легкоатлеты</vt:lpstr>
      <vt:lpstr>Гладкий бег</vt:lpstr>
      <vt:lpstr>Бег по пересеченной местности</vt:lpstr>
      <vt:lpstr>Бег с барьерами</vt:lpstr>
      <vt:lpstr>Исследование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техник бега</dc:title>
  <dc:creator>Домашний</dc:creator>
  <cp:lastModifiedBy>Lenovo</cp:lastModifiedBy>
  <cp:revision>32</cp:revision>
  <dcterms:created xsi:type="dcterms:W3CDTF">2023-03-05T10:27:49Z</dcterms:created>
  <dcterms:modified xsi:type="dcterms:W3CDTF">2023-03-15T05:57:44Z</dcterms:modified>
</cp:coreProperties>
</file>