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sldIdLst>
    <p:sldId id="256" r:id="rId2"/>
    <p:sldId id="257" r:id="rId3"/>
    <p:sldId id="264" r:id="rId4"/>
    <p:sldId id="259" r:id="rId5"/>
    <p:sldId id="261" r:id="rId6"/>
    <p:sldId id="262" r:id="rId7"/>
    <p:sldId id="263" r:id="rId8"/>
    <p:sldId id="266" r:id="rId9"/>
    <p:sldId id="265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A5C19E8-9A87-457E-B387-6CC1F5633BDB}">
          <p14:sldIdLst>
            <p14:sldId id="256"/>
            <p14:sldId id="257"/>
            <p14:sldId id="264"/>
            <p14:sldId id="259"/>
            <p14:sldId id="261"/>
            <p14:sldId id="262"/>
            <p14:sldId id="263"/>
            <p14:sldId id="266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43" autoAdjust="0"/>
    <p:restoredTop sz="94660"/>
  </p:normalViewPr>
  <p:slideViewPr>
    <p:cSldViewPr>
      <p:cViewPr varScale="1">
        <p:scale>
          <a:sx n="110" d="100"/>
          <a:sy n="110" d="100"/>
        </p:scale>
        <p:origin x="-166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9ADCA-5677-4EB9-9130-14E799EBBCA9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76926-2C6A-4B31-9964-C7CC9C2E2B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925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76926-2C6A-4B31-9964-C7CC9C2E2B2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80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020272" y="4653136"/>
            <a:ext cx="1981200" cy="1828800"/>
          </a:xfrm>
        </p:spPr>
        <p:txBody>
          <a:bodyPr>
            <a:normAutofit/>
          </a:bodyPr>
          <a:lstStyle/>
          <a:p>
            <a:r>
              <a:rPr lang="ru-RU" sz="1050" b="1" dirty="0"/>
              <a:t>Автор работы:</a:t>
            </a:r>
            <a:endParaRPr lang="ru-RU" sz="1050" dirty="0"/>
          </a:p>
          <a:p>
            <a:r>
              <a:rPr lang="ru-RU" sz="1050" b="1" dirty="0" err="1"/>
              <a:t>Байбулатов</a:t>
            </a:r>
            <a:r>
              <a:rPr lang="ru-RU" sz="1050" b="1" dirty="0"/>
              <a:t> Арсений</a:t>
            </a:r>
            <a:r>
              <a:rPr lang="ru-RU" sz="1050" b="1" dirty="0" smtClean="0"/>
              <a:t>,  </a:t>
            </a:r>
            <a:r>
              <a:rPr lang="ru-RU" sz="1050" b="1" dirty="0"/>
              <a:t>5 «Г» </a:t>
            </a:r>
            <a:r>
              <a:rPr lang="ru-RU" sz="1050" b="1" dirty="0" smtClean="0"/>
              <a:t>класс </a:t>
            </a:r>
            <a:endParaRPr lang="ru-RU" sz="1050" dirty="0"/>
          </a:p>
          <a:p>
            <a:r>
              <a:rPr lang="ru-RU" sz="1050" b="1" dirty="0" smtClean="0"/>
              <a:t>                             Руководитель </a:t>
            </a:r>
            <a:r>
              <a:rPr lang="ru-RU" sz="1050" b="1" dirty="0"/>
              <a:t>работы</a:t>
            </a:r>
            <a:r>
              <a:rPr lang="ru-RU" sz="1050" b="1" dirty="0" smtClean="0"/>
              <a:t>:</a:t>
            </a:r>
            <a:r>
              <a:rPr lang="ru-RU" sz="1050" b="1" dirty="0"/>
              <a:t> </a:t>
            </a:r>
            <a:endParaRPr lang="ru-RU" sz="1050" dirty="0"/>
          </a:p>
          <a:p>
            <a:r>
              <a:rPr lang="ru-RU" sz="1050" dirty="0"/>
              <a:t>Учитель Физической </a:t>
            </a:r>
            <a:r>
              <a:rPr lang="ru-RU" sz="1050" dirty="0" smtClean="0"/>
              <a:t>культуры </a:t>
            </a:r>
            <a:r>
              <a:rPr lang="ru-RU" sz="1050" dirty="0" err="1" smtClean="0"/>
              <a:t>Приказчикова</a:t>
            </a:r>
            <a:r>
              <a:rPr lang="ru-RU" sz="1050" dirty="0" smtClean="0"/>
              <a:t> </a:t>
            </a:r>
            <a:r>
              <a:rPr lang="ru-RU" sz="1050" dirty="0"/>
              <a:t>Т</a:t>
            </a:r>
            <a:r>
              <a:rPr lang="ru-RU" sz="1050" dirty="0" smtClean="0"/>
              <a:t>атьяна  Викторовна</a:t>
            </a:r>
            <a:endParaRPr lang="ru-RU" sz="1050" dirty="0"/>
          </a:p>
          <a:p>
            <a:r>
              <a:rPr lang="ru-RU" sz="1050" dirty="0"/>
              <a:t> </a:t>
            </a:r>
          </a:p>
          <a:p>
            <a:endParaRPr lang="ru-RU" sz="105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880255"/>
            <a:ext cx="6324600" cy="18288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  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88706" y="1484784"/>
            <a:ext cx="5958408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  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Проектно-исследовательская                  </a:t>
            </a:r>
            <a:r>
              <a:rPr lang="ru-RU" sz="2400" dirty="0" smtClean="0">
                <a:solidFill>
                  <a:schemeClr val="bg1"/>
                </a:solidFill>
              </a:rPr>
              <a:t>работа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400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       </a:t>
            </a:r>
            <a:r>
              <a:rPr lang="ru-RU" dirty="0"/>
              <a:t> </a:t>
            </a:r>
            <a:endParaRPr lang="ru-RU" sz="2400" dirty="0"/>
          </a:p>
          <a:p>
            <a:r>
              <a:rPr lang="ru-RU" sz="2400" dirty="0" smtClean="0">
                <a:solidFill>
                  <a:schemeClr val="bg1"/>
                </a:solidFill>
              </a:rPr>
              <a:t>                              СКАКАЛКА</a:t>
            </a:r>
            <a:r>
              <a:rPr lang="ru-RU" sz="2400" dirty="0">
                <a:solidFill>
                  <a:schemeClr val="bg1"/>
                </a:solidFill>
              </a:rPr>
              <a:t>.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    СЦЕНАРИЙ СПОРТИВНОГО ПРАЗДНИКА </a:t>
            </a:r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                    «</a:t>
            </a:r>
            <a:r>
              <a:rPr lang="ru-RU" sz="3200" dirty="0">
                <a:solidFill>
                  <a:schemeClr val="bg1"/>
                </a:solidFill>
              </a:rPr>
              <a:t>Во славу </a:t>
            </a:r>
            <a:r>
              <a:rPr lang="ru-RU" sz="3200" dirty="0" smtClean="0">
                <a:solidFill>
                  <a:schemeClr val="bg1"/>
                </a:solidFill>
              </a:rPr>
              <a:t>скакалки»</a:t>
            </a:r>
            <a:endParaRPr lang="ru-RU" sz="3200" dirty="0">
              <a:solidFill>
                <a:schemeClr val="bg1"/>
              </a:solidFill>
            </a:endParaRPr>
          </a:p>
          <a:p>
            <a:r>
              <a:rPr lang="ru-RU" sz="2400" dirty="0"/>
              <a:t/>
            </a:r>
            <a:br>
              <a:rPr lang="ru-RU" sz="2400" dirty="0"/>
            </a:br>
            <a:endParaRPr lang="ru-RU" sz="2400" dirty="0"/>
          </a:p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286000" y="2274838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 </a:t>
            </a:r>
          </a:p>
          <a:p>
            <a:r>
              <a:rPr lang="ru-RU" dirty="0" smtClean="0"/>
              <a:t>»</a:t>
            </a:r>
            <a:endParaRPr lang="ru-RU" dirty="0"/>
          </a:p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910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23528" y="5301208"/>
            <a:ext cx="8407893" cy="132932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dirty="0"/>
              <a:t> </a:t>
            </a:r>
            <a:endParaRPr lang="ru-RU" sz="1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Актуальность исследования</a:t>
            </a:r>
            <a:br>
              <a:rPr lang="ru-RU" dirty="0" smtClean="0"/>
            </a:br>
            <a:r>
              <a:rPr lang="ru-RU" dirty="0" smtClean="0"/>
              <a:t>цель проекта</a:t>
            </a:r>
            <a:br>
              <a:rPr lang="ru-RU" dirty="0" smtClean="0"/>
            </a:br>
            <a:endParaRPr lang="ru-RU" dirty="0"/>
          </a:p>
        </p:txBody>
      </p:sp>
      <p:pic>
        <p:nvPicPr>
          <p:cNvPr id="1026" name="Picture 2" descr="C:\Users\Альфия\Downloads\razvivajka-1-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656454"/>
            <a:ext cx="4438537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Альфия\Downloads\Fotolia_56396780_Subscription_Monthly_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52" y="3441509"/>
            <a:ext cx="4397251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09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95536" y="1719070"/>
            <a:ext cx="8393356" cy="495028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ru-RU" sz="1200" dirty="0" smtClean="0"/>
          </a:p>
          <a:p>
            <a:pPr marL="45720" indent="0">
              <a:buNone/>
            </a:pPr>
            <a:endParaRPr lang="ru-RU" sz="1200" dirty="0"/>
          </a:p>
          <a:p>
            <a:pPr marL="45720" indent="0">
              <a:buNone/>
            </a:pPr>
            <a:endParaRPr lang="ru-RU" sz="1200" dirty="0" smtClean="0"/>
          </a:p>
          <a:p>
            <a:pPr marL="45720" indent="0">
              <a:buNone/>
            </a:pPr>
            <a:r>
              <a:rPr lang="ru-RU" sz="1400" dirty="0" smtClean="0"/>
              <a:t>1.Умеете ли вы прыгать на скакалке?</a:t>
            </a:r>
            <a:endParaRPr lang="ru-RU" sz="1400" dirty="0"/>
          </a:p>
          <a:p>
            <a:pPr marL="45720" indent="0">
              <a:buNone/>
            </a:pPr>
            <a:r>
              <a:rPr lang="ru-RU" sz="1200" dirty="0" smtClean="0"/>
              <a:t>Да-10</a:t>
            </a:r>
          </a:p>
          <a:p>
            <a:pPr marL="45720" indent="0">
              <a:buNone/>
            </a:pPr>
            <a:r>
              <a:rPr lang="ru-RU" sz="1200" dirty="0" smtClean="0"/>
              <a:t>Нет-2</a:t>
            </a:r>
          </a:p>
          <a:p>
            <a:pPr marL="45720" indent="0">
              <a:buNone/>
            </a:pPr>
            <a:r>
              <a:rPr lang="ru-RU" sz="1200" dirty="0" smtClean="0"/>
              <a:t>2.Знаете ли вы историю появления скакалки?</a:t>
            </a:r>
            <a:endParaRPr lang="ru-RU" sz="1200" dirty="0"/>
          </a:p>
          <a:p>
            <a:pPr marL="45720" indent="0">
              <a:buNone/>
            </a:pPr>
            <a:r>
              <a:rPr lang="ru-RU" sz="1200" dirty="0" smtClean="0"/>
              <a:t>Да-2</a:t>
            </a:r>
          </a:p>
          <a:p>
            <a:pPr marL="45720" indent="0">
              <a:buNone/>
            </a:pPr>
            <a:r>
              <a:rPr lang="ru-RU" sz="1200" dirty="0" smtClean="0"/>
              <a:t>Нет-10</a:t>
            </a:r>
          </a:p>
          <a:p>
            <a:pPr marL="45720" indent="0">
              <a:buNone/>
            </a:pPr>
            <a:r>
              <a:rPr lang="ru-RU" sz="1200" dirty="0" smtClean="0"/>
              <a:t>3.Знаете ли вы, что такое </a:t>
            </a:r>
            <a:r>
              <a:rPr lang="en-US" sz="1200" dirty="0" smtClean="0"/>
              <a:t>“</a:t>
            </a:r>
            <a:r>
              <a:rPr lang="ru-RU" sz="1200" dirty="0" smtClean="0"/>
              <a:t>СКИППИНГ</a:t>
            </a:r>
            <a:r>
              <a:rPr lang="en-US" sz="1200" dirty="0" smtClean="0"/>
              <a:t>”</a:t>
            </a:r>
            <a:r>
              <a:rPr lang="ru-RU" sz="1200" dirty="0" smtClean="0"/>
              <a:t>?</a:t>
            </a:r>
          </a:p>
          <a:p>
            <a:pPr marL="45720" indent="0">
              <a:buNone/>
            </a:pPr>
            <a:r>
              <a:rPr lang="ru-RU" sz="1200" dirty="0" smtClean="0"/>
              <a:t>Да-2</a:t>
            </a:r>
          </a:p>
          <a:p>
            <a:pPr marL="45720" indent="0">
              <a:buNone/>
            </a:pPr>
            <a:r>
              <a:rPr lang="ru-RU" sz="1200" dirty="0" smtClean="0"/>
              <a:t>Нет-10</a:t>
            </a:r>
          </a:p>
          <a:p>
            <a:pPr marL="45720" indent="0">
              <a:buNone/>
            </a:pPr>
            <a:r>
              <a:rPr lang="ru-RU" sz="1200" dirty="0" smtClean="0"/>
              <a:t>4.Как вы думаете, сколько видов скакалок существует?</a:t>
            </a:r>
            <a:endParaRPr lang="ru-RU" sz="1200" dirty="0"/>
          </a:p>
          <a:p>
            <a:pPr marL="45720" indent="0">
              <a:buNone/>
            </a:pPr>
            <a:r>
              <a:rPr lang="ru-RU" sz="1200" dirty="0" smtClean="0"/>
              <a:t>Более 10-5</a:t>
            </a:r>
          </a:p>
          <a:p>
            <a:pPr marL="45720" indent="0">
              <a:buNone/>
            </a:pPr>
            <a:r>
              <a:rPr lang="ru-RU" sz="1200" dirty="0" smtClean="0"/>
              <a:t>Менее-10-7</a:t>
            </a:r>
          </a:p>
          <a:p>
            <a:pPr marL="45720" indent="0">
              <a:buNone/>
            </a:pPr>
            <a:r>
              <a:rPr lang="ru-RU" sz="1200" dirty="0" smtClean="0"/>
              <a:t>5.Сколько прыжков было сделано на мировом </a:t>
            </a:r>
            <a:r>
              <a:rPr lang="ru-RU" sz="1200" dirty="0"/>
              <a:t>р</a:t>
            </a:r>
            <a:r>
              <a:rPr lang="ru-RU" sz="1200" dirty="0" smtClean="0"/>
              <a:t>екорде?</a:t>
            </a:r>
          </a:p>
          <a:p>
            <a:pPr marL="45720" indent="0">
              <a:buNone/>
            </a:pPr>
            <a:r>
              <a:rPr lang="ru-RU" sz="1200" dirty="0" smtClean="0"/>
              <a:t>153-3</a:t>
            </a:r>
          </a:p>
          <a:p>
            <a:pPr marL="45720" indent="0">
              <a:buNone/>
            </a:pPr>
            <a:r>
              <a:rPr lang="ru-RU" sz="1200" dirty="0" smtClean="0"/>
              <a:t>318-5</a:t>
            </a:r>
          </a:p>
          <a:p>
            <a:pPr marL="45720" indent="0">
              <a:buNone/>
            </a:pPr>
            <a:r>
              <a:rPr lang="ru-RU" sz="1200" dirty="0" smtClean="0"/>
              <a:t>440-4</a:t>
            </a:r>
            <a:endParaRPr lang="ru-RU" sz="1200" dirty="0"/>
          </a:p>
          <a:p>
            <a:pPr marL="45720" indent="0">
              <a:buNone/>
            </a:pPr>
            <a:endParaRPr lang="ru-RU" sz="1200" dirty="0"/>
          </a:p>
          <a:p>
            <a:pPr marL="45720" indent="0">
              <a:buNone/>
            </a:pPr>
            <a:endParaRPr lang="ru-RU" sz="1500" dirty="0"/>
          </a:p>
          <a:p>
            <a:pPr marL="45720" indent="0">
              <a:buNone/>
            </a:pPr>
            <a:endParaRPr lang="ru-RU" sz="1500" dirty="0" smtClean="0"/>
          </a:p>
          <a:p>
            <a:pPr marL="45720" indent="0">
              <a:buNone/>
            </a:pPr>
            <a:endParaRPr lang="ru-RU" sz="1500" dirty="0"/>
          </a:p>
          <a:p>
            <a:pPr marL="45720" indent="0">
              <a:buNone/>
            </a:pPr>
            <a:endParaRPr lang="ru-RU" sz="1500" dirty="0" smtClean="0"/>
          </a:p>
          <a:p>
            <a:pPr marL="45720" indent="0">
              <a:buNone/>
            </a:pPr>
            <a:endParaRPr lang="ru-RU" sz="1500" dirty="0"/>
          </a:p>
          <a:p>
            <a:pPr marL="45720" indent="0">
              <a:buNone/>
            </a:pPr>
            <a:endParaRPr lang="ru-RU" sz="1500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Социологический опрос</a:t>
            </a:r>
            <a:endParaRPr lang="ru-RU" dirty="0"/>
          </a:p>
        </p:txBody>
      </p:sp>
      <p:pic>
        <p:nvPicPr>
          <p:cNvPr id="1026" name="Picture 2" descr="C:\Users\Альфия\Downloads\original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628800"/>
            <a:ext cx="3672408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0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380999" y="1484784"/>
            <a:ext cx="8407893" cy="5373216"/>
          </a:xfrm>
        </p:spPr>
        <p:txBody>
          <a:bodyPr>
            <a:normAutofit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sz="1600" dirty="0" smtClean="0"/>
          </a:p>
          <a:p>
            <a:r>
              <a:rPr lang="ru-RU" sz="1600" dirty="0" smtClean="0"/>
              <a:t>1.Древний Китай</a:t>
            </a:r>
          </a:p>
          <a:p>
            <a:r>
              <a:rPr lang="ru-RU" sz="1600" dirty="0" smtClean="0"/>
              <a:t>2.Древний Египет</a:t>
            </a:r>
          </a:p>
          <a:p>
            <a:r>
              <a:rPr lang="ru-RU" sz="1600" dirty="0" smtClean="0"/>
              <a:t>3.Языческая Русь</a:t>
            </a:r>
          </a:p>
          <a:p>
            <a:r>
              <a:rPr lang="ru-RU" sz="1600" dirty="0" smtClean="0"/>
              <a:t>4.Древний Рим</a:t>
            </a:r>
          </a:p>
          <a:p>
            <a:r>
              <a:rPr lang="ru-RU" sz="1600" dirty="0" smtClean="0"/>
              <a:t>5.Христиане во время Пасхи</a:t>
            </a:r>
            <a:endParaRPr lang="ru-RU" sz="16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Откуда появилась скакалка:</a:t>
            </a:r>
            <a:endParaRPr lang="ru-RU" dirty="0"/>
          </a:p>
        </p:txBody>
      </p:sp>
      <p:pic>
        <p:nvPicPr>
          <p:cNvPr id="2051" name="Picture 3" descr="C:\Users\Альфия\Downloads\56e49dcb-eea4-4dc6-8340-1b34d6b0146c_1.72b644aaf6fafa7d2ee0a25c2d407a8a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72816"/>
            <a:ext cx="3456384" cy="242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9" y="1703368"/>
            <a:ext cx="3024336" cy="2713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764360"/>
            <a:ext cx="4536504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02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3" y="1719895"/>
            <a:ext cx="8609380" cy="4406584"/>
          </a:xfrm>
        </p:spPr>
        <p:txBody>
          <a:bodyPr/>
          <a:lstStyle/>
          <a:p>
            <a:pPr marL="45720" indent="0">
              <a:buNone/>
            </a:pPr>
            <a:endParaRPr lang="ru-RU" dirty="0" smtClean="0"/>
          </a:p>
          <a:p>
            <a:pPr marL="45720" indent="0">
              <a:buNone/>
            </a:pPr>
            <a:r>
              <a:rPr lang="ru-RU" dirty="0" smtClean="0"/>
              <a:t>1.Простые скакалки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скакалок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628800"/>
            <a:ext cx="5256584" cy="1205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07504" y="2125304"/>
            <a:ext cx="3312368" cy="59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1400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2.Скоростные скакалки</a:t>
            </a:r>
            <a:endParaRPr lang="ru-RU" sz="1200" dirty="0" smtClean="0"/>
          </a:p>
          <a:p>
            <a:endParaRPr lang="ru-RU" sz="2000" dirty="0"/>
          </a:p>
          <a:p>
            <a:endParaRPr lang="ru-RU" sz="2000" dirty="0" smtClean="0"/>
          </a:p>
          <a:p>
            <a:endParaRPr lang="ru-RU" sz="2000" dirty="0"/>
          </a:p>
          <a:p>
            <a:endParaRPr lang="ru-RU" sz="2000" dirty="0" smtClean="0"/>
          </a:p>
          <a:p>
            <a:endParaRPr lang="ru-RU" sz="2000" dirty="0"/>
          </a:p>
          <a:p>
            <a:endParaRPr lang="ru-RU" sz="2000" dirty="0" smtClean="0"/>
          </a:p>
          <a:p>
            <a:r>
              <a:rPr lang="ru-RU" sz="2000" dirty="0" smtClean="0"/>
              <a:t>3.Утяжеленные скакалки</a:t>
            </a:r>
            <a:endParaRPr lang="ru-RU" sz="1200" dirty="0"/>
          </a:p>
          <a:p>
            <a:endParaRPr lang="ru-RU" sz="1200" dirty="0"/>
          </a:p>
          <a:p>
            <a:endParaRPr lang="ru-RU" sz="1200" dirty="0" smtClean="0"/>
          </a:p>
          <a:p>
            <a:endParaRPr lang="ru-RU" sz="1200" dirty="0"/>
          </a:p>
          <a:p>
            <a:endParaRPr lang="ru-RU" sz="1200" dirty="0" smtClean="0"/>
          </a:p>
          <a:p>
            <a:endParaRPr lang="ru-RU" sz="1200" dirty="0"/>
          </a:p>
          <a:p>
            <a:endParaRPr lang="ru-RU" sz="1200" dirty="0" smtClean="0"/>
          </a:p>
          <a:p>
            <a:endParaRPr lang="ru-RU" sz="1200" dirty="0"/>
          </a:p>
          <a:p>
            <a:endParaRPr lang="ru-RU" sz="1200" dirty="0" smtClean="0"/>
          </a:p>
          <a:p>
            <a:endParaRPr lang="ru-RU" sz="1200" dirty="0"/>
          </a:p>
          <a:p>
            <a:endParaRPr lang="ru-RU" sz="1200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149972"/>
            <a:ext cx="5255773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822718"/>
            <a:ext cx="4748336" cy="190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584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3" y="1700808"/>
            <a:ext cx="8609380" cy="4425671"/>
          </a:xfrm>
        </p:spPr>
        <p:txBody>
          <a:bodyPr/>
          <a:lstStyle/>
          <a:p>
            <a:pPr marL="45720" indent="0">
              <a:buNone/>
            </a:pPr>
            <a:endParaRPr lang="ru-RU" sz="1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скакалок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646447"/>
            <a:ext cx="3820022" cy="154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77146" y="2060848"/>
            <a:ext cx="4222846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 smtClean="0"/>
          </a:p>
          <a:p>
            <a:r>
              <a:rPr lang="ru-RU" dirty="0" smtClean="0"/>
              <a:t>4. Скакалки со встроенным счетчиком</a:t>
            </a:r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5.Бисерные скакалки</a:t>
            </a:r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6.Нейроскакалка</a:t>
            </a:r>
          </a:p>
          <a:p>
            <a:endParaRPr lang="ru-RU" sz="1050" dirty="0" smtClean="0"/>
          </a:p>
          <a:p>
            <a:endParaRPr lang="ru-RU" sz="1050" dirty="0"/>
          </a:p>
          <a:p>
            <a:endParaRPr lang="ru-RU" sz="1050" dirty="0" smtClean="0"/>
          </a:p>
          <a:p>
            <a:endParaRPr lang="ru-RU" sz="1050" dirty="0"/>
          </a:p>
          <a:p>
            <a:endParaRPr lang="ru-RU" sz="800" dirty="0" smtClean="0"/>
          </a:p>
          <a:p>
            <a:endParaRPr lang="ru-RU" sz="800" dirty="0"/>
          </a:p>
          <a:p>
            <a:endParaRPr lang="ru-RU" sz="800" dirty="0" smtClean="0"/>
          </a:p>
          <a:p>
            <a:endParaRPr lang="ru-RU" sz="800" dirty="0"/>
          </a:p>
          <a:p>
            <a:endParaRPr lang="ru-RU" sz="800" dirty="0" smtClean="0"/>
          </a:p>
          <a:p>
            <a:endParaRPr lang="ru-RU" sz="1200" dirty="0"/>
          </a:p>
          <a:p>
            <a:endParaRPr lang="ru-RU" sz="1200" dirty="0" smtClean="0"/>
          </a:p>
          <a:p>
            <a:endParaRPr lang="ru-RU" sz="1200" dirty="0"/>
          </a:p>
          <a:p>
            <a:endParaRPr lang="ru-RU" sz="1200" dirty="0" smtClean="0"/>
          </a:p>
          <a:p>
            <a:endParaRPr lang="ru-RU" sz="1200" dirty="0"/>
          </a:p>
          <a:p>
            <a:endParaRPr lang="ru-RU" sz="12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033" y="3289328"/>
            <a:ext cx="3603997" cy="1464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Рисунок 6" descr="D:\Desktop\7657.970.pn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40102" y="4913616"/>
            <a:ext cx="3707904" cy="146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8520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95536" y="1719070"/>
            <a:ext cx="8393356" cy="5022297"/>
          </a:xfrm>
        </p:spPr>
        <p:txBody>
          <a:bodyPr>
            <a:noAutofit/>
          </a:bodyPr>
          <a:lstStyle/>
          <a:p>
            <a:endParaRPr lang="ru-RU" sz="1200" b="1" i="1" dirty="0" smtClean="0"/>
          </a:p>
          <a:p>
            <a:endParaRPr lang="ru-RU" sz="1200" b="1" i="1" dirty="0"/>
          </a:p>
          <a:p>
            <a:endParaRPr lang="ru-RU" sz="1200" b="1" i="1" dirty="0" smtClean="0"/>
          </a:p>
          <a:p>
            <a:endParaRPr lang="ru-RU" sz="1200" b="1" i="1" dirty="0"/>
          </a:p>
          <a:p>
            <a:endParaRPr lang="ru-RU" sz="1200" b="1" i="1" dirty="0" smtClean="0"/>
          </a:p>
          <a:p>
            <a:endParaRPr lang="ru-RU" sz="1200" b="1" i="1" dirty="0"/>
          </a:p>
          <a:p>
            <a:endParaRPr lang="ru-RU" sz="1200" b="1" i="1" dirty="0" smtClean="0"/>
          </a:p>
          <a:p>
            <a:endParaRPr lang="ru-RU" sz="1200" b="1" i="1" dirty="0"/>
          </a:p>
          <a:p>
            <a:endParaRPr lang="ru-RU" sz="1200" b="1" i="1" dirty="0" smtClean="0"/>
          </a:p>
          <a:p>
            <a:pPr marL="45720" indent="0">
              <a:buNone/>
            </a:pPr>
            <a:endParaRPr lang="ru-RU" sz="1200" b="1" i="1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Скиппинг</a:t>
            </a:r>
            <a:endParaRPr lang="ru-RU" dirty="0"/>
          </a:p>
        </p:txBody>
      </p:sp>
      <p:pic>
        <p:nvPicPr>
          <p:cNvPr id="2050" name="Picture 2" descr="C:\Users\Альфия\Downloads\67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20" y="1556792"/>
            <a:ext cx="7360385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20" y="3895725"/>
            <a:ext cx="4315972" cy="2427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895725"/>
            <a:ext cx="3816424" cy="253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397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23528" y="1412776"/>
            <a:ext cx="8407893" cy="4767448"/>
          </a:xfrm>
        </p:spPr>
        <p:txBody>
          <a:bodyPr>
            <a:noAutofit/>
          </a:bodyPr>
          <a:lstStyle/>
          <a:p>
            <a:pPr>
              <a:lnSpc>
                <a:spcPct val="114000"/>
              </a:lnSpc>
              <a:spcAft>
                <a:spcPts val="1530"/>
              </a:spcAft>
            </a:pPr>
            <a:r>
              <a:rPr lang="ru-RU" sz="1050" b="1" dirty="0" smtClean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– </a:t>
            </a:r>
            <a:r>
              <a:rPr lang="ru-RU" sz="1100" b="1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прыжки классические;</a:t>
            </a:r>
            <a:endParaRPr lang="ru-RU" sz="1100" b="1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4000"/>
              </a:lnSpc>
              <a:spcAft>
                <a:spcPts val="1530"/>
              </a:spcAft>
            </a:pPr>
            <a:r>
              <a:rPr lang="ru-RU" sz="1100" b="1" dirty="0" smtClean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                               – </a:t>
            </a:r>
            <a:r>
              <a:rPr lang="ru-RU" sz="1100" b="1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прыжки на одной ноге;</a:t>
            </a:r>
            <a:endParaRPr lang="ru-RU" sz="1100" b="1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4000"/>
              </a:lnSpc>
              <a:spcAft>
                <a:spcPts val="1530"/>
              </a:spcAft>
            </a:pPr>
            <a:r>
              <a:rPr lang="ru-RU" sz="1100" b="1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– прыжки боком;</a:t>
            </a:r>
            <a:endParaRPr lang="ru-RU" sz="1100" b="1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4000"/>
              </a:lnSpc>
              <a:spcAft>
                <a:spcPts val="1530"/>
              </a:spcAft>
            </a:pPr>
            <a:r>
              <a:rPr lang="ru-RU" sz="1100" b="1" dirty="0" smtClean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                                  – </a:t>
            </a:r>
            <a:r>
              <a:rPr lang="ru-RU" sz="1100" b="1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прыжки в приседе;</a:t>
            </a:r>
            <a:endParaRPr lang="ru-RU" sz="1100" b="1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4000"/>
              </a:lnSpc>
              <a:spcAft>
                <a:spcPts val="1530"/>
              </a:spcAft>
            </a:pPr>
            <a:r>
              <a:rPr lang="ru-RU" sz="1100" b="1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– прыжки «руки </a:t>
            </a:r>
            <a:r>
              <a:rPr lang="ru-RU" sz="1100" b="1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скрестно</a:t>
            </a:r>
            <a:r>
              <a:rPr lang="ru-RU" sz="1100" b="1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»;</a:t>
            </a:r>
            <a:endParaRPr lang="ru-RU" sz="1100" b="1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4000"/>
              </a:lnSpc>
              <a:spcAft>
                <a:spcPts val="1530"/>
              </a:spcAft>
            </a:pPr>
            <a:r>
              <a:rPr lang="ru-RU" sz="1100" b="1" dirty="0" smtClean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                                   – </a:t>
            </a:r>
            <a:r>
              <a:rPr lang="ru-RU" sz="1100" b="1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прыжки с продвижением;</a:t>
            </a:r>
            <a:endParaRPr lang="ru-RU" sz="1100" b="1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4000"/>
              </a:lnSpc>
              <a:spcAft>
                <a:spcPts val="1530"/>
              </a:spcAft>
            </a:pPr>
            <a:r>
              <a:rPr lang="ru-RU" sz="1100" b="1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– прыжки со сменой ног;</a:t>
            </a:r>
            <a:endParaRPr lang="ru-RU" sz="1100" b="1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4000"/>
              </a:lnSpc>
              <a:spcAft>
                <a:spcPts val="1530"/>
              </a:spcAft>
            </a:pPr>
            <a:r>
              <a:rPr lang="ru-RU" sz="1100" b="1" dirty="0" smtClean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                                   – </a:t>
            </a:r>
            <a:r>
              <a:rPr lang="ru-RU" sz="1100" b="1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прыжки «ноги </a:t>
            </a:r>
            <a:r>
              <a:rPr lang="ru-RU" sz="1100" b="1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скрестно</a:t>
            </a:r>
            <a:r>
              <a:rPr lang="ru-RU" sz="1100" b="1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»;</a:t>
            </a:r>
            <a:endParaRPr lang="ru-RU" sz="1100" b="1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4000"/>
              </a:lnSpc>
              <a:spcAft>
                <a:spcPts val="1530"/>
              </a:spcAft>
            </a:pPr>
            <a:r>
              <a:rPr lang="ru-RU" sz="1100" b="1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– прыжки смешанные;</a:t>
            </a:r>
            <a:endParaRPr lang="ru-RU" sz="1100" b="1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4000"/>
              </a:lnSpc>
              <a:spcAft>
                <a:spcPts val="1530"/>
              </a:spcAft>
            </a:pPr>
            <a:r>
              <a:rPr lang="ru-RU" sz="1100" b="1" dirty="0" smtClean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                                        – </a:t>
            </a:r>
            <a:r>
              <a:rPr lang="ru-RU" sz="1100" b="1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прыжки парные;</a:t>
            </a:r>
            <a:endParaRPr lang="ru-RU" sz="1100" b="1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4000"/>
              </a:lnSpc>
              <a:spcAft>
                <a:spcPts val="1530"/>
              </a:spcAft>
            </a:pPr>
            <a:r>
              <a:rPr lang="ru-RU" sz="1100" b="1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– прыжки групповые;</a:t>
            </a:r>
            <a:endParaRPr lang="ru-RU" sz="1100" b="1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4000"/>
              </a:lnSpc>
              <a:spcAft>
                <a:spcPts val="1530"/>
              </a:spcAft>
            </a:pPr>
            <a:r>
              <a:rPr lang="ru-RU" sz="1100" b="1" dirty="0" smtClean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                                        – </a:t>
            </a:r>
            <a:r>
              <a:rPr lang="ru-RU" sz="1100" b="1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прыжки сложные;</a:t>
            </a:r>
            <a:endParaRPr lang="ru-RU" sz="1100" b="1" dirty="0">
              <a:latin typeface="Calibri"/>
              <a:ea typeface="Calibri"/>
              <a:cs typeface="Times New Roman"/>
            </a:endParaRPr>
          </a:p>
          <a:p>
            <a:r>
              <a:rPr lang="ru-RU" sz="1100" b="1" dirty="0">
                <a:solidFill>
                  <a:srgbClr val="333333"/>
                </a:solidFill>
                <a:latin typeface="Times New Roman"/>
                <a:ea typeface="Times New Roman"/>
              </a:rPr>
              <a:t>– многоборье</a:t>
            </a:r>
            <a:endParaRPr lang="ru-RU" sz="1100" b="1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4000"/>
              </a:lnSpc>
              <a:spcAft>
                <a:spcPts val="1530"/>
              </a:spcAft>
            </a:pPr>
            <a:r>
              <a:rPr lang="ru-RU" sz="2000" b="1" dirty="0">
                <a:solidFill>
                  <a:srgbClr val="333333"/>
                </a:solidFill>
                <a:latin typeface="Arial"/>
                <a:ea typeface="Times New Roman"/>
              </a:rPr>
              <a:t> </a:t>
            </a:r>
            <a:r>
              <a:rPr lang="ru-RU" dirty="0">
                <a:latin typeface="Times New Roman"/>
                <a:ea typeface="Calibri"/>
              </a:rPr>
              <a:t/>
            </a:r>
            <a:br>
              <a:rPr lang="ru-RU" dirty="0">
                <a:latin typeface="Times New Roman"/>
                <a:ea typeface="Calibri"/>
              </a:rPr>
            </a:br>
            <a:r>
              <a:rPr lang="ru-RU" b="1" dirty="0">
                <a:latin typeface="Times New Roman"/>
                <a:ea typeface="Times New Roman"/>
              </a:rPr>
              <a:t>Разновидности прыжков на скакалке:</a:t>
            </a:r>
            <a:r>
              <a:rPr lang="ru-RU" dirty="0">
                <a:latin typeface="Times New Roman"/>
                <a:ea typeface="Calibri"/>
              </a:rPr>
              <a:t/>
            </a:r>
            <a:br>
              <a:rPr lang="ru-RU" dirty="0">
                <a:latin typeface="Times New Roman"/>
                <a:ea typeface="Calibri"/>
              </a:rPr>
            </a:b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698306"/>
            <a:ext cx="3024336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182414"/>
            <a:ext cx="3312368" cy="2319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881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95536" y="1719070"/>
            <a:ext cx="8393356" cy="513893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ru-RU" sz="1600" dirty="0" smtClean="0"/>
          </a:p>
          <a:p>
            <a:pPr marL="45720" indent="0">
              <a:buNone/>
            </a:pPr>
            <a:endParaRPr lang="ru-RU" sz="1600" dirty="0"/>
          </a:p>
          <a:p>
            <a:pPr marL="45720" indent="0">
              <a:buNone/>
            </a:pPr>
            <a:endParaRPr lang="ru-RU" sz="1600" dirty="0" smtClean="0"/>
          </a:p>
          <a:p>
            <a:pPr marL="45720" indent="0">
              <a:buNone/>
            </a:pPr>
            <a:endParaRPr lang="ru-RU" sz="1600" dirty="0"/>
          </a:p>
          <a:p>
            <a:pPr marL="45720" indent="0">
              <a:buNone/>
            </a:pPr>
            <a:endParaRPr lang="ru-RU" sz="1600" dirty="0" smtClean="0"/>
          </a:p>
          <a:p>
            <a:pPr marL="45720" indent="0">
              <a:buNone/>
            </a:pPr>
            <a:endParaRPr lang="ru-RU" sz="1600" dirty="0" smtClean="0"/>
          </a:p>
          <a:p>
            <a:pPr marL="45720" indent="0">
              <a:buNone/>
            </a:pPr>
            <a:endParaRPr lang="ru-RU" sz="1600" dirty="0" smtClean="0"/>
          </a:p>
          <a:p>
            <a:pPr marL="45720" indent="0" algn="ctr">
              <a:buNone/>
            </a:pPr>
            <a:r>
              <a:rPr lang="ru-RU" dirty="0" smtClean="0"/>
              <a:t>Сценарий </a:t>
            </a:r>
            <a:r>
              <a:rPr lang="ru-RU" smtClean="0"/>
              <a:t>спортивного праздника</a:t>
            </a:r>
          </a:p>
          <a:p>
            <a:pPr marL="45720" indent="0" algn="ctr">
              <a:buNone/>
            </a:pPr>
            <a:r>
              <a:rPr lang="ru-RU" smtClean="0"/>
              <a:t> </a:t>
            </a:r>
            <a:r>
              <a:rPr lang="ru-RU" dirty="0" smtClean="0"/>
              <a:t>« Во славу скакалки. Путешествие пиратов».</a:t>
            </a:r>
            <a:endParaRPr lang="ru-RU" dirty="0"/>
          </a:p>
          <a:p>
            <a:pPr marL="45720" indent="0" algn="ctr">
              <a:buNone/>
            </a:pPr>
            <a:r>
              <a:rPr lang="ru-RU" dirty="0" smtClean="0"/>
              <a:t>                           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pic>
        <p:nvPicPr>
          <p:cNvPr id="3075" name="Picture 3" descr="C:\Users\Альфия\Downloads\тренинг-со-скаклкой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946" y="1628800"/>
            <a:ext cx="4464496" cy="192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Альфия\Downloads\Prygat-na-skakalke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5328592" cy="1928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09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Сетка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349</TotalTime>
  <Words>193</Words>
  <Application>Microsoft Office PowerPoint</Application>
  <PresentationFormat>Экран (4:3)</PresentationFormat>
  <Paragraphs>154</Paragraphs>
  <Slides>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Сетка</vt:lpstr>
      <vt:lpstr>     </vt:lpstr>
      <vt:lpstr>Актуальность исследования цель проекта </vt:lpstr>
      <vt:lpstr>Социологический опрос</vt:lpstr>
      <vt:lpstr>Откуда появилась скакалка:</vt:lpstr>
      <vt:lpstr>Виды скакалок</vt:lpstr>
      <vt:lpstr>Виды скакалок</vt:lpstr>
      <vt:lpstr>Скиппинг</vt:lpstr>
      <vt:lpstr>  Разновидности прыжков на скакалке: 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</dc:title>
  <dc:creator>Альфия</dc:creator>
  <cp:lastModifiedBy>Lenovo</cp:lastModifiedBy>
  <cp:revision>42</cp:revision>
  <dcterms:created xsi:type="dcterms:W3CDTF">2022-04-03T13:34:08Z</dcterms:created>
  <dcterms:modified xsi:type="dcterms:W3CDTF">2022-04-13T10:27:58Z</dcterms:modified>
</cp:coreProperties>
</file>