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3"/>
    <p:sldMasterId id="2147483698" r:id="rId4"/>
    <p:sldMasterId id="2147483723" r:id="rId5"/>
    <p:sldMasterId id="2147483748" r:id="rId6"/>
    <p:sldMasterId id="2147483773" r:id="rId7"/>
  </p:sldMasterIdLst>
  <p:notesMasterIdLst>
    <p:notesMasterId r:id="rId9"/>
  </p:notesMasterIdLst>
  <p:sldIdLst>
    <p:sldId id="897" r:id="rId8"/>
    <p:sldId id="924" r:id="rId10"/>
    <p:sldId id="951" r:id="rId11"/>
    <p:sldId id="952" r:id="rId12"/>
    <p:sldId id="955" r:id="rId13"/>
    <p:sldId id="956" r:id="rId14"/>
    <p:sldId id="902" r:id="rId15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6" d="100"/>
          <a:sy n="66" d="100"/>
        </p:scale>
        <p:origin x="876" y="78"/>
      </p:cViewPr>
      <p:guideLst>
        <p:guide orient="horz" pos="1645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98"/>
        <p:guide pos="211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FF4E1C-F1E0-49A3-B743-0AB5D012BA1C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许多手机</a:t>
            </a:r>
            <a:r>
              <a:rPr lang="en-US" altLang="zh-CN" smtClean="0"/>
              <a:t>Web</a:t>
            </a:r>
            <a:r>
              <a:rPr lang="zh-CN" altLang="en-US" smtClean="0"/>
              <a:t>浏览器都是把网页在服务器中解析，提取，压缩再返回手机客户端的，语义化的标签相当于一个公共的协议，可以让服务器更有效准确地提取目标内容。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FF4E1C-F1E0-49A3-B743-0AB5D012BA1C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FF4E1C-F1E0-49A3-B743-0AB5D012BA1C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FF4E1C-F1E0-49A3-B743-0AB5D012BA1C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6FF4E1C-F1E0-49A3-B743-0AB5D012BA1C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zh-CN" altLang="en-US" noProof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zh-CN" altLang="en-US" noProof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zh-CN" altLang="en-US" noProof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zh-CN" altLang="en-US" noProof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zh-CN" altLang="en-US" noProof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zh-CN" altLang="en-US" noProof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4.jpeg"/><Relationship Id="rId26" Type="http://schemas.openxmlformats.org/officeDocument/2006/relationships/image" Target="../media/image3.png"/><Relationship Id="rId25" Type="http://schemas.openxmlformats.org/officeDocument/2006/relationships/image" Target="../media/image2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27" Type="http://schemas.openxmlformats.org/officeDocument/2006/relationships/image" Target="../media/image4.jpeg"/><Relationship Id="rId26" Type="http://schemas.openxmlformats.org/officeDocument/2006/relationships/image" Target="../media/image3.png"/><Relationship Id="rId25" Type="http://schemas.openxmlformats.org/officeDocument/2006/relationships/image" Target="../media/image2.jpeg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8" Type="http://schemas.openxmlformats.org/officeDocument/2006/relationships/theme" Target="../theme/theme3.xml"/><Relationship Id="rId27" Type="http://schemas.openxmlformats.org/officeDocument/2006/relationships/image" Target="../media/image4.jpeg"/><Relationship Id="rId26" Type="http://schemas.openxmlformats.org/officeDocument/2006/relationships/image" Target="../media/image3.png"/><Relationship Id="rId25" Type="http://schemas.openxmlformats.org/officeDocument/2006/relationships/image" Target="../media/image2.jpeg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8" Type="http://schemas.openxmlformats.org/officeDocument/2006/relationships/theme" Target="../theme/theme4.xml"/><Relationship Id="rId27" Type="http://schemas.openxmlformats.org/officeDocument/2006/relationships/image" Target="../media/image4.jpeg"/><Relationship Id="rId26" Type="http://schemas.openxmlformats.org/officeDocument/2006/relationships/image" Target="../media/image3.png"/><Relationship Id="rId25" Type="http://schemas.openxmlformats.org/officeDocument/2006/relationships/image" Target="../media/image2.jpeg"/><Relationship Id="rId24" Type="http://schemas.openxmlformats.org/officeDocument/2006/relationships/slideLayout" Target="../slideLayouts/slideLayout96.xml"/><Relationship Id="rId23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8" Type="http://schemas.openxmlformats.org/officeDocument/2006/relationships/theme" Target="../theme/theme5.xml"/><Relationship Id="rId27" Type="http://schemas.openxmlformats.org/officeDocument/2006/relationships/image" Target="../media/image4.jpeg"/><Relationship Id="rId26" Type="http://schemas.openxmlformats.org/officeDocument/2006/relationships/image" Target="../media/image3.png"/><Relationship Id="rId25" Type="http://schemas.openxmlformats.org/officeDocument/2006/relationships/image" Target="../media/image2.jpeg"/><Relationship Id="rId24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8" Type="http://schemas.openxmlformats.org/officeDocument/2006/relationships/theme" Target="../theme/theme6.xml"/><Relationship Id="rId27" Type="http://schemas.openxmlformats.org/officeDocument/2006/relationships/image" Target="../media/image4.jpeg"/><Relationship Id="rId26" Type="http://schemas.openxmlformats.org/officeDocument/2006/relationships/image" Target="../media/image3.png"/><Relationship Id="rId25" Type="http://schemas.openxmlformats.org/officeDocument/2006/relationships/image" Target="../media/image2.jpeg"/><Relationship Id="rId24" Type="http://schemas.openxmlformats.org/officeDocument/2006/relationships/slideLayout" Target="../slideLayouts/slideLayout144.xml"/><Relationship Id="rId23" Type="http://schemas.openxmlformats.org/officeDocument/2006/relationships/slideLayout" Target="../slideLayouts/slideLayout143.xml"/><Relationship Id="rId22" Type="http://schemas.openxmlformats.org/officeDocument/2006/relationships/slideLayout" Target="../slideLayouts/slideLayout142.xml"/><Relationship Id="rId21" Type="http://schemas.openxmlformats.org/officeDocument/2006/relationships/slideLayout" Target="../slideLayouts/slideLayout141.xml"/><Relationship Id="rId20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39.xml"/><Relationship Id="rId18" Type="http://schemas.openxmlformats.org/officeDocument/2006/relationships/slideLayout" Target="../slideLayouts/slideLayout138.xml"/><Relationship Id="rId17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  <p:sldLayoutId id="2147483796" r:id="rId23"/>
    <p:sldLayoutId id="2147483797" r:id="rId2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2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9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74665" y="2522540"/>
            <a:ext cx="6144684" cy="1114424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商品评分</a:t>
            </a:r>
            <a:endParaRPr lang="zh-CN" altLang="en-US" sz="60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8011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>
                <a:sym typeface="+mn-ea"/>
              </a:rPr>
              <a:t>效果图 </a:t>
            </a:r>
            <a:endParaRPr lang="zh-CN" altLang="en-US" sz="4000" dirty="0"/>
          </a:p>
          <a:p>
            <a:r>
              <a:rPr lang="zh-CN" altLang="en-US" sz="4000" dirty="0" smtClean="0"/>
              <a:t> 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12520"/>
            <a:ext cx="9091295" cy="506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0" y="1285875"/>
            <a:ext cx="9664314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详细从以下几个角度进行分析：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创建 HTML 结构，添加相关文字、图片和控件；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必要的地方使用 CSS 做简单修饰或定位；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编写外部 JavaScript 文件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完成动态效果；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zh-CN" altLang="en-US" sz="24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8011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>
                <a:sym typeface="+mn-ea"/>
              </a:rPr>
              <a:t>结构 </a:t>
            </a:r>
            <a:endParaRPr lang="zh-CN" altLang="en-US" sz="4000" dirty="0"/>
          </a:p>
          <a:p>
            <a:r>
              <a:rPr lang="zh-CN" altLang="en-US" sz="4000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0" y="1285875"/>
            <a:ext cx="10460355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实现当鼠标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悬浮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时灰色的星星变亮，并显示相应的评论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五颗星对应着五种评论内容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，分别对应为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"差", "一般", "中等", "还行", "好"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8011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>
                <a:sym typeface="+mn-ea"/>
              </a:rPr>
              <a:t>动态效果分析 </a:t>
            </a:r>
            <a:endParaRPr lang="zh-CN" altLang="en-US" sz="4000" dirty="0"/>
          </a:p>
          <a:p>
            <a:r>
              <a:rPr lang="zh-CN" altLang="en-US" sz="4000" dirty="0" smtClean="0"/>
              <a:t> 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65" y="2049145"/>
            <a:ext cx="8481695" cy="1493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3646805"/>
            <a:ext cx="5418455" cy="640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0" y="1285875"/>
            <a:ext cx="10460355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当鼠标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某个星星时，此星星之前的星星全变亮，并显示其对应的评论内容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当鼠标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离开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星星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时，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两种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情况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第一种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从未点击时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星星恢复为初始的灰色，相应的评论内容也不显示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第二种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已经点击时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：星星恢复到上次点击时的效果，并显示相应评论内容；</a:t>
            </a:r>
            <a:endParaRPr lang="en-US" altLang="zh-CN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8011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>
                <a:sym typeface="+mn-ea"/>
              </a:rPr>
              <a:t>动态效果分析 </a:t>
            </a:r>
            <a:endParaRPr lang="zh-CN" altLang="en-US" sz="4000" dirty="0"/>
          </a:p>
          <a:p>
            <a:r>
              <a:rPr lang="zh-CN" altLang="en-US" sz="4000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09600" y="1285875"/>
            <a:ext cx="10460355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掌握分析问题的方法；</a:t>
            </a:r>
            <a:endParaRPr 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掌握 HTML 代码结构和 CSS 样式的修饰；</a:t>
            </a:r>
            <a:endParaRPr 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掌握数组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，字符串</a:t>
            </a:r>
            <a:r>
              <a:rPr 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的使用；</a:t>
            </a:r>
            <a:endParaRPr 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掌握 DOM 模型的使用；</a:t>
            </a:r>
            <a:endParaRPr 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掌握响应事件函数的使用；</a:t>
            </a:r>
            <a:endParaRPr 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函数作用域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的动态指向</a:t>
            </a:r>
            <a:endParaRPr 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latinLnBrk="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掌握 for 循环的使用。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8011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>
                <a:sym typeface="+mn-ea"/>
              </a:rPr>
              <a:t>总结 </a:t>
            </a:r>
            <a:endParaRPr lang="zh-CN" altLang="en-US" sz="4000" dirty="0"/>
          </a:p>
          <a:p>
            <a:r>
              <a:rPr lang="zh-CN" altLang="en-US" sz="4000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  <a:endParaRPr lang="en-US" sz="4800" b="1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9.xml><?xml version="1.0" encoding="utf-8"?>
<p:tagLst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heme/theme1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0</TotalTime>
  <Words>434</Words>
  <Application>WPS 演示</Application>
  <PresentationFormat>宽屏</PresentationFormat>
  <Paragraphs>50</Paragraphs>
  <Slides>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Britannic Bold</vt:lpstr>
      <vt:lpstr>Calibri</vt:lpstr>
      <vt:lpstr>黑体</vt:lpstr>
      <vt:lpstr>Arial Unicode MS</vt:lpstr>
      <vt:lpstr>3_A000120141114A19PWBG</vt:lpstr>
      <vt:lpstr>8_A000120141114A19PWBG</vt:lpstr>
      <vt:lpstr>4_A000120141114A19PWBG</vt:lpstr>
      <vt:lpstr>5_A000120141114A19PWBG</vt:lpstr>
      <vt:lpstr>2_A000120141114A19PWBG</vt:lpstr>
      <vt:lpstr>1_A000120141114A19PWBG</vt:lpstr>
      <vt:lpstr>商品评分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诺亚方舟1393490113</cp:lastModifiedBy>
  <cp:revision>2825</cp:revision>
  <cp:lastPrinted>2411-12-30T00:00:00Z</cp:lastPrinted>
  <dcterms:created xsi:type="dcterms:W3CDTF">2003-05-12T10:17:00Z</dcterms:created>
  <dcterms:modified xsi:type="dcterms:W3CDTF">2018-11-26T00:11:09Z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