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6" autoAdjust="0"/>
    <p:restoredTop sz="88779"/>
  </p:normalViewPr>
  <p:slideViewPr>
    <p:cSldViewPr snapToGrid="0">
      <p:cViewPr>
        <p:scale>
          <a:sx n="80" d="100"/>
          <a:sy n="80" d="100"/>
        </p:scale>
        <p:origin x="2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6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20610" y="4412538"/>
            <a:ext cx="2024740" cy="410209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、主动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Pull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配置信息；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2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、接收配置更新推送；</a:t>
            </a:r>
          </a:p>
        </p:txBody>
      </p:sp>
      <p:sp>
        <p:nvSpPr>
          <p:cNvPr id="29" name="矩形 28"/>
          <p:cNvSpPr/>
          <p:nvPr/>
        </p:nvSpPr>
        <p:spPr>
          <a:xfrm>
            <a:off x="5752872" y="462302"/>
            <a:ext cx="2202768" cy="126301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配置管理中心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Admin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）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5746983" y="1970100"/>
            <a:ext cx="853033" cy="7880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云形 30"/>
          <p:cNvSpPr/>
          <p:nvPr/>
        </p:nvSpPr>
        <p:spPr>
          <a:xfrm>
            <a:off x="2112774" y="2171385"/>
            <a:ext cx="3433728" cy="251523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统一配置中心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2962884" y="2601607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560" y="2810845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8706" y="3936686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16148" y="546752"/>
            <a:ext cx="1479308" cy="121983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配置数据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DB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备份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3017665" y="1046801"/>
            <a:ext cx="2256758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36"/>
          <p:cNvCxnSpPr/>
          <p:nvPr/>
        </p:nvCxnSpPr>
        <p:spPr>
          <a:xfrm>
            <a:off x="3030364" y="1250001"/>
            <a:ext cx="2245960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335165" y="653103"/>
            <a:ext cx="1777998" cy="254633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同步备份配置变动信息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35165" y="1338906"/>
            <a:ext cx="1468512" cy="48577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恢复备份配置信息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（防止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数据损坏）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801" y="2327912"/>
            <a:ext cx="1943099" cy="39941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新增、更新</a:t>
            </a: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和</a:t>
            </a:r>
            <a:r>
              <a: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删除配置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信息</a:t>
            </a:r>
          </a:p>
        </p:txBody>
      </p:sp>
      <p:sp>
        <p:nvSpPr>
          <p:cNvPr id="41" name="椭圆 40"/>
          <p:cNvSpPr/>
          <p:nvPr/>
        </p:nvSpPr>
        <p:spPr>
          <a:xfrm>
            <a:off x="1038800" y="5261134"/>
            <a:ext cx="1198564" cy="86360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外卖业务</a:t>
            </a: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2219899" y="4664238"/>
            <a:ext cx="475108" cy="5721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/>
          <p:nvPr/>
        </p:nvCxnSpPr>
        <p:spPr>
          <a:xfrm>
            <a:off x="3935848" y="4822747"/>
            <a:ext cx="489223" cy="5109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4386504" y="5333687"/>
            <a:ext cx="1198564" cy="863600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电影业务</a:t>
            </a:r>
          </a:p>
        </p:txBody>
      </p:sp>
      <p:sp>
        <p:nvSpPr>
          <p:cNvPr id="45" name="椭圆 44"/>
          <p:cNvSpPr/>
          <p:nvPr/>
        </p:nvSpPr>
        <p:spPr>
          <a:xfrm>
            <a:off x="7734209" y="3044352"/>
            <a:ext cx="4232771" cy="338963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团购业务</a:t>
            </a:r>
          </a:p>
        </p:txBody>
      </p:sp>
      <p:sp>
        <p:nvSpPr>
          <p:cNvPr id="46" name="矩形 45"/>
          <p:cNvSpPr/>
          <p:nvPr/>
        </p:nvSpPr>
        <p:spPr>
          <a:xfrm>
            <a:off x="8521609" y="3768253"/>
            <a:ext cx="2785854" cy="1791970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Client-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API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3209" y="3869854"/>
            <a:ext cx="2645481" cy="127381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Ehcache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12109" y="3984154"/>
            <a:ext cx="2494312" cy="669291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ZK-Client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5575535" y="3790954"/>
            <a:ext cx="2055234" cy="4235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4574512" y="6287289"/>
            <a:ext cx="3316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kern="0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XXL-CONF</a:t>
            </a:r>
            <a:r>
              <a:rPr lang="zh-CN" altLang="en-US" sz="2400" b="1" kern="0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 架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构图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v1.0</a:t>
            </a:r>
            <a:endParaRPr lang="zh-CN" altLang="en-US" sz="2400" b="1" kern="0" dirty="0">
              <a:solidFill>
                <a:prstClr val="black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0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84400" y="2857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加载配置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593850"/>
            <a:ext cx="16637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Client-API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 发起调用</a:t>
            </a:r>
          </a:p>
        </p:txBody>
      </p:sp>
      <p:sp>
        <p:nvSpPr>
          <p:cNvPr id="7" name="椭圆 6"/>
          <p:cNvSpPr/>
          <p:nvPr/>
        </p:nvSpPr>
        <p:spPr>
          <a:xfrm>
            <a:off x="2224091" y="543560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14500" y="2800350"/>
            <a:ext cx="16129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内查询</a:t>
            </a:r>
          </a:p>
        </p:txBody>
      </p:sp>
      <p:sp>
        <p:nvSpPr>
          <p:cNvPr id="9" name="下箭头 8"/>
          <p:cNvSpPr/>
          <p:nvPr/>
        </p:nvSpPr>
        <p:spPr>
          <a:xfrm>
            <a:off x="2476500" y="224790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11428" y="3681797"/>
            <a:ext cx="165100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40300" y="2851150"/>
            <a:ext cx="158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ZK-Client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查询</a:t>
            </a:r>
          </a:p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集群中配置信息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387725" y="3016250"/>
            <a:ext cx="140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53000" y="4448172"/>
            <a:ext cx="1549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加入</a:t>
            </a:r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endParaRPr lang="zh-CN" altLang="en-US" sz="12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88015" y="3647279"/>
            <a:ext cx="179384" cy="58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3967954" y="4060020"/>
            <a:ext cx="908062" cy="2808285"/>
          </a:xfrm>
          <a:prstGeom prst="bentUpArrow">
            <a:avLst>
              <a:gd name="adj1" fmla="val 9441"/>
              <a:gd name="adj2" fmla="val 6871"/>
              <a:gd name="adj3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直角上箭头 18"/>
          <p:cNvSpPr/>
          <p:nvPr/>
        </p:nvSpPr>
        <p:spPr>
          <a:xfrm rot="10800000" flipH="1">
            <a:off x="6597650" y="3111500"/>
            <a:ext cx="2393950" cy="2305050"/>
          </a:xfrm>
          <a:prstGeom prst="bentUpArrow">
            <a:avLst>
              <a:gd name="adj1" fmla="val 3513"/>
              <a:gd name="adj2" fmla="val 5407"/>
              <a:gd name="adj3" fmla="val 13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21700" y="54165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默认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476500" y="108585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500" y="5791200"/>
            <a:ext cx="9144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25" name="矩形 24"/>
          <p:cNvSpPr/>
          <p:nvPr/>
        </p:nvSpPr>
        <p:spPr>
          <a:xfrm>
            <a:off x="3607807" y="6337300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XXL-CONF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 配置加载流程（</a:t>
            </a:r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方式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r>
              <a:rPr lang="nb-NO" altLang="zh-CN" b="1" dirty="0">
                <a:latin typeface="STSong" charset="-122"/>
                <a:ea typeface="STSong" charset="-122"/>
                <a:cs typeface="STSong" charset="-122"/>
              </a:rPr>
              <a:t> v1.0</a:t>
            </a:r>
            <a:endParaRPr lang="zh-CN" altLang="en-US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879" y="373182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查询成功</a:t>
            </a:r>
          </a:p>
        </p:txBody>
      </p:sp>
      <p:sp>
        <p:nvSpPr>
          <p:cNvPr id="3" name="矩形 2"/>
          <p:cNvSpPr/>
          <p:nvPr/>
        </p:nvSpPr>
        <p:spPr>
          <a:xfrm>
            <a:off x="2711450" y="4107432"/>
            <a:ext cx="87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缓存命中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2711450" y="23152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缓存未命中</a:t>
            </a:r>
          </a:p>
        </p:txBody>
      </p:sp>
      <p:sp>
        <p:nvSpPr>
          <p:cNvPr id="21" name="矩形 20"/>
          <p:cNvSpPr/>
          <p:nvPr/>
        </p:nvSpPr>
        <p:spPr>
          <a:xfrm>
            <a:off x="8924924" y="4107431"/>
            <a:ext cx="181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查询失败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返回设置的默认配置</a:t>
            </a:r>
          </a:p>
        </p:txBody>
      </p:sp>
    </p:spTree>
    <p:extLst>
      <p:ext uri="{BB962C8B-B14F-4D97-AF65-F5344CB8AC3E}">
        <p14:creationId xmlns:p14="http://schemas.microsoft.com/office/powerpoint/2010/main" val="12103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307808" y="6113966"/>
            <a:ext cx="346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4756778" y="488935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733294" y="3432838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7808" y="4654069"/>
            <a:ext cx="6174226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1733294" y="4358992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799637" y="3437649"/>
            <a:ext cx="1521046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4572087" y="2917179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1733294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98734" y="3108988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 flipV="1">
            <a:off x="3573163" y="5170168"/>
            <a:ext cx="606819" cy="7922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07807" y="1974766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4545741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799637" y="2171129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6683337" y="490993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 flipH="1">
            <a:off x="5318742" y="3689747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H="1">
            <a:off x="9560160" y="3993657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9534714" y="2748272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494017" y="4704687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318059" y="398966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95640" y="402454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571119" y="290726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可选流程 115"/>
          <p:cNvSpPr/>
          <p:nvPr/>
        </p:nvSpPr>
        <p:spPr>
          <a:xfrm>
            <a:off x="8653353" y="492386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可选流程 120"/>
          <p:cNvSpPr/>
          <p:nvPr/>
        </p:nvSpPr>
        <p:spPr>
          <a:xfrm>
            <a:off x="6749132" y="2924765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484852" y="1982352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可选流程 122"/>
          <p:cNvSpPr/>
          <p:nvPr/>
        </p:nvSpPr>
        <p:spPr>
          <a:xfrm>
            <a:off x="6722786" y="2180640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4" name="直线箭头连接符 123"/>
          <p:cNvCxnSpPr/>
          <p:nvPr/>
        </p:nvCxnSpPr>
        <p:spPr>
          <a:xfrm flipH="1">
            <a:off x="7495787" y="3697333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495104" y="39972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954349" y="6113966"/>
            <a:ext cx="417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</a:p>
          <a:p>
            <a:pPr algn="ctr"/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Ehcache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12826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err="1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-client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9941" y="44743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6346129" y="4223644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163</Words>
  <Application>Microsoft Macintosh PowerPoint</Application>
  <PresentationFormat>宽屏</PresentationFormat>
  <Paragraphs>83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Microsoft YaHei</vt:lpstr>
      <vt:lpstr>STSong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427</cp:revision>
  <dcterms:created xsi:type="dcterms:W3CDTF">2015-05-05T08:02:00Z</dcterms:created>
  <dcterms:modified xsi:type="dcterms:W3CDTF">2018-06-13T13:10:11Z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