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8" r:id="rId6"/>
    <p:sldId id="269" r:id="rId7"/>
    <p:sldId id="270" r:id="rId8"/>
    <p:sldId id="271" r:id="rId9"/>
    <p:sldId id="274" r:id="rId10"/>
    <p:sldId id="272" r:id="rId11"/>
    <p:sldId id="257" r:id="rId12"/>
    <p:sldId id="258" r:id="rId13"/>
    <p:sldId id="262" r:id="rId14"/>
    <p:sldId id="261" r:id="rId15"/>
    <p:sldId id="263"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B451DC-67B1-4213-B5EC-57DE04527E9E}">
          <p14:sldIdLst>
            <p14:sldId id="256"/>
            <p14:sldId id="264"/>
            <p14:sldId id="265"/>
          </p14:sldIdLst>
        </p14:section>
        <p14:section name="Applications" id="{8146C2E1-484F-49B4-969D-A8392196EC6D}">
          <p14:sldIdLst>
            <p14:sldId id="266"/>
            <p14:sldId id="268"/>
            <p14:sldId id="269"/>
            <p14:sldId id="270"/>
            <p14:sldId id="271"/>
          </p14:sldIdLst>
        </p14:section>
        <p14:section name="Iris Dataset" id="{A2104ADE-A0BE-4D54-A27B-D869597CEFE2}">
          <p14:sldIdLst>
            <p14:sldId id="274"/>
            <p14:sldId id="272"/>
            <p14:sldId id="257"/>
            <p14:sldId id="258"/>
            <p14:sldId id="262"/>
            <p14:sldId id="261"/>
            <p14:sldId id="263"/>
          </p14:sldIdLst>
        </p14:section>
        <p14:section name="Codes" id="{9D04BC50-569C-4296-B81F-0F7EAA8F100C}">
          <p14:sldIdLst>
            <p14:sldId id="275"/>
          </p14:sldIdLst>
        </p14:section>
        <p14:section name="Comparison" id="{51663BFE-AEB2-49B2-BFEA-F1C4DD1C3A50}">
          <p14:sldIdLst>
            <p14:sldId id="276"/>
          </p14:sldIdLst>
        </p14:section>
        <p14:section name="Conclusion" id="{FE12D96C-4E7B-4BE4-9B35-66573418A494}">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e M" userId="06804e594be6b03d" providerId="LiveId" clId="{71425702-226C-4A33-BABE-64D797163800}"/>
    <pc:docChg chg="undo custSel addSld delSld modSld sldOrd addSection modSection">
      <pc:chgData name="Shadoe M" userId="06804e594be6b03d" providerId="LiveId" clId="{71425702-226C-4A33-BABE-64D797163800}" dt="2024-12-11T16:45:02.772" v="1435" actId="313"/>
      <pc:docMkLst>
        <pc:docMk/>
      </pc:docMkLst>
      <pc:sldChg chg="addSp modSp mod modTransition modAnim">
        <pc:chgData name="Shadoe M" userId="06804e594be6b03d" providerId="LiveId" clId="{71425702-226C-4A33-BABE-64D797163800}" dt="2024-12-11T16:45:02.772" v="1435" actId="313"/>
        <pc:sldMkLst>
          <pc:docMk/>
          <pc:sldMk cId="2669849752" sldId="256"/>
        </pc:sldMkLst>
        <pc:spChg chg="mod">
          <ac:chgData name="Shadoe M" userId="06804e594be6b03d" providerId="LiveId" clId="{71425702-226C-4A33-BABE-64D797163800}" dt="2024-12-11T16:45:02.772" v="1435" actId="313"/>
          <ac:spMkLst>
            <pc:docMk/>
            <pc:sldMk cId="2669849752" sldId="256"/>
            <ac:spMk id="2" creationId="{89BC3D5F-D37C-5BD7-869B-65AC3B30B842}"/>
          </ac:spMkLst>
        </pc:spChg>
        <pc:spChg chg="mod">
          <ac:chgData name="Shadoe M" userId="06804e594be6b03d" providerId="LiveId" clId="{71425702-226C-4A33-BABE-64D797163800}" dt="2024-12-07T13:07:18.187" v="8" actId="20577"/>
          <ac:spMkLst>
            <pc:docMk/>
            <pc:sldMk cId="2669849752" sldId="256"/>
            <ac:spMk id="3" creationId="{D0C65927-A1F1-45B9-7903-4DB79BCF4DB0}"/>
          </ac:spMkLst>
        </pc:spChg>
        <pc:spChg chg="add mod">
          <ac:chgData name="Shadoe M" userId="06804e594be6b03d" providerId="LiveId" clId="{71425702-226C-4A33-BABE-64D797163800}" dt="2024-12-10T12:27:22.362" v="1429" actId="20577"/>
          <ac:spMkLst>
            <pc:docMk/>
            <pc:sldMk cId="2669849752" sldId="256"/>
            <ac:spMk id="4" creationId="{A7B03210-310D-927D-34F5-90D92828D738}"/>
          </ac:spMkLst>
        </pc:spChg>
      </pc:sldChg>
      <pc:sldChg chg="addSp delSp modSp mod">
        <pc:chgData name="Shadoe M" userId="06804e594be6b03d" providerId="LiveId" clId="{71425702-226C-4A33-BABE-64D797163800}" dt="2024-12-07T16:50:46.430" v="825" actId="1076"/>
        <pc:sldMkLst>
          <pc:docMk/>
          <pc:sldMk cId="3220565700" sldId="257"/>
        </pc:sldMkLst>
        <pc:spChg chg="add mod">
          <ac:chgData name="Shadoe M" userId="06804e594be6b03d" providerId="LiveId" clId="{71425702-226C-4A33-BABE-64D797163800}" dt="2024-12-07T16:49:57.183" v="824"/>
          <ac:spMkLst>
            <pc:docMk/>
            <pc:sldMk cId="3220565700" sldId="257"/>
            <ac:spMk id="2" creationId="{1E0D54B5-D378-D6DE-24F8-899F28B43612}"/>
          </ac:spMkLst>
        </pc:spChg>
        <pc:spChg chg="del mod">
          <ac:chgData name="Shadoe M" userId="06804e594be6b03d" providerId="LiveId" clId="{71425702-226C-4A33-BABE-64D797163800}" dt="2024-12-07T16:49:53.774" v="823" actId="478"/>
          <ac:spMkLst>
            <pc:docMk/>
            <pc:sldMk cId="3220565700" sldId="257"/>
            <ac:spMk id="3" creationId="{07C1F5A7-6918-ECFB-94A5-1C179259F297}"/>
          </ac:spMkLst>
        </pc:spChg>
        <pc:picChg chg="mod">
          <ac:chgData name="Shadoe M" userId="06804e594be6b03d" providerId="LiveId" clId="{71425702-226C-4A33-BABE-64D797163800}" dt="2024-12-07T16:50:46.430" v="825" actId="1076"/>
          <ac:picMkLst>
            <pc:docMk/>
            <pc:sldMk cId="3220565700" sldId="257"/>
            <ac:picMk id="5" creationId="{2055B30E-7C95-F18E-D97E-C33E8840AA7F}"/>
          </ac:picMkLst>
        </pc:picChg>
      </pc:sldChg>
      <pc:sldChg chg="addSp modSp mod">
        <pc:chgData name="Shadoe M" userId="06804e594be6b03d" providerId="LiveId" clId="{71425702-226C-4A33-BABE-64D797163800}" dt="2024-12-07T16:48:49.523" v="813" actId="1076"/>
        <pc:sldMkLst>
          <pc:docMk/>
          <pc:sldMk cId="424274323" sldId="258"/>
        </pc:sldMkLst>
        <pc:spChg chg="mod">
          <ac:chgData name="Shadoe M" userId="06804e594be6b03d" providerId="LiveId" clId="{71425702-226C-4A33-BABE-64D797163800}" dt="2024-12-07T16:48:49.523" v="813" actId="1076"/>
          <ac:spMkLst>
            <pc:docMk/>
            <pc:sldMk cId="424274323" sldId="258"/>
            <ac:spMk id="3" creationId="{4ADF94D9-626D-A5BA-6B45-7D6C73CB0EF1}"/>
          </ac:spMkLst>
        </pc:spChg>
        <pc:picChg chg="mod">
          <ac:chgData name="Shadoe M" userId="06804e594be6b03d" providerId="LiveId" clId="{71425702-226C-4A33-BABE-64D797163800}" dt="2024-12-07T16:48:01.377" v="808" actId="1076"/>
          <ac:picMkLst>
            <pc:docMk/>
            <pc:sldMk cId="424274323" sldId="258"/>
            <ac:picMk id="5" creationId="{8B90C33F-8941-E884-369F-140E8F9F5581}"/>
          </ac:picMkLst>
        </pc:picChg>
        <pc:cxnChg chg="add mod">
          <ac:chgData name="Shadoe M" userId="06804e594be6b03d" providerId="LiveId" clId="{71425702-226C-4A33-BABE-64D797163800}" dt="2024-12-07T14:34:36.188" v="797" actId="208"/>
          <ac:cxnSpMkLst>
            <pc:docMk/>
            <pc:sldMk cId="424274323" sldId="258"/>
            <ac:cxnSpMk id="4" creationId="{462B8FB2-4CE6-2C2C-FFCD-CD3619AAD595}"/>
          </ac:cxnSpMkLst>
        </pc:cxnChg>
      </pc:sldChg>
      <pc:sldChg chg="modSp mod">
        <pc:chgData name="Shadoe M" userId="06804e594be6b03d" providerId="LiveId" clId="{71425702-226C-4A33-BABE-64D797163800}" dt="2024-12-07T16:52:20.097" v="889" actId="20577"/>
        <pc:sldMkLst>
          <pc:docMk/>
          <pc:sldMk cId="2041375925" sldId="261"/>
        </pc:sldMkLst>
        <pc:spChg chg="mod">
          <ac:chgData name="Shadoe M" userId="06804e594be6b03d" providerId="LiveId" clId="{71425702-226C-4A33-BABE-64D797163800}" dt="2024-12-07T16:52:20.097" v="889" actId="20577"/>
          <ac:spMkLst>
            <pc:docMk/>
            <pc:sldMk cId="2041375925" sldId="261"/>
            <ac:spMk id="3" creationId="{371D943B-75F5-69DA-7B4D-0534F639CE98}"/>
          </ac:spMkLst>
        </pc:spChg>
        <pc:picChg chg="mod">
          <ac:chgData name="Shadoe M" userId="06804e594be6b03d" providerId="LiveId" clId="{71425702-226C-4A33-BABE-64D797163800}" dt="2024-12-07T16:51:24.248" v="828" actId="14100"/>
          <ac:picMkLst>
            <pc:docMk/>
            <pc:sldMk cId="2041375925" sldId="261"/>
            <ac:picMk id="6" creationId="{B2EAFC0C-9712-EFF8-7577-E3B78B77BE6E}"/>
          </ac:picMkLst>
        </pc:picChg>
      </pc:sldChg>
      <pc:sldChg chg="modSp mod">
        <pc:chgData name="Shadoe M" userId="06804e594be6b03d" providerId="LiveId" clId="{71425702-226C-4A33-BABE-64D797163800}" dt="2024-12-07T16:52:28.826" v="895" actId="20577"/>
        <pc:sldMkLst>
          <pc:docMk/>
          <pc:sldMk cId="3573902725" sldId="262"/>
        </pc:sldMkLst>
        <pc:spChg chg="mod">
          <ac:chgData name="Shadoe M" userId="06804e594be6b03d" providerId="LiveId" clId="{71425702-226C-4A33-BABE-64D797163800}" dt="2024-12-07T16:52:28.826" v="895" actId="20577"/>
          <ac:spMkLst>
            <pc:docMk/>
            <pc:sldMk cId="3573902725" sldId="262"/>
            <ac:spMk id="3" creationId="{7D426399-60F1-3109-E605-5F3EB0DF847E}"/>
          </ac:spMkLst>
        </pc:spChg>
        <pc:picChg chg="mod">
          <ac:chgData name="Shadoe M" userId="06804e594be6b03d" providerId="LiveId" clId="{71425702-226C-4A33-BABE-64D797163800}" dt="2024-12-07T16:51:01.602" v="826" actId="1076"/>
          <ac:picMkLst>
            <pc:docMk/>
            <pc:sldMk cId="3573902725" sldId="262"/>
            <ac:picMk id="4" creationId="{01FF3DE4-B038-9485-A14F-1EFE74F75DDA}"/>
          </ac:picMkLst>
        </pc:picChg>
      </pc:sldChg>
      <pc:sldChg chg="modSp mod">
        <pc:chgData name="Shadoe M" userId="06804e594be6b03d" providerId="LiveId" clId="{71425702-226C-4A33-BABE-64D797163800}" dt="2024-12-07T16:53:32.208" v="987" actId="1076"/>
        <pc:sldMkLst>
          <pc:docMk/>
          <pc:sldMk cId="827922846" sldId="263"/>
        </pc:sldMkLst>
        <pc:spChg chg="mod">
          <ac:chgData name="Shadoe M" userId="06804e594be6b03d" providerId="LiveId" clId="{71425702-226C-4A33-BABE-64D797163800}" dt="2024-12-07T16:53:32.208" v="987" actId="1076"/>
          <ac:spMkLst>
            <pc:docMk/>
            <pc:sldMk cId="827922846" sldId="263"/>
            <ac:spMk id="3" creationId="{92472B59-C33A-98D6-8F6A-8AC04CFCDCE4}"/>
          </ac:spMkLst>
        </pc:spChg>
      </pc:sldChg>
      <pc:sldChg chg="modSp new mod modTransition">
        <pc:chgData name="Shadoe M" userId="06804e594be6b03d" providerId="LiveId" clId="{71425702-226C-4A33-BABE-64D797163800}" dt="2024-12-10T12:45:53.770" v="1434"/>
        <pc:sldMkLst>
          <pc:docMk/>
          <pc:sldMk cId="4177422242" sldId="264"/>
        </pc:sldMkLst>
        <pc:spChg chg="mod">
          <ac:chgData name="Shadoe M" userId="06804e594be6b03d" providerId="LiveId" clId="{71425702-226C-4A33-BABE-64D797163800}" dt="2024-12-07T13:14:21.599" v="335" actId="20577"/>
          <ac:spMkLst>
            <pc:docMk/>
            <pc:sldMk cId="4177422242" sldId="264"/>
            <ac:spMk id="2" creationId="{3482005D-CF4E-873A-3C12-EC8D1F706CEF}"/>
          </ac:spMkLst>
        </pc:spChg>
        <pc:spChg chg="mod">
          <ac:chgData name="Shadoe M" userId="06804e594be6b03d" providerId="LiveId" clId="{71425702-226C-4A33-BABE-64D797163800}" dt="2024-12-08T20:15:13.574" v="1302"/>
          <ac:spMkLst>
            <pc:docMk/>
            <pc:sldMk cId="4177422242" sldId="264"/>
            <ac:spMk id="3" creationId="{051F9EB6-48ED-859D-B1DB-ECB925026D99}"/>
          </ac:spMkLst>
        </pc:spChg>
      </pc:sldChg>
      <pc:sldChg chg="modSp new mod modAnim">
        <pc:chgData name="Shadoe M" userId="06804e594be6b03d" providerId="LiveId" clId="{71425702-226C-4A33-BABE-64D797163800}" dt="2024-12-07T13:17:35.204" v="480"/>
        <pc:sldMkLst>
          <pc:docMk/>
          <pc:sldMk cId="2073771129" sldId="265"/>
        </pc:sldMkLst>
        <pc:spChg chg="mod">
          <ac:chgData name="Shadoe M" userId="06804e594be6b03d" providerId="LiveId" clId="{71425702-226C-4A33-BABE-64D797163800}" dt="2024-12-07T13:17:17.670" v="476" actId="20577"/>
          <ac:spMkLst>
            <pc:docMk/>
            <pc:sldMk cId="2073771129" sldId="265"/>
            <ac:spMk id="2" creationId="{602B3EFC-EAF3-32A4-E1FC-A8D4750DBB1F}"/>
          </ac:spMkLst>
        </pc:spChg>
        <pc:spChg chg="mod">
          <ac:chgData name="Shadoe M" userId="06804e594be6b03d" providerId="LiveId" clId="{71425702-226C-4A33-BABE-64D797163800}" dt="2024-12-07T13:17:24.128" v="478" actId="20577"/>
          <ac:spMkLst>
            <pc:docMk/>
            <pc:sldMk cId="2073771129" sldId="265"/>
            <ac:spMk id="3" creationId="{109D7EE2-E4FB-B6E8-C1C8-59AA4698EB8C}"/>
          </ac:spMkLst>
        </pc:spChg>
      </pc:sldChg>
      <pc:sldChg chg="addSp modSp new mod ord modAnim">
        <pc:chgData name="Shadoe M" userId="06804e594be6b03d" providerId="LiveId" clId="{71425702-226C-4A33-BABE-64D797163800}" dt="2024-12-09T18:45:23.896" v="1388"/>
        <pc:sldMkLst>
          <pc:docMk/>
          <pc:sldMk cId="933812603" sldId="266"/>
        </pc:sldMkLst>
        <pc:spChg chg="mod">
          <ac:chgData name="Shadoe M" userId="06804e594be6b03d" providerId="LiveId" clId="{71425702-226C-4A33-BABE-64D797163800}" dt="2024-12-07T13:24:56.604" v="529" actId="20577"/>
          <ac:spMkLst>
            <pc:docMk/>
            <pc:sldMk cId="933812603" sldId="266"/>
            <ac:spMk id="2" creationId="{8622A56E-1866-86B0-1BB5-4CFC67288D8D}"/>
          </ac:spMkLst>
        </pc:spChg>
        <pc:spChg chg="mod">
          <ac:chgData name="Shadoe M" userId="06804e594be6b03d" providerId="LiveId" clId="{71425702-226C-4A33-BABE-64D797163800}" dt="2024-12-09T17:58:21.866" v="1311" actId="20577"/>
          <ac:spMkLst>
            <pc:docMk/>
            <pc:sldMk cId="933812603" sldId="266"/>
            <ac:spMk id="3" creationId="{D1E2027C-E33D-3D98-8704-5D3F8E4D320C}"/>
          </ac:spMkLst>
        </pc:spChg>
        <pc:spChg chg="add mod">
          <ac:chgData name="Shadoe M" userId="06804e594be6b03d" providerId="LiveId" clId="{71425702-226C-4A33-BABE-64D797163800}" dt="2024-12-07T13:33:00.683" v="589" actId="255"/>
          <ac:spMkLst>
            <pc:docMk/>
            <pc:sldMk cId="933812603" sldId="266"/>
            <ac:spMk id="4" creationId="{97F71548-CE2F-0EA8-AB6B-36B130931CA1}"/>
          </ac:spMkLst>
        </pc:spChg>
        <pc:picChg chg="add mod">
          <ac:chgData name="Shadoe M" userId="06804e594be6b03d" providerId="LiveId" clId="{71425702-226C-4A33-BABE-64D797163800}" dt="2024-12-09T17:58:27.257" v="1312" actId="14100"/>
          <ac:picMkLst>
            <pc:docMk/>
            <pc:sldMk cId="933812603" sldId="266"/>
            <ac:picMk id="1026" creationId="{C60E5537-4C86-1860-8CAF-25097426EDEE}"/>
          </ac:picMkLst>
        </pc:picChg>
      </pc:sldChg>
      <pc:sldChg chg="modSp add del mod">
        <pc:chgData name="Shadoe M" userId="06804e594be6b03d" providerId="LiveId" clId="{71425702-226C-4A33-BABE-64D797163800}" dt="2024-12-07T13:26:08.786" v="541" actId="47"/>
        <pc:sldMkLst>
          <pc:docMk/>
          <pc:sldMk cId="2448112908" sldId="267"/>
        </pc:sldMkLst>
        <pc:spChg chg="mod">
          <ac:chgData name="Shadoe M" userId="06804e594be6b03d" providerId="LiveId" clId="{71425702-226C-4A33-BABE-64D797163800}" dt="2024-12-07T13:26:06.985" v="540" actId="6549"/>
          <ac:spMkLst>
            <pc:docMk/>
            <pc:sldMk cId="2448112908" sldId="267"/>
            <ac:spMk id="3" creationId="{2B929F43-5BAA-F977-68B8-DD7DBDEB17F3}"/>
          </ac:spMkLst>
        </pc:spChg>
      </pc:sldChg>
      <pc:sldChg chg="modSp new del mod">
        <pc:chgData name="Shadoe M" userId="06804e594be6b03d" providerId="LiveId" clId="{71425702-226C-4A33-BABE-64D797163800}" dt="2024-12-07T13:31:51.631" v="573" actId="47"/>
        <pc:sldMkLst>
          <pc:docMk/>
          <pc:sldMk cId="3498228255" sldId="267"/>
        </pc:sldMkLst>
        <pc:spChg chg="mod">
          <ac:chgData name="Shadoe M" userId="06804e594be6b03d" providerId="LiveId" clId="{71425702-226C-4A33-BABE-64D797163800}" dt="2024-12-07T13:26:18.398" v="544" actId="27636"/>
          <ac:spMkLst>
            <pc:docMk/>
            <pc:sldMk cId="3498228255" sldId="267"/>
            <ac:spMk id="3" creationId="{D5AC7BA0-4465-15C4-F7FF-039A394B33D5}"/>
          </ac:spMkLst>
        </pc:spChg>
      </pc:sldChg>
      <pc:sldChg chg="addSp delSp modSp add mod modAnim">
        <pc:chgData name="Shadoe M" userId="06804e594be6b03d" providerId="LiveId" clId="{71425702-226C-4A33-BABE-64D797163800}" dt="2024-12-09T18:46:51.803" v="1396"/>
        <pc:sldMkLst>
          <pc:docMk/>
          <pc:sldMk cId="2214290986" sldId="268"/>
        </pc:sldMkLst>
        <pc:spChg chg="del">
          <ac:chgData name="Shadoe M" userId="06804e594be6b03d" providerId="LiveId" clId="{71425702-226C-4A33-BABE-64D797163800}" dt="2024-12-09T17:59:10.564" v="1316" actId="478"/>
          <ac:spMkLst>
            <pc:docMk/>
            <pc:sldMk cId="2214290986" sldId="268"/>
            <ac:spMk id="3" creationId="{A2478737-1FBC-524D-E14F-FF5AA28AD6C2}"/>
          </ac:spMkLst>
        </pc:spChg>
        <pc:spChg chg="mod ord">
          <ac:chgData name="Shadoe M" userId="06804e594be6b03d" providerId="LiveId" clId="{71425702-226C-4A33-BABE-64D797163800}" dt="2024-12-07T13:32:54.136" v="588" actId="255"/>
          <ac:spMkLst>
            <pc:docMk/>
            <pc:sldMk cId="2214290986" sldId="268"/>
            <ac:spMk id="4" creationId="{64C7C810-1ED1-8B0C-ADAB-5C900B5DCD0B}"/>
          </ac:spMkLst>
        </pc:spChg>
        <pc:spChg chg="add del mod">
          <ac:chgData name="Shadoe M" userId="06804e594be6b03d" providerId="LiveId" clId="{71425702-226C-4A33-BABE-64D797163800}" dt="2024-12-09T17:59:06.948" v="1315" actId="21"/>
          <ac:spMkLst>
            <pc:docMk/>
            <pc:sldMk cId="2214290986" sldId="268"/>
            <ac:spMk id="5" creationId="{3393D10C-4DF1-9914-E369-A140C3B98FDD}"/>
          </ac:spMkLst>
        </pc:spChg>
        <pc:spChg chg="add del mod">
          <ac:chgData name="Shadoe M" userId="06804e594be6b03d" providerId="LiveId" clId="{71425702-226C-4A33-BABE-64D797163800}" dt="2024-12-09T17:59:20.289" v="1318" actId="478"/>
          <ac:spMkLst>
            <pc:docMk/>
            <pc:sldMk cId="2214290986" sldId="268"/>
            <ac:spMk id="7" creationId="{599F8B22-2183-B5C9-50DD-5F675E26264C}"/>
          </ac:spMkLst>
        </pc:spChg>
        <pc:spChg chg="add mod">
          <ac:chgData name="Shadoe M" userId="06804e594be6b03d" providerId="LiveId" clId="{71425702-226C-4A33-BABE-64D797163800}" dt="2024-12-09T17:59:13.404" v="1317"/>
          <ac:spMkLst>
            <pc:docMk/>
            <pc:sldMk cId="2214290986" sldId="268"/>
            <ac:spMk id="8" creationId="{3393D10C-4DF1-9914-E369-A140C3B98FDD}"/>
          </ac:spMkLst>
        </pc:spChg>
        <pc:picChg chg="add mod">
          <ac:chgData name="Shadoe M" userId="06804e594be6b03d" providerId="LiveId" clId="{71425702-226C-4A33-BABE-64D797163800}" dt="2024-12-09T18:00:12.831" v="1322" actId="1076"/>
          <ac:picMkLst>
            <pc:docMk/>
            <pc:sldMk cId="2214290986" sldId="268"/>
            <ac:picMk id="2050" creationId="{FB18CA12-7F29-688C-727D-DBA9EC7C01E9}"/>
          </ac:picMkLst>
        </pc:picChg>
      </pc:sldChg>
      <pc:sldChg chg="addSp delSp modSp add mod modAnim">
        <pc:chgData name="Shadoe M" userId="06804e594be6b03d" providerId="LiveId" clId="{71425702-226C-4A33-BABE-64D797163800}" dt="2024-12-09T18:47:04.599" v="1398" actId="14100"/>
        <pc:sldMkLst>
          <pc:docMk/>
          <pc:sldMk cId="1849564489" sldId="269"/>
        </pc:sldMkLst>
        <pc:spChg chg="del">
          <ac:chgData name="Shadoe M" userId="06804e594be6b03d" providerId="LiveId" clId="{71425702-226C-4A33-BABE-64D797163800}" dt="2024-12-09T18:04:19.089" v="1325" actId="478"/>
          <ac:spMkLst>
            <pc:docMk/>
            <pc:sldMk cId="1849564489" sldId="269"/>
            <ac:spMk id="3" creationId="{9515444F-5794-8464-4932-B1D6FE4FED44}"/>
          </ac:spMkLst>
        </pc:spChg>
        <pc:spChg chg="mod">
          <ac:chgData name="Shadoe M" userId="06804e594be6b03d" providerId="LiveId" clId="{71425702-226C-4A33-BABE-64D797163800}" dt="2024-12-07T13:32:20.984" v="575" actId="255"/>
          <ac:spMkLst>
            <pc:docMk/>
            <pc:sldMk cId="1849564489" sldId="269"/>
            <ac:spMk id="4" creationId="{A0C04127-2C94-72DA-A967-72D856306ADB}"/>
          </ac:spMkLst>
        </pc:spChg>
        <pc:spChg chg="add del mod">
          <ac:chgData name="Shadoe M" userId="06804e594be6b03d" providerId="LiveId" clId="{71425702-226C-4A33-BABE-64D797163800}" dt="2024-12-09T18:04:22.109" v="1326" actId="478"/>
          <ac:spMkLst>
            <pc:docMk/>
            <pc:sldMk cId="1849564489" sldId="269"/>
            <ac:spMk id="6" creationId="{82D9A690-E3D7-159A-DA12-DB1BB453D633}"/>
          </ac:spMkLst>
        </pc:spChg>
        <pc:spChg chg="add mod">
          <ac:chgData name="Shadoe M" userId="06804e594be6b03d" providerId="LiveId" clId="{71425702-226C-4A33-BABE-64D797163800}" dt="2024-12-09T18:05:32.591" v="1333"/>
          <ac:spMkLst>
            <pc:docMk/>
            <pc:sldMk cId="1849564489" sldId="269"/>
            <ac:spMk id="7" creationId="{808B0489-F3DA-79E5-A7C3-A9A46B725DD3}"/>
          </ac:spMkLst>
        </pc:spChg>
        <pc:picChg chg="add mod">
          <ac:chgData name="Shadoe M" userId="06804e594be6b03d" providerId="LiveId" clId="{71425702-226C-4A33-BABE-64D797163800}" dt="2024-12-09T18:47:04.599" v="1398" actId="14100"/>
          <ac:picMkLst>
            <pc:docMk/>
            <pc:sldMk cId="1849564489" sldId="269"/>
            <ac:picMk id="3074" creationId="{577E175A-28F0-853E-8964-8D0338BE4040}"/>
          </ac:picMkLst>
        </pc:picChg>
      </pc:sldChg>
      <pc:sldChg chg="addSp delSp modSp add mod modAnim">
        <pc:chgData name="Shadoe M" userId="06804e594be6b03d" providerId="LiveId" clId="{71425702-226C-4A33-BABE-64D797163800}" dt="2024-12-09T18:47:20.391" v="1401"/>
        <pc:sldMkLst>
          <pc:docMk/>
          <pc:sldMk cId="3336970175" sldId="270"/>
        </pc:sldMkLst>
        <pc:spChg chg="del">
          <ac:chgData name="Shadoe M" userId="06804e594be6b03d" providerId="LiveId" clId="{71425702-226C-4A33-BABE-64D797163800}" dt="2024-12-09T18:04:44.310" v="1328" actId="478"/>
          <ac:spMkLst>
            <pc:docMk/>
            <pc:sldMk cId="3336970175" sldId="270"/>
            <ac:spMk id="3" creationId="{90D6572C-2C5E-253C-EB40-26D46B8A501D}"/>
          </ac:spMkLst>
        </pc:spChg>
        <pc:spChg chg="mod">
          <ac:chgData name="Shadoe M" userId="06804e594be6b03d" providerId="LiveId" clId="{71425702-226C-4A33-BABE-64D797163800}" dt="2024-12-07T13:32:14.423" v="574" actId="255"/>
          <ac:spMkLst>
            <pc:docMk/>
            <pc:sldMk cId="3336970175" sldId="270"/>
            <ac:spMk id="4" creationId="{7C8080C2-D425-4D82-7528-A1CBCBA46D3E}"/>
          </ac:spMkLst>
        </pc:spChg>
        <pc:spChg chg="add del mod">
          <ac:chgData name="Shadoe M" userId="06804e594be6b03d" providerId="LiveId" clId="{71425702-226C-4A33-BABE-64D797163800}" dt="2024-12-09T18:04:46.609" v="1329" actId="478"/>
          <ac:spMkLst>
            <pc:docMk/>
            <pc:sldMk cId="3336970175" sldId="270"/>
            <ac:spMk id="6" creationId="{C43AE3C9-721D-20C8-954C-F220803D92AD}"/>
          </ac:spMkLst>
        </pc:spChg>
        <pc:spChg chg="add mod">
          <ac:chgData name="Shadoe M" userId="06804e594be6b03d" providerId="LiveId" clId="{71425702-226C-4A33-BABE-64D797163800}" dt="2024-12-09T18:05:35.139" v="1334"/>
          <ac:spMkLst>
            <pc:docMk/>
            <pc:sldMk cId="3336970175" sldId="270"/>
            <ac:spMk id="7" creationId="{C8C24351-C8B7-28C6-73F1-D45FE1065800}"/>
          </ac:spMkLst>
        </pc:spChg>
        <pc:picChg chg="add mod">
          <ac:chgData name="Shadoe M" userId="06804e594be6b03d" providerId="LiveId" clId="{71425702-226C-4A33-BABE-64D797163800}" dt="2024-12-09T18:47:16.066" v="1400" actId="1076"/>
          <ac:picMkLst>
            <pc:docMk/>
            <pc:sldMk cId="3336970175" sldId="270"/>
            <ac:picMk id="4098" creationId="{C4F1FF4D-9FA4-8A99-55A6-35ECD1E3B30F}"/>
          </ac:picMkLst>
        </pc:picChg>
      </pc:sldChg>
      <pc:sldChg chg="addSp delSp modSp add mod modAnim">
        <pc:chgData name="Shadoe M" userId="06804e594be6b03d" providerId="LiveId" clId="{71425702-226C-4A33-BABE-64D797163800}" dt="2024-12-09T18:47:38.414" v="1404"/>
        <pc:sldMkLst>
          <pc:docMk/>
          <pc:sldMk cId="2198378528" sldId="271"/>
        </pc:sldMkLst>
        <pc:spChg chg="del">
          <ac:chgData name="Shadoe M" userId="06804e594be6b03d" providerId="LiveId" clId="{71425702-226C-4A33-BABE-64D797163800}" dt="2024-12-09T18:05:55.603" v="1335" actId="478"/>
          <ac:spMkLst>
            <pc:docMk/>
            <pc:sldMk cId="2198378528" sldId="271"/>
            <ac:spMk id="3" creationId="{17FEB97F-6F35-700F-BFBF-76E67AB90EF4}"/>
          </ac:spMkLst>
        </pc:spChg>
        <pc:spChg chg="mod">
          <ac:chgData name="Shadoe M" userId="06804e594be6b03d" providerId="LiveId" clId="{71425702-226C-4A33-BABE-64D797163800}" dt="2024-12-07T13:34:46.529" v="591" actId="255"/>
          <ac:spMkLst>
            <pc:docMk/>
            <pc:sldMk cId="2198378528" sldId="271"/>
            <ac:spMk id="4" creationId="{AA4F5556-CF58-DDE9-DEEF-53480676419A}"/>
          </ac:spMkLst>
        </pc:spChg>
        <pc:spChg chg="add del mod">
          <ac:chgData name="Shadoe M" userId="06804e594be6b03d" providerId="LiveId" clId="{71425702-226C-4A33-BABE-64D797163800}" dt="2024-12-09T18:05:57.879" v="1336" actId="478"/>
          <ac:spMkLst>
            <pc:docMk/>
            <pc:sldMk cId="2198378528" sldId="271"/>
            <ac:spMk id="6" creationId="{86D18C64-12EA-D9B3-18BB-23A30C671119}"/>
          </ac:spMkLst>
        </pc:spChg>
        <pc:spChg chg="add mod">
          <ac:chgData name="Shadoe M" userId="06804e594be6b03d" providerId="LiveId" clId="{71425702-226C-4A33-BABE-64D797163800}" dt="2024-12-09T18:06:11.953" v="1337"/>
          <ac:spMkLst>
            <pc:docMk/>
            <pc:sldMk cId="2198378528" sldId="271"/>
            <ac:spMk id="7" creationId="{26EC0C77-CEDE-394D-0F9F-04F9A0621253}"/>
          </ac:spMkLst>
        </pc:spChg>
        <pc:picChg chg="add mod">
          <ac:chgData name="Shadoe M" userId="06804e594be6b03d" providerId="LiveId" clId="{71425702-226C-4A33-BABE-64D797163800}" dt="2024-12-09T18:47:33.599" v="1403" actId="732"/>
          <ac:picMkLst>
            <pc:docMk/>
            <pc:sldMk cId="2198378528" sldId="271"/>
            <ac:picMk id="5122" creationId="{22AA7857-9AE1-3C13-3615-541C7B4A4025}"/>
          </ac:picMkLst>
        </pc:picChg>
      </pc:sldChg>
      <pc:sldChg chg="addSp delSp modSp new mod ord">
        <pc:chgData name="Shadoe M" userId="06804e594be6b03d" providerId="LiveId" clId="{71425702-226C-4A33-BABE-64D797163800}" dt="2024-12-09T18:07:25.301" v="1342" actId="20578"/>
        <pc:sldMkLst>
          <pc:docMk/>
          <pc:sldMk cId="690160773" sldId="272"/>
        </pc:sldMkLst>
        <pc:spChg chg="mod">
          <ac:chgData name="Shadoe M" userId="06804e594be6b03d" providerId="LiveId" clId="{71425702-226C-4A33-BABE-64D797163800}" dt="2024-12-07T13:42:04.358" v="595"/>
          <ac:spMkLst>
            <pc:docMk/>
            <pc:sldMk cId="690160773" sldId="272"/>
            <ac:spMk id="2" creationId="{4CC36B69-5C6E-1DD0-4B9F-CD44DC666817}"/>
          </ac:spMkLst>
        </pc:spChg>
        <pc:spChg chg="mod">
          <ac:chgData name="Shadoe M" userId="06804e594be6b03d" providerId="LiveId" clId="{71425702-226C-4A33-BABE-64D797163800}" dt="2024-12-07T13:43:46.586" v="645" actId="20577"/>
          <ac:spMkLst>
            <pc:docMk/>
            <pc:sldMk cId="690160773" sldId="272"/>
            <ac:spMk id="3" creationId="{79DB8B92-904E-21E4-0F28-06F127F83550}"/>
          </ac:spMkLst>
        </pc:spChg>
        <pc:spChg chg="add">
          <ac:chgData name="Shadoe M" userId="06804e594be6b03d" providerId="LiveId" clId="{71425702-226C-4A33-BABE-64D797163800}" dt="2024-12-07T13:42:27.809" v="600"/>
          <ac:spMkLst>
            <pc:docMk/>
            <pc:sldMk cId="690160773" sldId="272"/>
            <ac:spMk id="4" creationId="{B619E566-A13B-342F-6DB9-7032DCE92729}"/>
          </ac:spMkLst>
        </pc:spChg>
        <pc:spChg chg="add">
          <ac:chgData name="Shadoe M" userId="06804e594be6b03d" providerId="LiveId" clId="{71425702-226C-4A33-BABE-64D797163800}" dt="2024-12-07T13:42:31.529" v="601"/>
          <ac:spMkLst>
            <pc:docMk/>
            <pc:sldMk cId="690160773" sldId="272"/>
            <ac:spMk id="5" creationId="{6E19F03E-DA76-2D09-C637-294AB73A3565}"/>
          </ac:spMkLst>
        </pc:spChg>
        <pc:picChg chg="add del mod">
          <ac:chgData name="Shadoe M" userId="06804e594be6b03d" providerId="LiveId" clId="{71425702-226C-4A33-BABE-64D797163800}" dt="2024-12-07T13:44:30.128" v="648" actId="21"/>
          <ac:picMkLst>
            <pc:docMk/>
            <pc:sldMk cId="690160773" sldId="272"/>
            <ac:picMk id="1028" creationId="{6C919E44-DDDC-9E02-8AE2-96DA1E96DA18}"/>
          </ac:picMkLst>
        </pc:picChg>
      </pc:sldChg>
      <pc:sldChg chg="addSp delSp modSp new del mod ord">
        <pc:chgData name="Shadoe M" userId="06804e594be6b03d" providerId="LiveId" clId="{71425702-226C-4A33-BABE-64D797163800}" dt="2024-12-07T13:46:17.778" v="706" actId="2696"/>
        <pc:sldMkLst>
          <pc:docMk/>
          <pc:sldMk cId="2990430202" sldId="273"/>
        </pc:sldMkLst>
        <pc:spChg chg="del mod">
          <ac:chgData name="Shadoe M" userId="06804e594be6b03d" providerId="LiveId" clId="{71425702-226C-4A33-BABE-64D797163800}" dt="2024-12-07T13:45:34.112" v="697" actId="478"/>
          <ac:spMkLst>
            <pc:docMk/>
            <pc:sldMk cId="2990430202" sldId="273"/>
            <ac:spMk id="2" creationId="{C4832FD0-9F15-7DBE-0775-7B5DE8B78847}"/>
          </ac:spMkLst>
        </pc:spChg>
        <pc:spChg chg="del">
          <ac:chgData name="Shadoe M" userId="06804e594be6b03d" providerId="LiveId" clId="{71425702-226C-4A33-BABE-64D797163800}" dt="2024-12-07T13:44:47.027" v="652" actId="478"/>
          <ac:spMkLst>
            <pc:docMk/>
            <pc:sldMk cId="2990430202" sldId="273"/>
            <ac:spMk id="3" creationId="{2354D088-2778-2DEF-0E10-2943DB9C2030}"/>
          </ac:spMkLst>
        </pc:spChg>
        <pc:spChg chg="add del mod">
          <ac:chgData name="Shadoe M" userId="06804e594be6b03d" providerId="LiveId" clId="{71425702-226C-4A33-BABE-64D797163800}" dt="2024-12-07T13:45:37.111" v="699" actId="478"/>
          <ac:spMkLst>
            <pc:docMk/>
            <pc:sldMk cId="2990430202" sldId="273"/>
            <ac:spMk id="5" creationId="{89213F71-8023-8149-BC42-178D1E502BDA}"/>
          </ac:spMkLst>
        </pc:spChg>
        <pc:spChg chg="add mod">
          <ac:chgData name="Shadoe M" userId="06804e594be6b03d" providerId="LiveId" clId="{71425702-226C-4A33-BABE-64D797163800}" dt="2024-12-07T13:45:34.575" v="698"/>
          <ac:spMkLst>
            <pc:docMk/>
            <pc:sldMk cId="2990430202" sldId="273"/>
            <ac:spMk id="6" creationId="{1F3DD614-9E3D-1B52-5D0F-C5EF2354EA82}"/>
          </ac:spMkLst>
        </pc:spChg>
        <pc:picChg chg="add del mod">
          <ac:chgData name="Shadoe M" userId="06804e594be6b03d" providerId="LiveId" clId="{71425702-226C-4A33-BABE-64D797163800}" dt="2024-12-07T13:46:01.532" v="702" actId="21"/>
          <ac:picMkLst>
            <pc:docMk/>
            <pc:sldMk cId="2990430202" sldId="273"/>
            <ac:picMk id="1028" creationId="{6C919E44-DDDC-9E02-8AE2-96DA1E96DA18}"/>
          </ac:picMkLst>
        </pc:picChg>
      </pc:sldChg>
      <pc:sldChg chg="addSp delSp modSp add mod ord">
        <pc:chgData name="Shadoe M" userId="06804e594be6b03d" providerId="LiveId" clId="{71425702-226C-4A33-BABE-64D797163800}" dt="2024-12-09T18:47:57.553" v="1406"/>
        <pc:sldMkLst>
          <pc:docMk/>
          <pc:sldMk cId="3005736331" sldId="274"/>
        </pc:sldMkLst>
        <pc:spChg chg="del">
          <ac:chgData name="Shadoe M" userId="06804e594be6b03d" providerId="LiveId" clId="{71425702-226C-4A33-BABE-64D797163800}" dt="2024-12-07T13:45:59.126" v="701" actId="478"/>
          <ac:spMkLst>
            <pc:docMk/>
            <pc:sldMk cId="3005736331" sldId="274"/>
            <ac:spMk id="3" creationId="{01919CB4-8803-D6C9-F43B-E5CD9F09B3B5}"/>
          </ac:spMkLst>
        </pc:spChg>
        <pc:spChg chg="add del mod">
          <ac:chgData name="Shadoe M" userId="06804e594be6b03d" providerId="LiveId" clId="{71425702-226C-4A33-BABE-64D797163800}" dt="2024-12-07T13:46:06.904" v="703" actId="478"/>
          <ac:spMkLst>
            <pc:docMk/>
            <pc:sldMk cId="3005736331" sldId="274"/>
            <ac:spMk id="5" creationId="{F2ECADDA-5F5B-597A-65DA-D13F6E1136DF}"/>
          </ac:spMkLst>
        </pc:spChg>
        <pc:picChg chg="add mod">
          <ac:chgData name="Shadoe M" userId="06804e594be6b03d" providerId="LiveId" clId="{71425702-226C-4A33-BABE-64D797163800}" dt="2024-12-07T13:46:14.985" v="705" actId="1076"/>
          <ac:picMkLst>
            <pc:docMk/>
            <pc:sldMk cId="3005736331" sldId="274"/>
            <ac:picMk id="1028" creationId="{6C919E44-DDDC-9E02-8AE2-96DA1E96DA18}"/>
          </ac:picMkLst>
        </pc:picChg>
      </pc:sldChg>
      <pc:sldChg chg="modSp new mod">
        <pc:chgData name="Shadoe M" userId="06804e594be6b03d" providerId="LiveId" clId="{71425702-226C-4A33-BABE-64D797163800}" dt="2024-12-08T20:15:13.574" v="1302"/>
        <pc:sldMkLst>
          <pc:docMk/>
          <pc:sldMk cId="3564737534" sldId="275"/>
        </pc:sldMkLst>
        <pc:spChg chg="mod">
          <ac:chgData name="Shadoe M" userId="06804e594be6b03d" providerId="LiveId" clId="{71425702-226C-4A33-BABE-64D797163800}" dt="2024-12-07T17:35:10.755" v="1010" actId="20577"/>
          <ac:spMkLst>
            <pc:docMk/>
            <pc:sldMk cId="3564737534" sldId="275"/>
            <ac:spMk id="2" creationId="{99EE27B0-EC7E-A264-2CE6-085CA11A8717}"/>
          </ac:spMkLst>
        </pc:spChg>
        <pc:spChg chg="mod">
          <ac:chgData name="Shadoe M" userId="06804e594be6b03d" providerId="LiveId" clId="{71425702-226C-4A33-BABE-64D797163800}" dt="2024-12-08T20:15:13.574" v="1302"/>
          <ac:spMkLst>
            <pc:docMk/>
            <pc:sldMk cId="3564737534" sldId="275"/>
            <ac:spMk id="3" creationId="{30B6B0FB-EFA5-FC02-CDDC-37CA833DB06A}"/>
          </ac:spMkLst>
        </pc:spChg>
      </pc:sldChg>
      <pc:sldChg chg="addSp delSp modSp new mod">
        <pc:chgData name="Shadoe M" userId="06804e594be6b03d" providerId="LiveId" clId="{71425702-226C-4A33-BABE-64D797163800}" dt="2024-12-08T20:08:33.505" v="1218" actId="1076"/>
        <pc:sldMkLst>
          <pc:docMk/>
          <pc:sldMk cId="2014653685" sldId="276"/>
        </pc:sldMkLst>
        <pc:spChg chg="del">
          <ac:chgData name="Shadoe M" userId="06804e594be6b03d" providerId="LiveId" clId="{71425702-226C-4A33-BABE-64D797163800}" dt="2024-12-08T20:06:28.465" v="1166" actId="478"/>
          <ac:spMkLst>
            <pc:docMk/>
            <pc:sldMk cId="2014653685" sldId="276"/>
            <ac:spMk id="2" creationId="{E614080F-1DF5-3985-0C44-B23D93E6F14F}"/>
          </ac:spMkLst>
        </pc:spChg>
        <pc:spChg chg="del">
          <ac:chgData name="Shadoe M" userId="06804e594be6b03d" providerId="LiveId" clId="{71425702-226C-4A33-BABE-64D797163800}" dt="2024-12-08T20:06:24.336" v="1165" actId="478"/>
          <ac:spMkLst>
            <pc:docMk/>
            <pc:sldMk cId="2014653685" sldId="276"/>
            <ac:spMk id="3" creationId="{E8880339-E092-EC04-39EB-4943785BA5A5}"/>
          </ac:spMkLst>
        </pc:spChg>
        <pc:spChg chg="add mod">
          <ac:chgData name="Shadoe M" userId="06804e594be6b03d" providerId="LiveId" clId="{71425702-226C-4A33-BABE-64D797163800}" dt="2024-12-08T20:08:33.505" v="1218" actId="1076"/>
          <ac:spMkLst>
            <pc:docMk/>
            <pc:sldMk cId="2014653685" sldId="276"/>
            <ac:spMk id="8" creationId="{E061649D-2986-AC38-5DB1-8000B0C21876}"/>
          </ac:spMkLst>
        </pc:spChg>
        <pc:picChg chg="add mod">
          <ac:chgData name="Shadoe M" userId="06804e594be6b03d" providerId="LiveId" clId="{71425702-226C-4A33-BABE-64D797163800}" dt="2024-12-08T20:06:32.694" v="1168" actId="1076"/>
          <ac:picMkLst>
            <pc:docMk/>
            <pc:sldMk cId="2014653685" sldId="276"/>
            <ac:picMk id="5" creationId="{357F3777-0D82-8948-7A30-371DEB57B3CA}"/>
          </ac:picMkLst>
        </pc:picChg>
        <pc:picChg chg="add mod modCrop">
          <ac:chgData name="Shadoe M" userId="06804e594be6b03d" providerId="LiveId" clId="{71425702-226C-4A33-BABE-64D797163800}" dt="2024-12-08T20:07:24.574" v="1171" actId="732"/>
          <ac:picMkLst>
            <pc:docMk/>
            <pc:sldMk cId="2014653685" sldId="276"/>
            <ac:picMk id="7" creationId="{6FE6F380-FC47-B0DF-7335-A4F2DACE0B03}"/>
          </ac:picMkLst>
        </pc:picChg>
      </pc:sldChg>
      <pc:sldChg chg="addSp delSp modSp new mod">
        <pc:chgData name="Shadoe M" userId="06804e594be6b03d" providerId="LiveId" clId="{71425702-226C-4A33-BABE-64D797163800}" dt="2024-12-09T18:44:05.018" v="1387" actId="12"/>
        <pc:sldMkLst>
          <pc:docMk/>
          <pc:sldMk cId="290789731" sldId="277"/>
        </pc:sldMkLst>
        <pc:spChg chg="mod">
          <ac:chgData name="Shadoe M" userId="06804e594be6b03d" providerId="LiveId" clId="{71425702-226C-4A33-BABE-64D797163800}" dt="2024-12-08T20:13:23.274" v="1301" actId="20577"/>
          <ac:spMkLst>
            <pc:docMk/>
            <pc:sldMk cId="290789731" sldId="277"/>
            <ac:spMk id="2" creationId="{563CD006-9E9D-80A6-A6B3-27F96F08264D}"/>
          </ac:spMkLst>
        </pc:spChg>
        <pc:spChg chg="del">
          <ac:chgData name="Shadoe M" userId="06804e594be6b03d" providerId="LiveId" clId="{71425702-226C-4A33-BABE-64D797163800}" dt="2024-12-09T18:13:35.337" v="1343" actId="478"/>
          <ac:spMkLst>
            <pc:docMk/>
            <pc:sldMk cId="290789731" sldId="277"/>
            <ac:spMk id="3" creationId="{B5201E10-37F5-52B0-9A57-39649B4D1DC5}"/>
          </ac:spMkLst>
        </pc:spChg>
        <pc:spChg chg="add mod">
          <ac:chgData name="Shadoe M" userId="06804e594be6b03d" providerId="LiveId" clId="{71425702-226C-4A33-BABE-64D797163800}" dt="2024-12-09T18:14:02.408" v="1345" actId="20577"/>
          <ac:spMkLst>
            <pc:docMk/>
            <pc:sldMk cId="290789731" sldId="277"/>
            <ac:spMk id="4" creationId="{6B6F6322-BF19-D69A-5D52-0515AFEFE35D}"/>
          </ac:spMkLst>
        </pc:spChg>
        <pc:spChg chg="add">
          <ac:chgData name="Shadoe M" userId="06804e594be6b03d" providerId="LiveId" clId="{71425702-226C-4A33-BABE-64D797163800}" dt="2024-12-09T18:41:18.281" v="1346"/>
          <ac:spMkLst>
            <pc:docMk/>
            <pc:sldMk cId="290789731" sldId="277"/>
            <ac:spMk id="5" creationId="{EEB9BE87-B107-0DC2-A4C2-0FD00EDF182A}"/>
          </ac:spMkLst>
        </pc:spChg>
        <pc:spChg chg="add mod">
          <ac:chgData name="Shadoe M" userId="06804e594be6b03d" providerId="LiveId" clId="{71425702-226C-4A33-BABE-64D797163800}" dt="2024-12-09T18:44:05.018" v="1387" actId="12"/>
          <ac:spMkLst>
            <pc:docMk/>
            <pc:sldMk cId="290789731" sldId="277"/>
            <ac:spMk id="6" creationId="{467EB2AE-090C-1F1D-ADE6-80F3246B55BC}"/>
          </ac:spMkLst>
        </pc:spChg>
        <pc:spChg chg="add mod">
          <ac:chgData name="Shadoe M" userId="06804e594be6b03d" providerId="LiveId" clId="{71425702-226C-4A33-BABE-64D797163800}" dt="2024-12-09T18:41:38.959" v="1349"/>
          <ac:spMkLst>
            <pc:docMk/>
            <pc:sldMk cId="290789731" sldId="277"/>
            <ac:spMk id="7" creationId="{77CBF6B5-4E69-9D5E-AF30-4C4211A7E4D2}"/>
          </ac:spMkLst>
        </pc:spChg>
        <pc:spChg chg="add">
          <ac:chgData name="Shadoe M" userId="06804e594be6b03d" providerId="LiveId" clId="{71425702-226C-4A33-BABE-64D797163800}" dt="2024-12-09T18:41:42.930" v="1350"/>
          <ac:spMkLst>
            <pc:docMk/>
            <pc:sldMk cId="290789731" sldId="277"/>
            <ac:spMk id="8" creationId="{B550261D-35CE-7093-DA08-F315ADEDD6E7}"/>
          </ac:spMkLst>
        </pc:spChg>
        <pc:spChg chg="add del mod">
          <ac:chgData name="Shadoe M" userId="06804e594be6b03d" providerId="LiveId" clId="{71425702-226C-4A33-BABE-64D797163800}" dt="2024-12-09T18:42:15.677" v="1356" actId="478"/>
          <ac:spMkLst>
            <pc:docMk/>
            <pc:sldMk cId="290789731" sldId="277"/>
            <ac:spMk id="9" creationId="{4F48AD32-B293-652A-60BF-EBB9A95F153A}"/>
          </ac:spMkLst>
        </pc:spChg>
      </pc:sldChg>
      <pc:sldChg chg="delSp modSp new mod">
        <pc:chgData name="Shadoe M" userId="06804e594be6b03d" providerId="LiveId" clId="{71425702-226C-4A33-BABE-64D797163800}" dt="2024-12-10T11:57:45.509" v="1421" actId="20577"/>
        <pc:sldMkLst>
          <pc:docMk/>
          <pc:sldMk cId="4231852857" sldId="278"/>
        </pc:sldMkLst>
        <pc:spChg chg="mod">
          <ac:chgData name="Shadoe M" userId="06804e594be6b03d" providerId="LiveId" clId="{71425702-226C-4A33-BABE-64D797163800}" dt="2024-12-10T11:57:45.509" v="1421" actId="20577"/>
          <ac:spMkLst>
            <pc:docMk/>
            <pc:sldMk cId="4231852857" sldId="278"/>
            <ac:spMk id="2" creationId="{7B8F4E07-EAA8-DFF4-C82B-883E25ADB4CB}"/>
          </ac:spMkLst>
        </pc:spChg>
        <pc:spChg chg="del">
          <ac:chgData name="Shadoe M" userId="06804e594be6b03d" providerId="LiveId" clId="{71425702-226C-4A33-BABE-64D797163800}" dt="2024-12-10T11:57:34.085" v="1417" actId="478"/>
          <ac:spMkLst>
            <pc:docMk/>
            <pc:sldMk cId="4231852857" sldId="278"/>
            <ac:spMk id="3" creationId="{13F3ACD9-ED12-2002-8114-B7C01E4712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789C-E819-AA67-0F62-CFBE0871D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910DA3-2C6A-54C6-0F5D-6159B798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80AAEE-5F69-552F-D561-97C579F7948E}"/>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CBC4A46B-868C-9F98-5D4B-F1F331E47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34E75-8A56-61FD-F910-16BCF9F14F74}"/>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41161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E499-9E6E-2CC9-E235-FF6B977532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211E8-EA2A-0F89-C383-9D055DBBF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86202-471C-1271-8799-8543301CB4E6}"/>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23E59975-D6DB-E390-00C2-D6FC66A70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BDF0A-8951-DA6C-A112-1A35D75737BE}"/>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206930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10372-3407-055A-091E-48C166156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0B5123-8BCA-C45A-CC31-663D0BA76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F646C-073A-C0BE-5DC8-C732E0858BF0}"/>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467B7FF4-90F2-2F4A-6E7D-C5591F562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EC418-369C-D9BB-9B4D-C5C39E9C69DF}"/>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34202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D03F-30C5-8902-5FB9-034B462BA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3C419C-E0C2-744C-652A-1B2E49969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F0C7EB-7952-E441-07EE-F134F9067509}"/>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5E2681C5-E41A-6010-D1AC-4E568B741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B1067-D28D-2EDA-7636-A3F5CC28B7B8}"/>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2032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64F3-6327-6AA9-46A9-2D2A427BB6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BF37C7-71F5-51AA-2790-2E20ACFB5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1B027-5C5F-A0FE-356A-2083568E02CF}"/>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3A5322BF-1851-D716-B6E7-6C0D298B1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84973-2DC4-F3FA-2736-778C77058B37}"/>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235752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1926-0399-900A-AF26-F65BB82C6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61AC98-7881-DCE3-3146-049AEA464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46FB53-800A-CC64-CE9E-F358CF0EF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2B4215-2165-53F9-DABF-A95F8B9582D1}"/>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6" name="Footer Placeholder 5">
            <a:extLst>
              <a:ext uri="{FF2B5EF4-FFF2-40B4-BE49-F238E27FC236}">
                <a16:creationId xmlns:a16="http://schemas.microsoft.com/office/drawing/2014/main" id="{117F11BF-DA45-4202-7E0B-C4E36B960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EF5EF-3DE5-0ECF-0059-13B2A2ADE2CE}"/>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300649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2E69-51D5-6E2B-3CC9-41F249349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FC1CA7-8204-420F-F81E-C0FC22160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A019A-0FF3-7254-552A-965ABA8AD8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469FB1-39D9-5A88-B283-7CF92E8C82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63BD2E-A1F8-62F7-547B-937ADE17F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B6CAE5-0E1E-8AAA-1FF5-8210CB72A0A6}"/>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8" name="Footer Placeholder 7">
            <a:extLst>
              <a:ext uri="{FF2B5EF4-FFF2-40B4-BE49-F238E27FC236}">
                <a16:creationId xmlns:a16="http://schemas.microsoft.com/office/drawing/2014/main" id="{0518A6EF-728B-3D73-1E86-00969F5424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0830F2-2813-7591-071D-B70AD7437607}"/>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12036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78CD-9592-6926-8138-9B6AC7BCE3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EAEC49-2173-3885-AD4D-D30DA0A618E1}"/>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4" name="Footer Placeholder 3">
            <a:extLst>
              <a:ext uri="{FF2B5EF4-FFF2-40B4-BE49-F238E27FC236}">
                <a16:creationId xmlns:a16="http://schemas.microsoft.com/office/drawing/2014/main" id="{0178F8A4-0335-354B-47E6-856BB18739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F4D2BB-4779-2F6C-40B7-0696B4CD791D}"/>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400162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61303-F43B-FDA6-C773-8DF90E373094}"/>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3" name="Footer Placeholder 2">
            <a:extLst>
              <a:ext uri="{FF2B5EF4-FFF2-40B4-BE49-F238E27FC236}">
                <a16:creationId xmlns:a16="http://schemas.microsoft.com/office/drawing/2014/main" id="{6C3F39B4-76FA-EAE2-1EDB-452132EF73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077F7-2438-30C1-AFD3-FE40745BF6C4}"/>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29731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F309-61A6-99B5-9D1D-DD575F6FD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C11C0E-F6E8-0A3E-3D29-8FD9D01A4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E2E46D-984A-5884-4418-EE83B5854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C2241-5D44-9EDC-DAD7-01BA9A3FC71A}"/>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6" name="Footer Placeholder 5">
            <a:extLst>
              <a:ext uri="{FF2B5EF4-FFF2-40B4-BE49-F238E27FC236}">
                <a16:creationId xmlns:a16="http://schemas.microsoft.com/office/drawing/2014/main" id="{CDF09A25-35B6-E40A-13DE-FA0A22590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63302-748F-FC6C-964E-49184585C5A4}"/>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364801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10EE-B568-FC00-C9B0-B7C6C63AB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DCDAB1-13D5-18E9-4EDD-07B4D8BE4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86E29-1A63-BE53-9239-B364585D8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28B2E-A6F4-B02B-162A-E4E8589A501F}"/>
              </a:ext>
            </a:extLst>
          </p:cNvPr>
          <p:cNvSpPr>
            <a:spLocks noGrp="1"/>
          </p:cNvSpPr>
          <p:nvPr>
            <p:ph type="dt" sz="half" idx="10"/>
          </p:nvPr>
        </p:nvSpPr>
        <p:spPr/>
        <p:txBody>
          <a:bodyPr/>
          <a:lstStyle/>
          <a:p>
            <a:fld id="{34A808A5-2B2B-4578-AA1F-DC528952FB0E}" type="datetimeFigureOut">
              <a:rPr lang="en-IN" smtClean="0"/>
              <a:t>08-12-2024</a:t>
            </a:fld>
            <a:endParaRPr lang="en-IN"/>
          </a:p>
        </p:txBody>
      </p:sp>
      <p:sp>
        <p:nvSpPr>
          <p:cNvPr id="6" name="Footer Placeholder 5">
            <a:extLst>
              <a:ext uri="{FF2B5EF4-FFF2-40B4-BE49-F238E27FC236}">
                <a16:creationId xmlns:a16="http://schemas.microsoft.com/office/drawing/2014/main" id="{BF2B2488-0B14-CB4A-F1A7-C0D25B545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44B11-A76E-E1A8-E8B4-3E708BF23E57}"/>
              </a:ext>
            </a:extLst>
          </p:cNvPr>
          <p:cNvSpPr>
            <a:spLocks noGrp="1"/>
          </p:cNvSpPr>
          <p:nvPr>
            <p:ph type="sldNum" sz="quarter" idx="12"/>
          </p:nvPr>
        </p:nvSpPr>
        <p:spPr/>
        <p:txBody>
          <a:bodyPr/>
          <a:lstStyle/>
          <a:p>
            <a:fld id="{111E2014-BD30-4CB9-ADEA-3FE53EB4135B}" type="slidenum">
              <a:rPr lang="en-IN" smtClean="0"/>
              <a:t>‹#›</a:t>
            </a:fld>
            <a:endParaRPr lang="en-IN"/>
          </a:p>
        </p:txBody>
      </p:sp>
    </p:spTree>
    <p:extLst>
      <p:ext uri="{BB962C8B-B14F-4D97-AF65-F5344CB8AC3E}">
        <p14:creationId xmlns:p14="http://schemas.microsoft.com/office/powerpoint/2010/main" val="196831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FA5C8-613F-F4ED-A4BF-FE41333BF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569E27-09CF-6CB0-0E37-065F9AB1B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41CAD-B6F9-D453-9C9B-DCD648892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808A5-2B2B-4578-AA1F-DC528952FB0E}" type="datetimeFigureOut">
              <a:rPr lang="en-IN" smtClean="0"/>
              <a:t>08-12-2024</a:t>
            </a:fld>
            <a:endParaRPr lang="en-IN"/>
          </a:p>
        </p:txBody>
      </p:sp>
      <p:sp>
        <p:nvSpPr>
          <p:cNvPr id="5" name="Footer Placeholder 4">
            <a:extLst>
              <a:ext uri="{FF2B5EF4-FFF2-40B4-BE49-F238E27FC236}">
                <a16:creationId xmlns:a16="http://schemas.microsoft.com/office/drawing/2014/main" id="{FB7C3D6E-C480-F3C7-D5D0-1436830A4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BCE646-C8F6-6C0C-2947-E3B95860D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2014-BD30-4CB9-ADEA-3FE53EB4135B}" type="slidenum">
              <a:rPr lang="en-IN" smtClean="0"/>
              <a:t>‹#›</a:t>
            </a:fld>
            <a:endParaRPr lang="en-IN"/>
          </a:p>
        </p:txBody>
      </p:sp>
    </p:spTree>
    <p:extLst>
      <p:ext uri="{BB962C8B-B14F-4D97-AF65-F5344CB8AC3E}">
        <p14:creationId xmlns:p14="http://schemas.microsoft.com/office/powerpoint/2010/main" val="66420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Untitled.ipynb?kernel_name=python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3D5F-D37C-5BD7-869B-65AC3B30B842}"/>
              </a:ext>
            </a:extLst>
          </p:cNvPr>
          <p:cNvSpPr>
            <a:spLocks noGrp="1"/>
          </p:cNvSpPr>
          <p:nvPr>
            <p:ph type="ctrTitle"/>
          </p:nvPr>
        </p:nvSpPr>
        <p:spPr/>
        <p:txBody>
          <a:bodyPr/>
          <a:lstStyle/>
          <a:p>
            <a:r>
              <a:rPr lang="en-IN" dirty="0"/>
              <a:t>kNN (K-Nearest Neighbours)</a:t>
            </a:r>
          </a:p>
        </p:txBody>
      </p:sp>
      <p:sp>
        <p:nvSpPr>
          <p:cNvPr id="3" name="Subtitle 2">
            <a:extLst>
              <a:ext uri="{FF2B5EF4-FFF2-40B4-BE49-F238E27FC236}">
                <a16:creationId xmlns:a16="http://schemas.microsoft.com/office/drawing/2014/main" id="{D0C65927-A1F1-45B9-7903-4DB79BCF4DB0}"/>
              </a:ext>
            </a:extLst>
          </p:cNvPr>
          <p:cNvSpPr>
            <a:spLocks noGrp="1"/>
          </p:cNvSpPr>
          <p:nvPr>
            <p:ph type="subTitle" idx="1"/>
          </p:nvPr>
        </p:nvSpPr>
        <p:spPr/>
        <p:txBody>
          <a:bodyPr/>
          <a:lstStyle/>
          <a:p>
            <a:r>
              <a:rPr lang="en-US" dirty="0"/>
              <a:t>Algorithm which assumes that similar points are likely to have similar labels or values</a:t>
            </a:r>
            <a:endParaRPr lang="en-IN" dirty="0"/>
          </a:p>
        </p:txBody>
      </p:sp>
      <p:sp>
        <p:nvSpPr>
          <p:cNvPr id="4" name="Subtitle 2">
            <a:extLst>
              <a:ext uri="{FF2B5EF4-FFF2-40B4-BE49-F238E27FC236}">
                <a16:creationId xmlns:a16="http://schemas.microsoft.com/office/drawing/2014/main" id="{A7B03210-310D-927D-34F5-90D92828D738}"/>
              </a:ext>
            </a:extLst>
          </p:cNvPr>
          <p:cNvSpPr txBox="1">
            <a:spLocks/>
          </p:cNvSpPr>
          <p:nvPr/>
        </p:nvSpPr>
        <p:spPr>
          <a:xfrm>
            <a:off x="1524000" y="103028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Sakthivel Mohankumar – 23040859</a:t>
            </a:r>
            <a:br>
              <a:rPr lang="en-US" dirty="0"/>
            </a:br>
            <a:r>
              <a:rPr lang="en-US" dirty="0"/>
              <a:t>Machine Learning assignment</a:t>
            </a:r>
            <a:endParaRPr lang="en-IN" dirty="0"/>
          </a:p>
        </p:txBody>
      </p:sp>
    </p:spTree>
    <p:extLst>
      <p:ext uri="{BB962C8B-B14F-4D97-AF65-F5344CB8AC3E}">
        <p14:creationId xmlns:p14="http://schemas.microsoft.com/office/powerpoint/2010/main" val="2669849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6B69-5C6E-1DD0-4B9F-CD44DC666817}"/>
              </a:ext>
            </a:extLst>
          </p:cNvPr>
          <p:cNvSpPr>
            <a:spLocks noGrp="1"/>
          </p:cNvSpPr>
          <p:nvPr>
            <p:ph type="title"/>
          </p:nvPr>
        </p:nvSpPr>
        <p:spPr/>
        <p:txBody>
          <a:bodyPr/>
          <a:lstStyle/>
          <a:p>
            <a:r>
              <a:rPr lang="en-US" b="1" dirty="0"/>
              <a:t>Introduction to the Iris Dataset</a:t>
            </a:r>
            <a:br>
              <a:rPr lang="en-US" b="1" dirty="0"/>
            </a:br>
            <a:endParaRPr lang="en-IN" dirty="0"/>
          </a:p>
        </p:txBody>
      </p:sp>
      <p:sp>
        <p:nvSpPr>
          <p:cNvPr id="3" name="Content Placeholder 2">
            <a:extLst>
              <a:ext uri="{FF2B5EF4-FFF2-40B4-BE49-F238E27FC236}">
                <a16:creationId xmlns:a16="http://schemas.microsoft.com/office/drawing/2014/main" id="{79DB8B92-904E-21E4-0F28-06F127F83550}"/>
              </a:ext>
            </a:extLst>
          </p:cNvPr>
          <p:cNvSpPr>
            <a:spLocks noGrp="1"/>
          </p:cNvSpPr>
          <p:nvPr>
            <p:ph idx="1"/>
          </p:nvPr>
        </p:nvSpPr>
        <p:spPr/>
        <p:txBody>
          <a:bodyPr>
            <a:normAutofit/>
          </a:bodyPr>
          <a:lstStyle/>
          <a:p>
            <a:pPr marL="0" indent="0">
              <a:buNone/>
            </a:pPr>
            <a:r>
              <a:rPr lang="en-US" dirty="0"/>
              <a:t>The Iris dataset contains:</a:t>
            </a:r>
            <a:br>
              <a:rPr lang="en-US" dirty="0"/>
            </a:br>
            <a:r>
              <a:rPr lang="en-US" b="1" dirty="0"/>
              <a:t>150 samples</a:t>
            </a:r>
            <a:r>
              <a:rPr lang="en-US" dirty="0"/>
              <a:t> of flowers belonging to </a:t>
            </a:r>
            <a:r>
              <a:rPr lang="en-US" b="1" dirty="0"/>
              <a:t>3 species</a:t>
            </a:r>
            <a:r>
              <a:rPr lang="en-US" dirty="0"/>
              <a:t>: </a:t>
            </a:r>
          </a:p>
          <a:p>
            <a:pPr marL="0" indent="0">
              <a:buNone/>
            </a:pPr>
            <a:r>
              <a:rPr lang="en-US" i="1" dirty="0"/>
              <a:t>Setosa</a:t>
            </a:r>
            <a:r>
              <a:rPr lang="en-US" dirty="0"/>
              <a:t>, </a:t>
            </a:r>
            <a:r>
              <a:rPr lang="en-US" i="1" dirty="0"/>
              <a:t>Versicolor</a:t>
            </a:r>
            <a:r>
              <a:rPr lang="en-US" dirty="0"/>
              <a:t>, and </a:t>
            </a:r>
            <a:r>
              <a:rPr lang="en-US" i="1" dirty="0"/>
              <a:t>Virginica</a:t>
            </a:r>
            <a:r>
              <a:rPr lang="en-US" dirty="0"/>
              <a:t>. </a:t>
            </a:r>
            <a:br>
              <a:rPr lang="en-US" dirty="0"/>
            </a:br>
            <a:endParaRPr lang="en-US" dirty="0"/>
          </a:p>
          <a:p>
            <a:pPr marL="0" indent="0">
              <a:buNone/>
            </a:pPr>
            <a:r>
              <a:rPr lang="en-US" dirty="0"/>
              <a:t>We are going to consider </a:t>
            </a:r>
            <a:r>
              <a:rPr lang="en-US" b="1" dirty="0"/>
              <a:t>2 features</a:t>
            </a:r>
            <a:r>
              <a:rPr lang="en-US" dirty="0"/>
              <a:t> for each sample:</a:t>
            </a:r>
          </a:p>
          <a:p>
            <a:pPr marL="742950" lvl="1" indent="-285750">
              <a:buFont typeface="Arial" panose="020B0604020202020204" pitchFamily="34" charset="0"/>
              <a:buChar char="•"/>
            </a:pPr>
            <a:r>
              <a:rPr lang="en-US" dirty="0"/>
              <a:t>Sepal length (cm)</a:t>
            </a:r>
          </a:p>
          <a:p>
            <a:pPr marL="742950" lvl="1" indent="-285750">
              <a:buFont typeface="Arial" panose="020B0604020202020204" pitchFamily="34" charset="0"/>
              <a:buChar char="•"/>
            </a:pPr>
            <a:r>
              <a:rPr lang="en-US" dirty="0"/>
              <a:t>Sepal width (cm)</a:t>
            </a:r>
          </a:p>
          <a:p>
            <a:pPr marL="0" indent="0">
              <a:buNone/>
            </a:pPr>
            <a:endParaRPr lang="en-US" dirty="0"/>
          </a:p>
          <a:p>
            <a:pPr marL="0" indent="0">
              <a:buNone/>
            </a:pPr>
            <a:r>
              <a:rPr lang="en-US" dirty="0"/>
              <a:t>The goal is to predict the species of a flower based on its features.</a:t>
            </a:r>
          </a:p>
          <a:p>
            <a:pPr marL="0" indent="0">
              <a:buNone/>
            </a:pPr>
            <a:endParaRPr lang="en-IN" dirty="0"/>
          </a:p>
        </p:txBody>
      </p:sp>
    </p:spTree>
    <p:extLst>
      <p:ext uri="{BB962C8B-B14F-4D97-AF65-F5344CB8AC3E}">
        <p14:creationId xmlns:p14="http://schemas.microsoft.com/office/powerpoint/2010/main" val="69016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5B30E-7C95-F18E-D97E-C33E8840AA7F}"/>
              </a:ext>
            </a:extLst>
          </p:cNvPr>
          <p:cNvPicPr>
            <a:picLocks noChangeAspect="1"/>
          </p:cNvPicPr>
          <p:nvPr/>
        </p:nvPicPr>
        <p:blipFill>
          <a:blip r:embed="rId2"/>
          <a:stretch>
            <a:fillRect/>
          </a:stretch>
        </p:blipFill>
        <p:spPr>
          <a:xfrm>
            <a:off x="630000" y="1"/>
            <a:ext cx="11196000" cy="5743781"/>
          </a:xfrm>
          <a:prstGeom prst="rect">
            <a:avLst/>
          </a:prstGeom>
        </p:spPr>
      </p:pic>
      <p:sp>
        <p:nvSpPr>
          <p:cNvPr id="2" name="Content Placeholder 2">
            <a:extLst>
              <a:ext uri="{FF2B5EF4-FFF2-40B4-BE49-F238E27FC236}">
                <a16:creationId xmlns:a16="http://schemas.microsoft.com/office/drawing/2014/main" id="{1E0D54B5-D378-D6DE-24F8-899F28B43612}"/>
              </a:ext>
            </a:extLst>
          </p:cNvPr>
          <p:cNvSpPr txBox="1">
            <a:spLocks/>
          </p:cNvSpPr>
          <p:nvPr/>
        </p:nvSpPr>
        <p:spPr>
          <a:xfrm>
            <a:off x="838200" y="6114684"/>
            <a:ext cx="10515600" cy="743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 points plotted based on two features for Iris dataset </a:t>
            </a:r>
            <a:endParaRPr lang="en-IN" dirty="0"/>
          </a:p>
        </p:txBody>
      </p:sp>
    </p:spTree>
    <p:extLst>
      <p:ext uri="{BB962C8B-B14F-4D97-AF65-F5344CB8AC3E}">
        <p14:creationId xmlns:p14="http://schemas.microsoft.com/office/powerpoint/2010/main" val="322056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F94D9-626D-A5BA-6B45-7D6C73CB0EF1}"/>
              </a:ext>
            </a:extLst>
          </p:cNvPr>
          <p:cNvSpPr>
            <a:spLocks noGrp="1"/>
          </p:cNvSpPr>
          <p:nvPr>
            <p:ph idx="1"/>
          </p:nvPr>
        </p:nvSpPr>
        <p:spPr>
          <a:xfrm>
            <a:off x="838200" y="6114684"/>
            <a:ext cx="10515600" cy="743316"/>
          </a:xfrm>
        </p:spPr>
        <p:txBody>
          <a:bodyPr/>
          <a:lstStyle/>
          <a:p>
            <a:pPr marL="0" indent="0" algn="ctr">
              <a:buNone/>
            </a:pPr>
            <a:r>
              <a:rPr lang="en-US" dirty="0"/>
              <a:t>New datapoint highlighted with a yellow dot</a:t>
            </a:r>
            <a:endParaRPr lang="en-IN" dirty="0"/>
          </a:p>
        </p:txBody>
      </p:sp>
      <p:pic>
        <p:nvPicPr>
          <p:cNvPr id="5" name="Picture 4">
            <a:extLst>
              <a:ext uri="{FF2B5EF4-FFF2-40B4-BE49-F238E27FC236}">
                <a16:creationId xmlns:a16="http://schemas.microsoft.com/office/drawing/2014/main" id="{8B90C33F-8941-E884-369F-140E8F9F5581}"/>
              </a:ext>
            </a:extLst>
          </p:cNvPr>
          <p:cNvPicPr>
            <a:picLocks noChangeAspect="1"/>
          </p:cNvPicPr>
          <p:nvPr/>
        </p:nvPicPr>
        <p:blipFill>
          <a:blip r:embed="rId2"/>
          <a:stretch>
            <a:fillRect/>
          </a:stretch>
        </p:blipFill>
        <p:spPr>
          <a:xfrm>
            <a:off x="630000" y="0"/>
            <a:ext cx="11250458" cy="5760000"/>
          </a:xfrm>
          <a:prstGeom prst="rect">
            <a:avLst/>
          </a:prstGeom>
        </p:spPr>
      </p:pic>
      <p:cxnSp>
        <p:nvCxnSpPr>
          <p:cNvPr id="4" name="Straight Arrow Connector 3">
            <a:extLst>
              <a:ext uri="{FF2B5EF4-FFF2-40B4-BE49-F238E27FC236}">
                <a16:creationId xmlns:a16="http://schemas.microsoft.com/office/drawing/2014/main" id="{462B8FB2-4CE6-2C2C-FFCD-CD3619AAD595}"/>
              </a:ext>
            </a:extLst>
          </p:cNvPr>
          <p:cNvCxnSpPr/>
          <p:nvPr/>
        </p:nvCxnSpPr>
        <p:spPr>
          <a:xfrm flipH="1" flipV="1">
            <a:off x="7913077" y="2189285"/>
            <a:ext cx="2540977" cy="747346"/>
          </a:xfrm>
          <a:prstGeom prst="straightConnector1">
            <a:avLst/>
          </a:prstGeom>
          <a:ln>
            <a:solidFill>
              <a:schemeClr val="bg1">
                <a:lumMod val="9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427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28C1B-8D2F-9948-47EF-233CD7BC7C6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26399-60F1-3109-E605-5F3EB0DF847E}"/>
              </a:ext>
            </a:extLst>
          </p:cNvPr>
          <p:cNvSpPr>
            <a:spLocks noGrp="1"/>
          </p:cNvSpPr>
          <p:nvPr>
            <p:ph idx="1"/>
          </p:nvPr>
        </p:nvSpPr>
        <p:spPr>
          <a:xfrm>
            <a:off x="838200" y="6114684"/>
            <a:ext cx="10515600" cy="743316"/>
          </a:xfrm>
        </p:spPr>
        <p:txBody>
          <a:bodyPr/>
          <a:lstStyle/>
          <a:p>
            <a:pPr marL="0" indent="0" algn="ctr">
              <a:buNone/>
            </a:pPr>
            <a:r>
              <a:rPr lang="en-US" dirty="0"/>
              <a:t>With k being 3, the nearest three data points are considered</a:t>
            </a:r>
            <a:endParaRPr lang="en-IN" dirty="0"/>
          </a:p>
        </p:txBody>
      </p:sp>
      <p:pic>
        <p:nvPicPr>
          <p:cNvPr id="4" name="Picture 3">
            <a:extLst>
              <a:ext uri="{FF2B5EF4-FFF2-40B4-BE49-F238E27FC236}">
                <a16:creationId xmlns:a16="http://schemas.microsoft.com/office/drawing/2014/main" id="{01FF3DE4-B038-9485-A14F-1EFE74F75DDA}"/>
              </a:ext>
            </a:extLst>
          </p:cNvPr>
          <p:cNvPicPr>
            <a:picLocks noChangeAspect="1"/>
          </p:cNvPicPr>
          <p:nvPr/>
        </p:nvPicPr>
        <p:blipFill>
          <a:blip r:embed="rId2"/>
          <a:stretch>
            <a:fillRect/>
          </a:stretch>
        </p:blipFill>
        <p:spPr>
          <a:xfrm>
            <a:off x="630000" y="0"/>
            <a:ext cx="11125956" cy="5760000"/>
          </a:xfrm>
          <a:prstGeom prst="rect">
            <a:avLst/>
          </a:prstGeom>
        </p:spPr>
      </p:pic>
    </p:spTree>
    <p:extLst>
      <p:ext uri="{BB962C8B-B14F-4D97-AF65-F5344CB8AC3E}">
        <p14:creationId xmlns:p14="http://schemas.microsoft.com/office/powerpoint/2010/main" val="357390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7CF8B-763A-D2E0-551F-5F3737EC77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D943B-75F5-69DA-7B4D-0534F639CE98}"/>
              </a:ext>
            </a:extLst>
          </p:cNvPr>
          <p:cNvSpPr>
            <a:spLocks noGrp="1"/>
          </p:cNvSpPr>
          <p:nvPr>
            <p:ph idx="1"/>
          </p:nvPr>
        </p:nvSpPr>
        <p:spPr>
          <a:xfrm>
            <a:off x="838200" y="6114684"/>
            <a:ext cx="10515600" cy="743316"/>
          </a:xfrm>
        </p:spPr>
        <p:txBody>
          <a:bodyPr/>
          <a:lstStyle/>
          <a:p>
            <a:pPr marL="0" indent="0" algn="ctr">
              <a:buNone/>
            </a:pPr>
            <a:r>
              <a:rPr lang="en-US" dirty="0"/>
              <a:t>With k being 10 nearest ten neighbors are considered</a:t>
            </a:r>
            <a:endParaRPr lang="en-IN" dirty="0"/>
          </a:p>
        </p:txBody>
      </p:sp>
      <p:pic>
        <p:nvPicPr>
          <p:cNvPr id="6" name="Content Placeholder 3">
            <a:extLst>
              <a:ext uri="{FF2B5EF4-FFF2-40B4-BE49-F238E27FC236}">
                <a16:creationId xmlns:a16="http://schemas.microsoft.com/office/drawing/2014/main" id="{B2EAFC0C-9712-EFF8-7577-E3B78B77B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00" y="-1"/>
            <a:ext cx="11216226" cy="5760000"/>
          </a:xfrm>
          <a:prstGeom prst="rect">
            <a:avLst/>
          </a:prstGeom>
        </p:spPr>
      </p:pic>
    </p:spTree>
    <p:extLst>
      <p:ext uri="{BB962C8B-B14F-4D97-AF65-F5344CB8AC3E}">
        <p14:creationId xmlns:p14="http://schemas.microsoft.com/office/powerpoint/2010/main" val="2041375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1D498-D8C3-E3CA-5E55-FDA802936D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72B59-C33A-98D6-8F6A-8AC04CFCDCE4}"/>
              </a:ext>
            </a:extLst>
          </p:cNvPr>
          <p:cNvSpPr>
            <a:spLocks noGrp="1"/>
          </p:cNvSpPr>
          <p:nvPr>
            <p:ph idx="1"/>
          </p:nvPr>
        </p:nvSpPr>
        <p:spPr>
          <a:xfrm>
            <a:off x="838200" y="6114684"/>
            <a:ext cx="10515600" cy="743316"/>
          </a:xfrm>
        </p:spPr>
        <p:txBody>
          <a:bodyPr/>
          <a:lstStyle/>
          <a:p>
            <a:pPr marL="0" indent="0" algn="ctr">
              <a:buNone/>
            </a:pPr>
            <a:r>
              <a:rPr lang="en-US" dirty="0"/>
              <a:t>While k is considered to be 20, we get to consider more data points</a:t>
            </a:r>
            <a:endParaRPr lang="en-IN" dirty="0"/>
          </a:p>
        </p:txBody>
      </p:sp>
      <p:pic>
        <p:nvPicPr>
          <p:cNvPr id="4" name="Picture 3">
            <a:extLst>
              <a:ext uri="{FF2B5EF4-FFF2-40B4-BE49-F238E27FC236}">
                <a16:creationId xmlns:a16="http://schemas.microsoft.com/office/drawing/2014/main" id="{D87F8E9F-5FCE-E016-0F79-6185868E4B69}"/>
              </a:ext>
            </a:extLst>
          </p:cNvPr>
          <p:cNvPicPr>
            <a:picLocks noChangeAspect="1"/>
          </p:cNvPicPr>
          <p:nvPr/>
        </p:nvPicPr>
        <p:blipFill>
          <a:blip r:embed="rId2"/>
          <a:stretch>
            <a:fillRect/>
          </a:stretch>
        </p:blipFill>
        <p:spPr>
          <a:xfrm>
            <a:off x="697047" y="0"/>
            <a:ext cx="10797906" cy="5618285"/>
          </a:xfrm>
          <a:prstGeom prst="rect">
            <a:avLst/>
          </a:prstGeom>
        </p:spPr>
      </p:pic>
    </p:spTree>
    <p:extLst>
      <p:ext uri="{BB962C8B-B14F-4D97-AF65-F5344CB8AC3E}">
        <p14:creationId xmlns:p14="http://schemas.microsoft.com/office/powerpoint/2010/main" val="82792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27B0-EC7E-A264-2CE6-085CA11A8717}"/>
              </a:ext>
            </a:extLst>
          </p:cNvPr>
          <p:cNvSpPr>
            <a:spLocks noGrp="1"/>
          </p:cNvSpPr>
          <p:nvPr>
            <p:ph type="title"/>
          </p:nvPr>
        </p:nvSpPr>
        <p:spPr/>
        <p:txBody>
          <a:bodyPr/>
          <a:lstStyle/>
          <a:p>
            <a:r>
              <a:rPr lang="en-US" dirty="0"/>
              <a:t>Codes in Jupyter</a:t>
            </a:r>
            <a:endParaRPr lang="en-IN" dirty="0"/>
          </a:p>
        </p:txBody>
      </p:sp>
      <p:sp>
        <p:nvSpPr>
          <p:cNvPr id="3" name="Content Placeholder 2">
            <a:extLst>
              <a:ext uri="{FF2B5EF4-FFF2-40B4-BE49-F238E27FC236}">
                <a16:creationId xmlns:a16="http://schemas.microsoft.com/office/drawing/2014/main" id="{30B6B0FB-EFA5-FC02-CDDC-37CA833DB06A}"/>
              </a:ext>
            </a:extLst>
          </p:cNvPr>
          <p:cNvSpPr>
            <a:spLocks noGrp="1"/>
          </p:cNvSpPr>
          <p:nvPr>
            <p:ph idx="1"/>
          </p:nvPr>
        </p:nvSpPr>
        <p:spPr/>
        <p:txBody>
          <a:bodyPr/>
          <a:lstStyle/>
          <a:p>
            <a:pPr marL="0" indent="0">
              <a:buNone/>
            </a:pPr>
            <a:r>
              <a:rPr lang="en-US" dirty="0"/>
              <a:t>Here is the link to my jupyter notebook where I have investigated the kNN algorithm with different 'k' value</a:t>
            </a:r>
          </a:p>
          <a:p>
            <a:pPr marL="0" indent="0">
              <a:buNone/>
            </a:pPr>
            <a:endParaRPr lang="en-US" dirty="0"/>
          </a:p>
          <a:p>
            <a:pPr marL="0" indent="0" algn="ctr">
              <a:buNone/>
            </a:pPr>
            <a:r>
              <a:rPr lang="en-US" dirty="0">
                <a:hlinkClick r:id="rId2"/>
              </a:rPr>
              <a:t>MY JUPYTER CODE</a:t>
            </a:r>
            <a:endParaRPr lang="en-IN" dirty="0"/>
          </a:p>
        </p:txBody>
      </p:sp>
    </p:spTree>
    <p:extLst>
      <p:ext uri="{BB962C8B-B14F-4D97-AF65-F5344CB8AC3E}">
        <p14:creationId xmlns:p14="http://schemas.microsoft.com/office/powerpoint/2010/main" val="356473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F3777-0D82-8948-7A30-371DEB57B3CA}"/>
              </a:ext>
            </a:extLst>
          </p:cNvPr>
          <p:cNvPicPr>
            <a:picLocks noChangeAspect="1"/>
          </p:cNvPicPr>
          <p:nvPr/>
        </p:nvPicPr>
        <p:blipFill>
          <a:blip r:embed="rId2"/>
          <a:stretch>
            <a:fillRect/>
          </a:stretch>
        </p:blipFill>
        <p:spPr>
          <a:xfrm>
            <a:off x="480116" y="1325697"/>
            <a:ext cx="5464013" cy="4206605"/>
          </a:xfrm>
          <a:prstGeom prst="rect">
            <a:avLst/>
          </a:prstGeom>
        </p:spPr>
      </p:pic>
      <p:pic>
        <p:nvPicPr>
          <p:cNvPr id="7" name="Picture 6">
            <a:extLst>
              <a:ext uri="{FF2B5EF4-FFF2-40B4-BE49-F238E27FC236}">
                <a16:creationId xmlns:a16="http://schemas.microsoft.com/office/drawing/2014/main" id="{6FE6F380-FC47-B0DF-7335-A4F2DACE0B03}"/>
              </a:ext>
            </a:extLst>
          </p:cNvPr>
          <p:cNvPicPr>
            <a:picLocks noChangeAspect="1"/>
          </p:cNvPicPr>
          <p:nvPr/>
        </p:nvPicPr>
        <p:blipFill>
          <a:blip r:embed="rId3"/>
          <a:srcRect b="12749"/>
          <a:stretch/>
        </p:blipFill>
        <p:spPr>
          <a:xfrm>
            <a:off x="6186304" y="1223675"/>
            <a:ext cx="5921253" cy="4308627"/>
          </a:xfrm>
          <a:prstGeom prst="rect">
            <a:avLst/>
          </a:prstGeom>
        </p:spPr>
      </p:pic>
      <p:sp>
        <p:nvSpPr>
          <p:cNvPr id="8" name="TextBox 7">
            <a:extLst>
              <a:ext uri="{FF2B5EF4-FFF2-40B4-BE49-F238E27FC236}">
                <a16:creationId xmlns:a16="http://schemas.microsoft.com/office/drawing/2014/main" id="{E061649D-2986-AC38-5DB1-8000B0C21876}"/>
              </a:ext>
            </a:extLst>
          </p:cNvPr>
          <p:cNvSpPr txBox="1"/>
          <p:nvPr/>
        </p:nvSpPr>
        <p:spPr>
          <a:xfrm>
            <a:off x="2084306" y="624255"/>
            <a:ext cx="7719646" cy="369332"/>
          </a:xfrm>
          <a:prstGeom prst="rect">
            <a:avLst/>
          </a:prstGeom>
          <a:noFill/>
        </p:spPr>
        <p:txBody>
          <a:bodyPr wrap="square" rtlCol="0">
            <a:spAutoFit/>
          </a:bodyPr>
          <a:lstStyle/>
          <a:p>
            <a:r>
              <a:rPr lang="en-US" dirty="0"/>
              <a:t>With k = 5						With k = 10</a:t>
            </a:r>
            <a:endParaRPr lang="en-IN" dirty="0"/>
          </a:p>
        </p:txBody>
      </p:sp>
    </p:spTree>
    <p:extLst>
      <p:ext uri="{BB962C8B-B14F-4D97-AF65-F5344CB8AC3E}">
        <p14:creationId xmlns:p14="http://schemas.microsoft.com/office/powerpoint/2010/main" val="201465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D006-9E9D-80A6-A6B3-27F96F08264D}"/>
              </a:ext>
            </a:extLst>
          </p:cNvPr>
          <p:cNvSpPr>
            <a:spLocks noGrp="1"/>
          </p:cNvSpPr>
          <p:nvPr>
            <p:ph type="title"/>
          </p:nvPr>
        </p:nvSpPr>
        <p:spPr/>
        <p:txBody>
          <a:bodyPr/>
          <a:lstStyle/>
          <a:p>
            <a:r>
              <a:rPr lang="en-US" dirty="0"/>
              <a:t>Conclusion</a:t>
            </a:r>
            <a:endParaRPr lang="en-IN" dirty="0"/>
          </a:p>
        </p:txBody>
      </p:sp>
      <p:sp>
        <p:nvSpPr>
          <p:cNvPr id="4" name="Content Placeholder 2">
            <a:extLst>
              <a:ext uri="{FF2B5EF4-FFF2-40B4-BE49-F238E27FC236}">
                <a16:creationId xmlns:a16="http://schemas.microsoft.com/office/drawing/2014/main" id="{6B6F6322-BF19-D69A-5D52-0515AFEFE35D}"/>
              </a:ext>
            </a:extLst>
          </p:cNvPr>
          <p:cNvSpPr txBox="1">
            <a:spLocks/>
          </p:cNvSpPr>
          <p:nvPr/>
        </p:nvSpPr>
        <p:spPr>
          <a:xfrm>
            <a:off x="838200" y="1825625"/>
            <a:ext cx="10515600" cy="18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467EB2AE-090C-1F1D-ADE6-80F3246B55BC}"/>
              </a:ext>
            </a:extLst>
          </p:cNvPr>
          <p:cNvSpPr>
            <a:spLocks noGrp="1"/>
          </p:cNvSpPr>
          <p:nvPr>
            <p:ph idx="1"/>
          </p:nvPr>
        </p:nvSpPr>
        <p:spPr>
          <a:xfrm>
            <a:off x="838199" y="1825625"/>
            <a:ext cx="10855569" cy="4351338"/>
          </a:xfrm>
        </p:spPr>
        <p:txBody>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The k-Nearest Neighbors (kNN) algorithm is a simple yet effective machine learning method for classification and regression.</a:t>
            </a:r>
          </a:p>
          <a:p>
            <a:pPr eaLnBrk="0" fontAlgn="base" hangingPunct="0">
              <a:lnSpc>
                <a:spcPct val="100000"/>
              </a:lnSpc>
              <a:spcBef>
                <a:spcPct val="0"/>
              </a:spcBef>
              <a:spcAft>
                <a:spcPct val="0"/>
              </a:spcAft>
            </a:pPr>
            <a:endParaRPr kumimoji="0" lang="en-US" altLang="en-US" sz="7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Using the Iris dataset, we demonstrated its ability to classify flower species with high accuracy. While kNN is easy to implement and interpret, it can be computationally intensive for large datasets and sensitive to the choice of </a:t>
            </a:r>
            <a:r>
              <a:rPr lang="en-US" altLang="en-US" dirty="0">
                <a:latin typeface="Arial" panose="020B0604020202020204" pitchFamily="34" charset="0"/>
              </a:rPr>
              <a:t>k. </a:t>
            </a:r>
          </a:p>
          <a:p>
            <a:pPr eaLnBrk="0" fontAlgn="base" hangingPunct="0">
              <a:lnSpc>
                <a:spcPct val="100000"/>
              </a:lnSpc>
              <a:spcBef>
                <a:spcPct val="0"/>
              </a:spcBef>
              <a:spcAft>
                <a:spcPct val="0"/>
              </a:spcAft>
            </a:pPr>
            <a:endParaRPr lang="en-US" altLang="en-US" sz="700" dirty="0">
              <a:latin typeface="Arial" panose="020B0604020202020204" pitchFamily="34" charset="0"/>
            </a:endParaRPr>
          </a:p>
          <a:p>
            <a:pPr eaLnBrk="0" fontAlgn="base" hangingPunct="0">
              <a:lnSpc>
                <a:spcPct val="100000"/>
              </a:lnSpc>
              <a:spcBef>
                <a:spcPct val="0"/>
              </a:spcBef>
              <a:spcAft>
                <a:spcPct val="0"/>
              </a:spcAft>
            </a:pPr>
            <a:r>
              <a:rPr lang="en-US" altLang="en-US" dirty="0">
                <a:latin typeface="Arial" panose="020B0604020202020204" pitchFamily="34" charset="0"/>
              </a:rPr>
              <a:t>Despite these limitations, it is a reliable tool for smaller datasets, offering valuable insights with proper tuning and preprocessing. </a:t>
            </a:r>
          </a:p>
        </p:txBody>
      </p:sp>
    </p:spTree>
    <p:extLst>
      <p:ext uri="{BB962C8B-B14F-4D97-AF65-F5344CB8AC3E}">
        <p14:creationId xmlns:p14="http://schemas.microsoft.com/office/powerpoint/2010/main" val="29078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4E07-EAA8-DFF4-C82B-883E25ADB4CB}"/>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423185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005D-CF4E-873A-3C12-EC8D1F706CEF}"/>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051F9EB6-48ED-859D-B1DB-ECB925026D99}"/>
              </a:ext>
            </a:extLst>
          </p:cNvPr>
          <p:cNvSpPr>
            <a:spLocks noGrp="1"/>
          </p:cNvSpPr>
          <p:nvPr>
            <p:ph idx="1"/>
          </p:nvPr>
        </p:nvSpPr>
        <p:spPr/>
        <p:txBody>
          <a:bodyPr/>
          <a:lstStyle/>
          <a:p>
            <a:r>
              <a:rPr lang="en-US" dirty="0"/>
              <a:t>Introduction with Definition</a:t>
            </a:r>
          </a:p>
          <a:p>
            <a:r>
              <a:rPr lang="en-US" dirty="0"/>
              <a:t>Application of kNN algorithm</a:t>
            </a:r>
          </a:p>
          <a:p>
            <a:r>
              <a:rPr lang="en-US" dirty="0"/>
              <a:t>Introduction to Iris Dataset</a:t>
            </a:r>
          </a:p>
          <a:p>
            <a:r>
              <a:rPr lang="en-US" dirty="0"/>
              <a:t>Code to check the impact of 'k' value </a:t>
            </a:r>
          </a:p>
          <a:p>
            <a:r>
              <a:rPr lang="en-US" dirty="0"/>
              <a:t>Comparison</a:t>
            </a:r>
          </a:p>
          <a:p>
            <a:r>
              <a:rPr lang="en-US" dirty="0"/>
              <a:t>Conclusion</a:t>
            </a:r>
          </a:p>
          <a:p>
            <a:endParaRPr lang="en-IN" dirty="0"/>
          </a:p>
        </p:txBody>
      </p:sp>
    </p:spTree>
    <p:extLst>
      <p:ext uri="{BB962C8B-B14F-4D97-AF65-F5344CB8AC3E}">
        <p14:creationId xmlns:p14="http://schemas.microsoft.com/office/powerpoint/2010/main" val="4177422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3EFC-EAF3-32A4-E1FC-A8D4750DBB1F}"/>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109D7EE2-E4FB-B6E8-C1C8-59AA4698EB8C}"/>
              </a:ext>
            </a:extLst>
          </p:cNvPr>
          <p:cNvSpPr>
            <a:spLocks noGrp="1"/>
          </p:cNvSpPr>
          <p:nvPr>
            <p:ph idx="1"/>
          </p:nvPr>
        </p:nvSpPr>
        <p:spPr/>
        <p:txBody>
          <a:bodyPr/>
          <a:lstStyle/>
          <a:p>
            <a:r>
              <a:rPr lang="en-US" dirty="0"/>
              <a:t>k-Nearest Neighbors (kNN) is a </a:t>
            </a:r>
            <a:r>
              <a:rPr lang="en-US" b="1" dirty="0"/>
              <a:t>supervised machine learning algorithm</a:t>
            </a:r>
            <a:r>
              <a:rPr lang="en-US" dirty="0"/>
              <a:t> used for both </a:t>
            </a:r>
            <a:r>
              <a:rPr lang="en-US" b="1" dirty="0"/>
              <a:t>classification</a:t>
            </a:r>
            <a:r>
              <a:rPr lang="en-US" dirty="0"/>
              <a:t> and </a:t>
            </a:r>
            <a:r>
              <a:rPr lang="en-US" b="1" dirty="0"/>
              <a:t>regression</a:t>
            </a:r>
            <a:r>
              <a:rPr lang="en-US" dirty="0"/>
              <a:t> tasks.</a:t>
            </a:r>
            <a:br>
              <a:rPr lang="en-US" dirty="0"/>
            </a:br>
            <a:endParaRPr lang="en-US" dirty="0"/>
          </a:p>
          <a:p>
            <a:pPr>
              <a:buFont typeface="Arial" panose="020B0604020202020204" pitchFamily="34" charset="0"/>
              <a:buChar char="•"/>
            </a:pPr>
            <a:r>
              <a:rPr lang="en-US" dirty="0"/>
              <a:t>In </a:t>
            </a:r>
            <a:r>
              <a:rPr lang="en-US" b="1" dirty="0"/>
              <a:t>classification</a:t>
            </a:r>
            <a:r>
              <a:rPr lang="en-US" dirty="0"/>
              <a:t>, it predicts the class label of a data point based on the majority class of its nearest neighbors.</a:t>
            </a:r>
            <a:br>
              <a:rPr lang="en-US" dirty="0"/>
            </a:br>
            <a:endParaRPr lang="en-US" dirty="0"/>
          </a:p>
          <a:p>
            <a:pPr>
              <a:buFont typeface="Arial" panose="020B0604020202020204" pitchFamily="34" charset="0"/>
              <a:buChar char="•"/>
            </a:pPr>
            <a:r>
              <a:rPr lang="en-US" dirty="0"/>
              <a:t>In </a:t>
            </a:r>
            <a:r>
              <a:rPr lang="en-US" b="1" dirty="0"/>
              <a:t>regression</a:t>
            </a:r>
            <a:r>
              <a:rPr lang="en-US" dirty="0"/>
              <a:t>, it predicts the value of a data point by averaging the values of its nearest neighbors.</a:t>
            </a:r>
          </a:p>
          <a:p>
            <a:endParaRPr lang="en-IN" dirty="0"/>
          </a:p>
        </p:txBody>
      </p:sp>
    </p:spTree>
    <p:extLst>
      <p:ext uri="{BB962C8B-B14F-4D97-AF65-F5344CB8AC3E}">
        <p14:creationId xmlns:p14="http://schemas.microsoft.com/office/powerpoint/2010/main" val="207377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A56E-1866-86B0-1BB5-4CFC67288D8D}"/>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D1E2027C-E33D-3D98-8704-5D3F8E4D320C}"/>
              </a:ext>
            </a:extLst>
          </p:cNvPr>
          <p:cNvSpPr>
            <a:spLocks noGrp="1"/>
          </p:cNvSpPr>
          <p:nvPr>
            <p:ph idx="1"/>
          </p:nvPr>
        </p:nvSpPr>
        <p:spPr>
          <a:xfrm>
            <a:off x="838200" y="1825625"/>
            <a:ext cx="10515600" cy="1884729"/>
          </a:xfrm>
        </p:spPr>
        <p:txBody>
          <a:bodyPr>
            <a:normAutofit/>
          </a:bodyPr>
          <a:lstStyle/>
          <a:p>
            <a:pPr marL="0" indent="0">
              <a:buNone/>
            </a:pPr>
            <a:r>
              <a:rPr lang="en-US" dirty="0"/>
              <a:t>kNN has practical uses in diverse fields </a:t>
            </a:r>
            <a:br>
              <a:rPr lang="en-US" dirty="0"/>
            </a:br>
            <a:r>
              <a:rPr lang="en-US" dirty="0"/>
              <a:t>due to its simplicity and effectiveness. </a:t>
            </a:r>
            <a:br>
              <a:rPr lang="en-US" dirty="0"/>
            </a:br>
            <a:br>
              <a:rPr lang="en-US" dirty="0"/>
            </a:br>
            <a:r>
              <a:rPr lang="en-US" dirty="0"/>
              <a:t>Here are some </a:t>
            </a:r>
            <a:r>
              <a:rPr lang="en-US" b="1" dirty="0"/>
              <a:t>real-world examples</a:t>
            </a:r>
            <a:r>
              <a:rPr lang="en-US" dirty="0"/>
              <a:t>:</a:t>
            </a:r>
          </a:p>
          <a:p>
            <a:pPr marL="0" indent="0">
              <a:buNone/>
            </a:pPr>
            <a:endParaRPr lang="en-US" dirty="0"/>
          </a:p>
        </p:txBody>
      </p:sp>
      <p:sp>
        <p:nvSpPr>
          <p:cNvPr id="4" name="TextBox 3">
            <a:extLst>
              <a:ext uri="{FF2B5EF4-FFF2-40B4-BE49-F238E27FC236}">
                <a16:creationId xmlns:a16="http://schemas.microsoft.com/office/drawing/2014/main" id="{97F71548-CE2F-0EA8-AB6B-36B130931CA1}"/>
              </a:ext>
            </a:extLst>
          </p:cNvPr>
          <p:cNvSpPr txBox="1"/>
          <p:nvPr/>
        </p:nvSpPr>
        <p:spPr>
          <a:xfrm>
            <a:off x="838200" y="3710354"/>
            <a:ext cx="10090638" cy="2123658"/>
          </a:xfrm>
          <a:prstGeom prst="rect">
            <a:avLst/>
          </a:prstGeom>
          <a:noFill/>
        </p:spPr>
        <p:txBody>
          <a:bodyPr wrap="square" rtlCol="0">
            <a:spAutoFit/>
          </a:bodyPr>
          <a:lstStyle/>
          <a:p>
            <a:pPr marL="0" indent="0">
              <a:buNone/>
            </a:pPr>
            <a:r>
              <a:rPr lang="en-US" sz="2200" b="1" dirty="0"/>
              <a:t>Recommendation Systems</a:t>
            </a:r>
          </a:p>
          <a:p>
            <a:pPr marL="0" indent="0">
              <a:buNone/>
            </a:pPr>
            <a:endParaRPr lang="en-US" sz="2200" dirty="0"/>
          </a:p>
          <a:p>
            <a:pPr marL="742950" lvl="1" indent="-285750">
              <a:buFont typeface="+mj-lt"/>
              <a:buAutoNum type="arabicPeriod"/>
            </a:pPr>
            <a:r>
              <a:rPr lang="en-US" sz="2200" dirty="0"/>
              <a:t>Example: Movie or product recommendations.</a:t>
            </a:r>
          </a:p>
          <a:p>
            <a:pPr marL="742950" lvl="1" indent="-285750">
              <a:buFont typeface="+mj-lt"/>
              <a:buAutoNum type="arabicPeriod"/>
            </a:pPr>
            <a:r>
              <a:rPr lang="en-US" sz="2200" dirty="0"/>
              <a:t>How: Find users or items similar to the target user or product, then recommend items based on their preferences.</a:t>
            </a:r>
            <a:endParaRPr lang="en-IN" sz="2200" dirty="0"/>
          </a:p>
          <a:p>
            <a:endParaRPr lang="en-IN" sz="2200" dirty="0"/>
          </a:p>
        </p:txBody>
      </p:sp>
      <p:pic>
        <p:nvPicPr>
          <p:cNvPr id="1026" name="Picture 2" descr="Understanding Recommendation system and KNN with project — Book  Recommendation System | by Aman Makwana | Medium">
            <a:extLst>
              <a:ext uri="{FF2B5EF4-FFF2-40B4-BE49-F238E27FC236}">
                <a16:creationId xmlns:a16="http://schemas.microsoft.com/office/drawing/2014/main" id="{C60E5537-4C86-1860-8CAF-25097426E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623" y="612322"/>
            <a:ext cx="4749339" cy="3432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EAF4F-5825-8243-15C7-DD6973E2E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272596-7A8C-2A21-0436-D18FB095C797}"/>
              </a:ext>
            </a:extLst>
          </p:cNvPr>
          <p:cNvSpPr>
            <a:spLocks noGrp="1"/>
          </p:cNvSpPr>
          <p:nvPr>
            <p:ph type="title"/>
          </p:nvPr>
        </p:nvSpPr>
        <p:spPr/>
        <p:txBody>
          <a:bodyPr/>
          <a:lstStyle/>
          <a:p>
            <a:r>
              <a:rPr lang="en-US" dirty="0"/>
              <a:t>Application</a:t>
            </a:r>
            <a:endParaRPr lang="en-IN" dirty="0"/>
          </a:p>
        </p:txBody>
      </p:sp>
      <p:sp>
        <p:nvSpPr>
          <p:cNvPr id="4" name="TextBox 3">
            <a:extLst>
              <a:ext uri="{FF2B5EF4-FFF2-40B4-BE49-F238E27FC236}">
                <a16:creationId xmlns:a16="http://schemas.microsoft.com/office/drawing/2014/main" id="{64C7C810-1ED1-8B0C-ADAB-5C900B5DCD0B}"/>
              </a:ext>
            </a:extLst>
          </p:cNvPr>
          <p:cNvSpPr txBox="1"/>
          <p:nvPr/>
        </p:nvSpPr>
        <p:spPr>
          <a:xfrm>
            <a:off x="838200" y="3710354"/>
            <a:ext cx="10090638" cy="1785104"/>
          </a:xfrm>
          <a:prstGeom prst="rect">
            <a:avLst/>
          </a:prstGeom>
          <a:noFill/>
        </p:spPr>
        <p:txBody>
          <a:bodyPr wrap="square" rtlCol="0">
            <a:spAutoFit/>
          </a:bodyPr>
          <a:lstStyle/>
          <a:p>
            <a:r>
              <a:rPr lang="en-US" sz="2200" b="1" dirty="0"/>
              <a:t>Fraud Detection</a:t>
            </a:r>
          </a:p>
          <a:p>
            <a:pPr>
              <a:buFont typeface="+mj-lt"/>
              <a:buAutoNum type="arabicPeriod"/>
            </a:pPr>
            <a:endParaRPr lang="en-US" sz="2200" dirty="0"/>
          </a:p>
          <a:p>
            <a:pPr marL="742950" lvl="1" indent="-285750">
              <a:buFont typeface="+mj-lt"/>
              <a:buAutoNum type="arabicPeriod"/>
            </a:pPr>
            <a:r>
              <a:rPr lang="en-US" sz="2200" dirty="0"/>
              <a:t>Example: Credit card fraud detection.</a:t>
            </a:r>
          </a:p>
          <a:p>
            <a:pPr marL="742950" lvl="1" indent="-285750">
              <a:buFont typeface="+mj-lt"/>
              <a:buAutoNum type="arabicPeriod"/>
            </a:pPr>
            <a:r>
              <a:rPr lang="en-US" sz="2200" dirty="0"/>
              <a:t>How: Compare new transactions with previous ones to classify them as legitimate or fraudulent based on similarity.</a:t>
            </a:r>
            <a:endParaRPr lang="en-IN" sz="2200" dirty="0"/>
          </a:p>
        </p:txBody>
      </p:sp>
      <p:sp>
        <p:nvSpPr>
          <p:cNvPr id="8" name="Content Placeholder 2">
            <a:extLst>
              <a:ext uri="{FF2B5EF4-FFF2-40B4-BE49-F238E27FC236}">
                <a16:creationId xmlns:a16="http://schemas.microsoft.com/office/drawing/2014/main" id="{3393D10C-4DF1-9914-E369-A140C3B98FDD}"/>
              </a:ext>
            </a:extLst>
          </p:cNvPr>
          <p:cNvSpPr txBox="1">
            <a:spLocks/>
          </p:cNvSpPr>
          <p:nvPr/>
        </p:nvSpPr>
        <p:spPr>
          <a:xfrm>
            <a:off x="838200" y="1825625"/>
            <a:ext cx="10515600" cy="18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kNN has practical uses in diverse fields </a:t>
            </a:r>
            <a:br>
              <a:rPr lang="en-US" dirty="0"/>
            </a:br>
            <a:r>
              <a:rPr lang="en-US" dirty="0"/>
              <a:t>due to its simplicity and effectiveness. </a:t>
            </a:r>
            <a:br>
              <a:rPr lang="en-US" dirty="0"/>
            </a:br>
            <a:br>
              <a:rPr lang="en-US" dirty="0"/>
            </a:br>
            <a:r>
              <a:rPr lang="en-US" dirty="0"/>
              <a:t>Here are some </a:t>
            </a:r>
            <a:r>
              <a:rPr lang="en-US" b="1" dirty="0"/>
              <a:t>real-world examples</a:t>
            </a:r>
            <a:r>
              <a:rPr lang="en-US" dirty="0"/>
              <a:t>:</a:t>
            </a:r>
          </a:p>
          <a:p>
            <a:pPr marL="0" indent="0">
              <a:buFont typeface="Arial" panose="020B0604020202020204" pitchFamily="34" charset="0"/>
              <a:buNone/>
            </a:pPr>
            <a:endParaRPr lang="en-US" dirty="0"/>
          </a:p>
        </p:txBody>
      </p:sp>
      <p:pic>
        <p:nvPicPr>
          <p:cNvPr id="2050" name="Picture 2" descr="Announcing Cloudflare Fraud Detection">
            <a:extLst>
              <a:ext uri="{FF2B5EF4-FFF2-40B4-BE49-F238E27FC236}">
                <a16:creationId xmlns:a16="http://schemas.microsoft.com/office/drawing/2014/main" id="{FB18CA12-7F29-688C-727D-DBA9EC7C0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824" y="943342"/>
            <a:ext cx="4686786" cy="263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29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5F282-3088-EAB2-1EF9-C22F7AC2C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CF44EF-5621-355F-9230-54EAA21E2F97}"/>
              </a:ext>
            </a:extLst>
          </p:cNvPr>
          <p:cNvSpPr>
            <a:spLocks noGrp="1"/>
          </p:cNvSpPr>
          <p:nvPr>
            <p:ph type="title"/>
          </p:nvPr>
        </p:nvSpPr>
        <p:spPr/>
        <p:txBody>
          <a:bodyPr/>
          <a:lstStyle/>
          <a:p>
            <a:r>
              <a:rPr lang="en-US" dirty="0"/>
              <a:t>Application</a:t>
            </a:r>
            <a:endParaRPr lang="en-IN" dirty="0"/>
          </a:p>
        </p:txBody>
      </p:sp>
      <p:sp>
        <p:nvSpPr>
          <p:cNvPr id="4" name="TextBox 3">
            <a:extLst>
              <a:ext uri="{FF2B5EF4-FFF2-40B4-BE49-F238E27FC236}">
                <a16:creationId xmlns:a16="http://schemas.microsoft.com/office/drawing/2014/main" id="{A0C04127-2C94-72DA-A967-72D856306ADB}"/>
              </a:ext>
            </a:extLst>
          </p:cNvPr>
          <p:cNvSpPr txBox="1"/>
          <p:nvPr/>
        </p:nvSpPr>
        <p:spPr>
          <a:xfrm>
            <a:off x="838200" y="3710354"/>
            <a:ext cx="10090638" cy="1785104"/>
          </a:xfrm>
          <a:prstGeom prst="rect">
            <a:avLst/>
          </a:prstGeom>
          <a:noFill/>
        </p:spPr>
        <p:txBody>
          <a:bodyPr wrap="square" rtlCol="0">
            <a:spAutoFit/>
          </a:bodyPr>
          <a:lstStyle/>
          <a:p>
            <a:r>
              <a:rPr lang="en-US" sz="2200" b="1" dirty="0"/>
              <a:t>Image Recognition</a:t>
            </a:r>
          </a:p>
          <a:p>
            <a:endParaRPr lang="en-US" sz="2200" dirty="0"/>
          </a:p>
          <a:p>
            <a:pPr marL="742950" lvl="1" indent="-285750">
              <a:buFont typeface="+mj-lt"/>
              <a:buAutoNum type="arabicPeriod"/>
            </a:pPr>
            <a:r>
              <a:rPr lang="en-US" sz="2200" dirty="0"/>
              <a:t>Example: Handwriting recognition.</a:t>
            </a:r>
          </a:p>
          <a:p>
            <a:pPr marL="742950" lvl="1" indent="-285750">
              <a:buFont typeface="+mj-lt"/>
              <a:buAutoNum type="arabicPeriod"/>
            </a:pPr>
            <a:r>
              <a:rPr lang="en-US" sz="2200" dirty="0"/>
              <a:t>How: Identify the label of an image (e.g., digits in the MNIST dataset) by comparing it with the closest labeled images.</a:t>
            </a:r>
          </a:p>
        </p:txBody>
      </p:sp>
      <p:pic>
        <p:nvPicPr>
          <p:cNvPr id="3074" name="Picture 2" descr="Image Recognition Using Google AI Image Analysis Tool - Enterprise Viewpoint">
            <a:extLst>
              <a:ext uri="{FF2B5EF4-FFF2-40B4-BE49-F238E27FC236}">
                <a16:creationId xmlns:a16="http://schemas.microsoft.com/office/drawing/2014/main" id="{577E175A-28F0-853E-8964-8D0338BE4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669" y="703385"/>
            <a:ext cx="4669887" cy="32707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08B0489-F3DA-79E5-A7C3-A9A46B725DD3}"/>
              </a:ext>
            </a:extLst>
          </p:cNvPr>
          <p:cNvSpPr txBox="1">
            <a:spLocks/>
          </p:cNvSpPr>
          <p:nvPr/>
        </p:nvSpPr>
        <p:spPr>
          <a:xfrm>
            <a:off x="838200" y="1825625"/>
            <a:ext cx="10515600" cy="18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kNN has practical uses in diverse fields </a:t>
            </a:r>
            <a:br>
              <a:rPr lang="en-US" dirty="0"/>
            </a:br>
            <a:r>
              <a:rPr lang="en-US" dirty="0"/>
              <a:t>due to its simplicity and effectiveness. </a:t>
            </a:r>
            <a:br>
              <a:rPr lang="en-US" dirty="0"/>
            </a:br>
            <a:br>
              <a:rPr lang="en-US" dirty="0"/>
            </a:br>
            <a:r>
              <a:rPr lang="en-US" dirty="0"/>
              <a:t>Here are some </a:t>
            </a:r>
            <a:r>
              <a:rPr lang="en-US" b="1" dirty="0"/>
              <a:t>real-world examples</a:t>
            </a: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495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074"/>
                                        </p:tgtEl>
                                      </p:cBhvr>
                                    </p:animEffect>
                                    <p:animScale>
                                      <p:cBhvr>
                                        <p:cTn id="7" dur="250" autoRev="1" fill="hold"/>
                                        <p:tgtEl>
                                          <p:spTgt spid="30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19DDE-CAE3-3CE2-F41E-245188A66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62D62-639F-0574-9F76-1081DE677A92}"/>
              </a:ext>
            </a:extLst>
          </p:cNvPr>
          <p:cNvSpPr>
            <a:spLocks noGrp="1"/>
          </p:cNvSpPr>
          <p:nvPr>
            <p:ph type="title"/>
          </p:nvPr>
        </p:nvSpPr>
        <p:spPr/>
        <p:txBody>
          <a:bodyPr/>
          <a:lstStyle/>
          <a:p>
            <a:r>
              <a:rPr lang="en-US" dirty="0"/>
              <a:t>Application</a:t>
            </a:r>
            <a:endParaRPr lang="en-IN" dirty="0"/>
          </a:p>
        </p:txBody>
      </p:sp>
      <p:sp>
        <p:nvSpPr>
          <p:cNvPr id="4" name="TextBox 3">
            <a:extLst>
              <a:ext uri="{FF2B5EF4-FFF2-40B4-BE49-F238E27FC236}">
                <a16:creationId xmlns:a16="http://schemas.microsoft.com/office/drawing/2014/main" id="{7C8080C2-D425-4D82-7528-A1CBCBA46D3E}"/>
              </a:ext>
            </a:extLst>
          </p:cNvPr>
          <p:cNvSpPr txBox="1"/>
          <p:nvPr/>
        </p:nvSpPr>
        <p:spPr>
          <a:xfrm>
            <a:off x="838200" y="3710354"/>
            <a:ext cx="10090638" cy="1785104"/>
          </a:xfrm>
          <a:prstGeom prst="rect">
            <a:avLst/>
          </a:prstGeom>
          <a:noFill/>
        </p:spPr>
        <p:txBody>
          <a:bodyPr wrap="square" rtlCol="0">
            <a:spAutoFit/>
          </a:bodyPr>
          <a:lstStyle/>
          <a:p>
            <a:r>
              <a:rPr lang="en-US" sz="2200" b="1" dirty="0"/>
              <a:t>Medical Diagnosis</a:t>
            </a:r>
          </a:p>
          <a:p>
            <a:endParaRPr lang="en-US" sz="2200" dirty="0"/>
          </a:p>
          <a:p>
            <a:pPr marL="742950" lvl="1" indent="-285750">
              <a:buFont typeface="+mj-lt"/>
              <a:buAutoNum type="arabicPeriod"/>
            </a:pPr>
            <a:r>
              <a:rPr lang="en-US" sz="2200" dirty="0"/>
              <a:t>Example: Predicting diseases based on symptoms or medical images.</a:t>
            </a:r>
          </a:p>
          <a:p>
            <a:pPr marL="742950" lvl="1" indent="-285750">
              <a:buFont typeface="+mj-lt"/>
              <a:buAutoNum type="arabicPeriod"/>
            </a:pPr>
            <a:r>
              <a:rPr lang="en-US" sz="2200" dirty="0"/>
              <a:t>How: Match a patient's data with the nearest cases in the training set to predict the disease.</a:t>
            </a:r>
          </a:p>
        </p:txBody>
      </p:sp>
      <p:pic>
        <p:nvPicPr>
          <p:cNvPr id="4098" name="Picture 2" descr="AI Chatbots Can Diagnose Medical Conditions at Home. How Good Are They? |  Scientific American">
            <a:extLst>
              <a:ext uri="{FF2B5EF4-FFF2-40B4-BE49-F238E27FC236}">
                <a16:creationId xmlns:a16="http://schemas.microsoft.com/office/drawing/2014/main" id="{C4F1FF4D-9FA4-8A99-55A6-35ECD1E3B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885" y="775652"/>
            <a:ext cx="4715608" cy="314325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8C24351-C8B7-28C6-73F1-D45FE1065800}"/>
              </a:ext>
            </a:extLst>
          </p:cNvPr>
          <p:cNvSpPr txBox="1">
            <a:spLocks/>
          </p:cNvSpPr>
          <p:nvPr/>
        </p:nvSpPr>
        <p:spPr>
          <a:xfrm>
            <a:off x="838200" y="1825625"/>
            <a:ext cx="10515600" cy="18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kNN has practical uses in diverse fields </a:t>
            </a:r>
            <a:br>
              <a:rPr lang="en-US" dirty="0"/>
            </a:br>
            <a:r>
              <a:rPr lang="en-US" dirty="0"/>
              <a:t>due to its simplicity and effectiveness. </a:t>
            </a:r>
            <a:br>
              <a:rPr lang="en-US" dirty="0"/>
            </a:br>
            <a:br>
              <a:rPr lang="en-US" dirty="0"/>
            </a:br>
            <a:r>
              <a:rPr lang="en-US" dirty="0"/>
              <a:t>Here are some </a:t>
            </a:r>
            <a:r>
              <a:rPr lang="en-US" b="1" dirty="0"/>
              <a:t>real-world examples</a:t>
            </a: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369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098"/>
                                        </p:tgtEl>
                                      </p:cBhvr>
                                    </p:animEffect>
                                    <p:animScale>
                                      <p:cBhvr>
                                        <p:cTn id="7"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D733C-2E85-A5B3-0854-FF482596F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D2EE1-3C3C-DB4F-1417-586B9BA8FCB0}"/>
              </a:ext>
            </a:extLst>
          </p:cNvPr>
          <p:cNvSpPr>
            <a:spLocks noGrp="1"/>
          </p:cNvSpPr>
          <p:nvPr>
            <p:ph type="title"/>
          </p:nvPr>
        </p:nvSpPr>
        <p:spPr/>
        <p:txBody>
          <a:bodyPr/>
          <a:lstStyle/>
          <a:p>
            <a:r>
              <a:rPr lang="en-US" dirty="0"/>
              <a:t>Application</a:t>
            </a:r>
            <a:endParaRPr lang="en-IN" dirty="0"/>
          </a:p>
        </p:txBody>
      </p:sp>
      <p:sp>
        <p:nvSpPr>
          <p:cNvPr id="4" name="TextBox 3">
            <a:extLst>
              <a:ext uri="{FF2B5EF4-FFF2-40B4-BE49-F238E27FC236}">
                <a16:creationId xmlns:a16="http://schemas.microsoft.com/office/drawing/2014/main" id="{AA4F5556-CF58-DDE9-DEEF-53480676419A}"/>
              </a:ext>
            </a:extLst>
          </p:cNvPr>
          <p:cNvSpPr txBox="1"/>
          <p:nvPr/>
        </p:nvSpPr>
        <p:spPr>
          <a:xfrm>
            <a:off x="838200" y="3710354"/>
            <a:ext cx="10090638" cy="1785104"/>
          </a:xfrm>
          <a:prstGeom prst="rect">
            <a:avLst/>
          </a:prstGeom>
          <a:noFill/>
        </p:spPr>
        <p:txBody>
          <a:bodyPr wrap="square" rtlCol="0">
            <a:spAutoFit/>
          </a:bodyPr>
          <a:lstStyle/>
          <a:p>
            <a:r>
              <a:rPr lang="en-US" sz="2200" b="1" dirty="0"/>
              <a:t>Customer Segmentation</a:t>
            </a:r>
          </a:p>
          <a:p>
            <a:endParaRPr lang="en-US" sz="2200" dirty="0"/>
          </a:p>
          <a:p>
            <a:pPr marL="742950" lvl="1" indent="-285750">
              <a:buFont typeface="+mj-lt"/>
              <a:buAutoNum type="arabicPeriod"/>
            </a:pPr>
            <a:r>
              <a:rPr lang="en-US" sz="2200" dirty="0"/>
              <a:t>Example: Grouping customers by purchasing behavior.</a:t>
            </a:r>
          </a:p>
          <a:p>
            <a:pPr marL="742950" lvl="1" indent="-285750">
              <a:buFont typeface="+mj-lt"/>
              <a:buAutoNum type="arabicPeriod"/>
            </a:pPr>
            <a:r>
              <a:rPr lang="en-US" sz="2200" dirty="0"/>
              <a:t>How: Classify new customers into clusters based on their similarity to existing groups.</a:t>
            </a:r>
          </a:p>
        </p:txBody>
      </p:sp>
      <p:sp>
        <p:nvSpPr>
          <p:cNvPr id="7" name="Content Placeholder 2">
            <a:extLst>
              <a:ext uri="{FF2B5EF4-FFF2-40B4-BE49-F238E27FC236}">
                <a16:creationId xmlns:a16="http://schemas.microsoft.com/office/drawing/2014/main" id="{26EC0C77-CEDE-394D-0F9F-04F9A0621253}"/>
              </a:ext>
            </a:extLst>
          </p:cNvPr>
          <p:cNvSpPr txBox="1">
            <a:spLocks/>
          </p:cNvSpPr>
          <p:nvPr/>
        </p:nvSpPr>
        <p:spPr>
          <a:xfrm>
            <a:off x="838200" y="1825625"/>
            <a:ext cx="10515600" cy="1884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kNN has practical uses in diverse fields </a:t>
            </a:r>
            <a:br>
              <a:rPr lang="en-US" dirty="0"/>
            </a:br>
            <a:r>
              <a:rPr lang="en-US" dirty="0"/>
              <a:t>due to its simplicity and effectiveness. </a:t>
            </a:r>
            <a:br>
              <a:rPr lang="en-US" dirty="0"/>
            </a:br>
            <a:br>
              <a:rPr lang="en-US" dirty="0"/>
            </a:br>
            <a:r>
              <a:rPr lang="en-US" dirty="0"/>
              <a:t>Here are some </a:t>
            </a:r>
            <a:r>
              <a:rPr lang="en-US" b="1" dirty="0"/>
              <a:t>real-world examples</a:t>
            </a:r>
            <a:r>
              <a:rPr lang="en-US" dirty="0"/>
              <a:t>:</a:t>
            </a:r>
          </a:p>
          <a:p>
            <a:pPr marL="0" indent="0">
              <a:buFont typeface="Arial" panose="020B0604020202020204" pitchFamily="34" charset="0"/>
              <a:buNone/>
            </a:pPr>
            <a:endParaRPr lang="en-US" dirty="0"/>
          </a:p>
        </p:txBody>
      </p:sp>
      <p:pic>
        <p:nvPicPr>
          <p:cNvPr id="5122" name="Picture 2" descr="Customer Segmentation: The Ultimate Guide for Success">
            <a:extLst>
              <a:ext uri="{FF2B5EF4-FFF2-40B4-BE49-F238E27FC236}">
                <a16:creationId xmlns:a16="http://schemas.microsoft.com/office/drawing/2014/main" id="{22AA7857-9AE1-3C13-3615-541C7B4A4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6" r="10349"/>
          <a:stretch/>
        </p:blipFill>
        <p:spPr bwMode="auto">
          <a:xfrm>
            <a:off x="7183315" y="821470"/>
            <a:ext cx="4170485" cy="275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7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0CE9E-9772-4EBB-8680-64EF43D23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BD34C-BC47-0851-4A50-34789AD47BB0}"/>
              </a:ext>
            </a:extLst>
          </p:cNvPr>
          <p:cNvSpPr>
            <a:spLocks noGrp="1"/>
          </p:cNvSpPr>
          <p:nvPr>
            <p:ph type="title"/>
          </p:nvPr>
        </p:nvSpPr>
        <p:spPr/>
        <p:txBody>
          <a:bodyPr/>
          <a:lstStyle/>
          <a:p>
            <a:r>
              <a:rPr lang="en-US" b="1" dirty="0"/>
              <a:t>Introduction to the Iris Dataset</a:t>
            </a:r>
            <a:br>
              <a:rPr lang="en-US" b="1" dirty="0"/>
            </a:br>
            <a:endParaRPr lang="en-IN" dirty="0"/>
          </a:p>
        </p:txBody>
      </p:sp>
      <p:pic>
        <p:nvPicPr>
          <p:cNvPr id="1028" name="Picture 4" descr="Data Science Example - Iris dataset">
            <a:extLst>
              <a:ext uri="{FF2B5EF4-FFF2-40B4-BE49-F238E27FC236}">
                <a16:creationId xmlns:a16="http://schemas.microsoft.com/office/drawing/2014/main" id="{6C919E44-DDDC-9E02-8AE2-96DA1E96D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482726"/>
            <a:ext cx="121443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3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4757</TotalTime>
  <Words>636</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kNN (K-Nearest Neighbours)</vt:lpstr>
      <vt:lpstr>Index</vt:lpstr>
      <vt:lpstr>Definition</vt:lpstr>
      <vt:lpstr>Application</vt:lpstr>
      <vt:lpstr>Application</vt:lpstr>
      <vt:lpstr>Application</vt:lpstr>
      <vt:lpstr>Application</vt:lpstr>
      <vt:lpstr>Application</vt:lpstr>
      <vt:lpstr>Introduction to the Iris Dataset </vt:lpstr>
      <vt:lpstr>Introduction to the Iris Dataset </vt:lpstr>
      <vt:lpstr>PowerPoint Presentation</vt:lpstr>
      <vt:lpstr>PowerPoint Presentation</vt:lpstr>
      <vt:lpstr>PowerPoint Presentation</vt:lpstr>
      <vt:lpstr>PowerPoint Presentation</vt:lpstr>
      <vt:lpstr>PowerPoint Presentation</vt:lpstr>
      <vt:lpstr>Codes in Jupyter</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Shadoe M</dc:creator>
  <cp:lastModifiedBy>Shadoe M</cp:lastModifiedBy>
  <cp:revision>1</cp:revision>
  <dcterms:created xsi:type="dcterms:W3CDTF">2024-12-06T16:56:20Z</dcterms:created>
  <dcterms:modified xsi:type="dcterms:W3CDTF">2024-12-11T19:48:31Z</dcterms:modified>
</cp:coreProperties>
</file>