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5" r:id="rId2"/>
    <p:sldId id="1137" r:id="rId3"/>
    <p:sldId id="1136" r:id="rId4"/>
    <p:sldId id="1142" r:id="rId5"/>
    <p:sldId id="1139" r:id="rId6"/>
    <p:sldId id="1140" r:id="rId7"/>
    <p:sldId id="1141" r:id="rId8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3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37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Act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Sheet1!$A$2:$A$182</c:f>
              <c:numCache>
                <c:formatCode>General</c:formatCode>
                <c:ptCount val="181"/>
                <c:pt idx="0">
                  <c:v>526823</c:v>
                </c:pt>
                <c:pt idx="1">
                  <c:v>704715.33333333337</c:v>
                </c:pt>
                <c:pt idx="2">
                  <c:v>336560.33333333331</c:v>
                </c:pt>
                <c:pt idx="3">
                  <c:v>544822</c:v>
                </c:pt>
                <c:pt idx="4">
                  <c:v>434922</c:v>
                </c:pt>
                <c:pt idx="5">
                  <c:v>267197.66666666669</c:v>
                </c:pt>
                <c:pt idx="6">
                  <c:v>251830.66666666669</c:v>
                </c:pt>
                <c:pt idx="7">
                  <c:v>390496.66666666669</c:v>
                </c:pt>
                <c:pt idx="8">
                  <c:v>736705.33333333337</c:v>
                </c:pt>
                <c:pt idx="9">
                  <c:v>780317.66666666663</c:v>
                </c:pt>
                <c:pt idx="10">
                  <c:v>250181</c:v>
                </c:pt>
                <c:pt idx="11">
                  <c:v>259961</c:v>
                </c:pt>
                <c:pt idx="12">
                  <c:v>513614.33333333337</c:v>
                </c:pt>
                <c:pt idx="13">
                  <c:v>815058.33333333337</c:v>
                </c:pt>
                <c:pt idx="14">
                  <c:v>619727.33333333337</c:v>
                </c:pt>
                <c:pt idx="15">
                  <c:v>929182.33333333337</c:v>
                </c:pt>
                <c:pt idx="16">
                  <c:v>305433.66666666669</c:v>
                </c:pt>
                <c:pt idx="17">
                  <c:v>355944.66666666669</c:v>
                </c:pt>
                <c:pt idx="18">
                  <c:v>781173.33333333337</c:v>
                </c:pt>
                <c:pt idx="19">
                  <c:v>447756.66666666669</c:v>
                </c:pt>
                <c:pt idx="20">
                  <c:v>710772.33333333337</c:v>
                </c:pt>
                <c:pt idx="21">
                  <c:v>367635.66666666669</c:v>
                </c:pt>
                <c:pt idx="22">
                  <c:v>735152.66666666663</c:v>
                </c:pt>
                <c:pt idx="23">
                  <c:v>318193.33333333331</c:v>
                </c:pt>
                <c:pt idx="24">
                  <c:v>695601.33333333337</c:v>
                </c:pt>
                <c:pt idx="25">
                  <c:v>469977.33333333331</c:v>
                </c:pt>
                <c:pt idx="26">
                  <c:v>726929</c:v>
                </c:pt>
                <c:pt idx="27">
                  <c:v>885704</c:v>
                </c:pt>
                <c:pt idx="28">
                  <c:v>671305</c:v>
                </c:pt>
                <c:pt idx="29">
                  <c:v>362275.33333333331</c:v>
                </c:pt>
                <c:pt idx="30">
                  <c:v>913131.33333333337</c:v>
                </c:pt>
                <c:pt idx="31">
                  <c:v>611023.33333333337</c:v>
                </c:pt>
                <c:pt idx="32">
                  <c:v>743415.66666666663</c:v>
                </c:pt>
                <c:pt idx="33">
                  <c:v>463577</c:v>
                </c:pt>
                <c:pt idx="34">
                  <c:v>864878.33333333337</c:v>
                </c:pt>
                <c:pt idx="35">
                  <c:v>815369.66666666663</c:v>
                </c:pt>
                <c:pt idx="36">
                  <c:v>380921</c:v>
                </c:pt>
                <c:pt idx="37">
                  <c:v>397358</c:v>
                </c:pt>
                <c:pt idx="38">
                  <c:v>873160</c:v>
                </c:pt>
                <c:pt idx="39">
                  <c:v>568415</c:v>
                </c:pt>
                <c:pt idx="40">
                  <c:v>916558.33333333337</c:v>
                </c:pt>
                <c:pt idx="41">
                  <c:v>922419.33333333337</c:v>
                </c:pt>
                <c:pt idx="42">
                  <c:v>785932</c:v>
                </c:pt>
                <c:pt idx="43">
                  <c:v>922867.33333333337</c:v>
                </c:pt>
                <c:pt idx="44">
                  <c:v>357907</c:v>
                </c:pt>
                <c:pt idx="45">
                  <c:v>780295.66666666663</c:v>
                </c:pt>
                <c:pt idx="46">
                  <c:v>678174</c:v>
                </c:pt>
                <c:pt idx="47">
                  <c:v>864156</c:v>
                </c:pt>
                <c:pt idx="48">
                  <c:v>567256.66666666663</c:v>
                </c:pt>
                <c:pt idx="49">
                  <c:v>585027.33333333337</c:v>
                </c:pt>
                <c:pt idx="50">
                  <c:v>931718.66666666663</c:v>
                </c:pt>
                <c:pt idx="51">
                  <c:v>524913.66666666674</c:v>
                </c:pt>
                <c:pt idx="52">
                  <c:v>706123.33333333337</c:v>
                </c:pt>
                <c:pt idx="53">
                  <c:v>480163.66666666669</c:v>
                </c:pt>
                <c:pt idx="54">
                  <c:v>634191</c:v>
                </c:pt>
                <c:pt idx="55">
                  <c:v>486612.66666666669</c:v>
                </c:pt>
                <c:pt idx="56">
                  <c:v>570202</c:v>
                </c:pt>
                <c:pt idx="57">
                  <c:v>664931</c:v>
                </c:pt>
                <c:pt idx="58">
                  <c:v>692335.33333333337</c:v>
                </c:pt>
                <c:pt idx="59">
                  <c:v>717291.66666666663</c:v>
                </c:pt>
                <c:pt idx="60">
                  <c:v>745049.33333333337</c:v>
                </c:pt>
                <c:pt idx="61">
                  <c:v>743861.33333333337</c:v>
                </c:pt>
                <c:pt idx="62">
                  <c:v>453003.33333333331</c:v>
                </c:pt>
                <c:pt idx="63">
                  <c:v>616170</c:v>
                </c:pt>
                <c:pt idx="64">
                  <c:v>791905.66666666663</c:v>
                </c:pt>
                <c:pt idx="65">
                  <c:v>455929.66666666669</c:v>
                </c:pt>
                <c:pt idx="66">
                  <c:v>787045.66666666663</c:v>
                </c:pt>
                <c:pt idx="67">
                  <c:v>684939</c:v>
                </c:pt>
                <c:pt idx="68">
                  <c:v>458032.33333333331</c:v>
                </c:pt>
                <c:pt idx="69">
                  <c:v>500512</c:v>
                </c:pt>
                <c:pt idx="70">
                  <c:v>868843</c:v>
                </c:pt>
                <c:pt idx="71">
                  <c:v>728906</c:v>
                </c:pt>
                <c:pt idx="72">
                  <c:v>707504</c:v>
                </c:pt>
                <c:pt idx="73">
                  <c:v>730493</c:v>
                </c:pt>
                <c:pt idx="74">
                  <c:v>554043</c:v>
                </c:pt>
                <c:pt idx="75">
                  <c:v>913609</c:v>
                </c:pt>
                <c:pt idx="76">
                  <c:v>959220</c:v>
                </c:pt>
                <c:pt idx="77">
                  <c:v>813956</c:v>
                </c:pt>
                <c:pt idx="78">
                  <c:v>778890.66666666663</c:v>
                </c:pt>
                <c:pt idx="79">
                  <c:v>537758.33333333326</c:v>
                </c:pt>
                <c:pt idx="80">
                  <c:v>390269.33333333331</c:v>
                </c:pt>
                <c:pt idx="81">
                  <c:v>515549</c:v>
                </c:pt>
                <c:pt idx="82">
                  <c:v>948121.66666666663</c:v>
                </c:pt>
                <c:pt idx="83">
                  <c:v>675052</c:v>
                </c:pt>
                <c:pt idx="84">
                  <c:v>760808.66666666663</c:v>
                </c:pt>
                <c:pt idx="85">
                  <c:v>364823</c:v>
                </c:pt>
                <c:pt idx="86">
                  <c:v>377001.66666666669</c:v>
                </c:pt>
                <c:pt idx="87">
                  <c:v>728343.66666666663</c:v>
                </c:pt>
                <c:pt idx="88">
                  <c:v>578560.33333333337</c:v>
                </c:pt>
                <c:pt idx="89">
                  <c:v>907225.33333333337</c:v>
                </c:pt>
                <c:pt idx="90">
                  <c:v>839339.66666666663</c:v>
                </c:pt>
                <c:pt idx="91">
                  <c:v>865036.66666666663</c:v>
                </c:pt>
                <c:pt idx="92">
                  <c:v>903137</c:v>
                </c:pt>
                <c:pt idx="93">
                  <c:v>589797.33333333337</c:v>
                </c:pt>
                <c:pt idx="94">
                  <c:v>950275.66666666663</c:v>
                </c:pt>
                <c:pt idx="95">
                  <c:v>1032358.3333333334</c:v>
                </c:pt>
                <c:pt idx="96">
                  <c:v>865983.66666666663</c:v>
                </c:pt>
                <c:pt idx="97">
                  <c:v>715450</c:v>
                </c:pt>
                <c:pt idx="98">
                  <c:v>800186</c:v>
                </c:pt>
                <c:pt idx="99">
                  <c:v>660660.33333333337</c:v>
                </c:pt>
                <c:pt idx="100">
                  <c:v>474903.66666666669</c:v>
                </c:pt>
                <c:pt idx="101">
                  <c:v>642382.33333333337</c:v>
                </c:pt>
                <c:pt idx="102">
                  <c:v>501632.33333333331</c:v>
                </c:pt>
                <c:pt idx="103">
                  <c:v>1019417</c:v>
                </c:pt>
                <c:pt idx="104">
                  <c:v>438272.66666666669</c:v>
                </c:pt>
                <c:pt idx="105">
                  <c:v>590108.66666666674</c:v>
                </c:pt>
                <c:pt idx="106">
                  <c:v>1092852.3333333335</c:v>
                </c:pt>
                <c:pt idx="107">
                  <c:v>978986.66666666663</c:v>
                </c:pt>
                <c:pt idx="108">
                  <c:v>978013.66666666663</c:v>
                </c:pt>
                <c:pt idx="109">
                  <c:v>475245</c:v>
                </c:pt>
                <c:pt idx="110">
                  <c:v>976038.66666666663</c:v>
                </c:pt>
                <c:pt idx="111">
                  <c:v>1149881</c:v>
                </c:pt>
                <c:pt idx="112">
                  <c:v>986593</c:v>
                </c:pt>
                <c:pt idx="113">
                  <c:v>735189.66666666663</c:v>
                </c:pt>
                <c:pt idx="114">
                  <c:v>865674.66666666663</c:v>
                </c:pt>
                <c:pt idx="115">
                  <c:v>752585.33333333337</c:v>
                </c:pt>
                <c:pt idx="116">
                  <c:v>1118045.3333333335</c:v>
                </c:pt>
                <c:pt idx="117">
                  <c:v>741993.33333333337</c:v>
                </c:pt>
                <c:pt idx="118">
                  <c:v>653452</c:v>
                </c:pt>
                <c:pt idx="119">
                  <c:v>565885</c:v>
                </c:pt>
                <c:pt idx="120">
                  <c:v>1237426.3333333335</c:v>
                </c:pt>
                <c:pt idx="121">
                  <c:v>1074422.6666666665</c:v>
                </c:pt>
                <c:pt idx="122">
                  <c:v>911091.33333333337</c:v>
                </c:pt>
                <c:pt idx="123">
                  <c:v>1032220</c:v>
                </c:pt>
                <c:pt idx="124">
                  <c:v>1219740.3333333335</c:v>
                </c:pt>
                <c:pt idx="125">
                  <c:v>886828.66666666663</c:v>
                </c:pt>
                <c:pt idx="126">
                  <c:v>1163058</c:v>
                </c:pt>
                <c:pt idx="127">
                  <c:v>1318769.6666666665</c:v>
                </c:pt>
                <c:pt idx="128">
                  <c:v>879090.33333333337</c:v>
                </c:pt>
                <c:pt idx="129">
                  <c:v>1112843.6666666665</c:v>
                </c:pt>
                <c:pt idx="130">
                  <c:v>1359898.3333333335</c:v>
                </c:pt>
                <c:pt idx="131">
                  <c:v>888873.33333333326</c:v>
                </c:pt>
                <c:pt idx="132">
                  <c:v>971043</c:v>
                </c:pt>
                <c:pt idx="133">
                  <c:v>1411557.6666666665</c:v>
                </c:pt>
                <c:pt idx="134">
                  <c:v>1268927.6666666665</c:v>
                </c:pt>
                <c:pt idx="135">
                  <c:v>1033989.3333333334</c:v>
                </c:pt>
                <c:pt idx="136">
                  <c:v>1393111.6666666665</c:v>
                </c:pt>
                <c:pt idx="137">
                  <c:v>947824.66666666674</c:v>
                </c:pt>
                <c:pt idx="138">
                  <c:v>1475551.6666666665</c:v>
                </c:pt>
                <c:pt idx="139">
                  <c:v>881179.66666666674</c:v>
                </c:pt>
                <c:pt idx="140">
                  <c:v>968618.66666666674</c:v>
                </c:pt>
                <c:pt idx="141">
                  <c:v>1379936</c:v>
                </c:pt>
                <c:pt idx="142">
                  <c:v>1051033.6666666667</c:v>
                </c:pt>
                <c:pt idx="143">
                  <c:v>1463465.6666666665</c:v>
                </c:pt>
                <c:pt idx="144">
                  <c:v>1493180</c:v>
                </c:pt>
                <c:pt idx="145">
                  <c:v>1434182</c:v>
                </c:pt>
                <c:pt idx="146">
                  <c:v>1583302.6666666665</c:v>
                </c:pt>
                <c:pt idx="147">
                  <c:v>1354035</c:v>
                </c:pt>
                <c:pt idx="148">
                  <c:v>1280895</c:v>
                </c:pt>
                <c:pt idx="149">
                  <c:v>1461132.6666666665</c:v>
                </c:pt>
                <c:pt idx="150">
                  <c:v>1436969.6666666665</c:v>
                </c:pt>
                <c:pt idx="151">
                  <c:v>1542254.6666666665</c:v>
                </c:pt>
                <c:pt idx="152">
                  <c:v>1350619.3333333333</c:v>
                </c:pt>
                <c:pt idx="153">
                  <c:v>1468810.3333333335</c:v>
                </c:pt>
                <c:pt idx="154">
                  <c:v>1588167</c:v>
                </c:pt>
                <c:pt idx="155">
                  <c:v>1886406</c:v>
                </c:pt>
                <c:pt idx="156">
                  <c:v>1896534</c:v>
                </c:pt>
                <c:pt idx="157">
                  <c:v>1662190.3333333335</c:v>
                </c:pt>
                <c:pt idx="158">
                  <c:v>1430618.6666666667</c:v>
                </c:pt>
                <c:pt idx="159">
                  <c:v>1488721.6666666667</c:v>
                </c:pt>
                <c:pt idx="160">
                  <c:v>1858666.3333333335</c:v>
                </c:pt>
                <c:pt idx="161">
                  <c:v>2051139</c:v>
                </c:pt>
                <c:pt idx="162">
                  <c:v>2057805.3333333335</c:v>
                </c:pt>
                <c:pt idx="163">
                  <c:v>1735675.6666666665</c:v>
                </c:pt>
                <c:pt idx="164">
                  <c:v>1668796</c:v>
                </c:pt>
                <c:pt idx="165">
                  <c:v>2099487</c:v>
                </c:pt>
                <c:pt idx="166">
                  <c:v>1730306.6666666667</c:v>
                </c:pt>
                <c:pt idx="167">
                  <c:v>2171135</c:v>
                </c:pt>
                <c:pt idx="168">
                  <c:v>1852389</c:v>
                </c:pt>
                <c:pt idx="169">
                  <c:v>1936628</c:v>
                </c:pt>
                <c:pt idx="170">
                  <c:v>1865600.3333333333</c:v>
                </c:pt>
                <c:pt idx="171">
                  <c:v>2329080</c:v>
                </c:pt>
                <c:pt idx="172">
                  <c:v>2065071.3333333335</c:v>
                </c:pt>
                <c:pt idx="173">
                  <c:v>2311502.3333333335</c:v>
                </c:pt>
                <c:pt idx="174">
                  <c:v>1907977.6666666667</c:v>
                </c:pt>
                <c:pt idx="175">
                  <c:v>2071715</c:v>
                </c:pt>
                <c:pt idx="176">
                  <c:v>2590490.6666666665</c:v>
                </c:pt>
                <c:pt idx="177">
                  <c:v>2026174.6666666667</c:v>
                </c:pt>
                <c:pt idx="178">
                  <c:v>2705429.3333333335</c:v>
                </c:pt>
                <c:pt idx="179">
                  <c:v>2144656.6666666665</c:v>
                </c:pt>
                <c:pt idx="180">
                  <c:v>2289445.3333333335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FC-4F65-B29F-4232E6753C71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Exp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Sheet1!$B$2:$B$182</c:f>
              <c:numCache>
                <c:formatCode>General</c:formatCode>
                <c:ptCount val="181"/>
                <c:pt idx="0">
                  <c:v>575208.30900000001</c:v>
                </c:pt>
                <c:pt idx="1">
                  <c:v>826265.97600000002</c:v>
                </c:pt>
                <c:pt idx="2">
                  <c:v>386939.67866666662</c:v>
                </c:pt>
                <c:pt idx="3">
                  <c:v>616017.00600000005</c:v>
                </c:pt>
                <c:pt idx="4">
                  <c:v>461029.326</c:v>
                </c:pt>
                <c:pt idx="5">
                  <c:v>161742.93433333334</c:v>
                </c:pt>
                <c:pt idx="6">
                  <c:v>353726.24133333337</c:v>
                </c:pt>
                <c:pt idx="7">
                  <c:v>389877.56666666671</c:v>
                </c:pt>
                <c:pt idx="8">
                  <c:v>760739.65599999996</c:v>
                </c:pt>
                <c:pt idx="9">
                  <c:v>831240.2193333332</c:v>
                </c:pt>
                <c:pt idx="10">
                  <c:v>182953.15400000001</c:v>
                </c:pt>
                <c:pt idx="11">
                  <c:v>198956.103</c:v>
                </c:pt>
                <c:pt idx="12">
                  <c:v>544801.37433333346</c:v>
                </c:pt>
                <c:pt idx="13">
                  <c:v>661375.19999999995</c:v>
                </c:pt>
                <c:pt idx="14">
                  <c:v>588487.8786666668</c:v>
                </c:pt>
                <c:pt idx="15">
                  <c:v>1007369.8916666667</c:v>
                </c:pt>
                <c:pt idx="16">
                  <c:v>316691.31</c:v>
                </c:pt>
                <c:pt idx="17">
                  <c:v>473066.41</c:v>
                </c:pt>
                <c:pt idx="18">
                  <c:v>718437.68</c:v>
                </c:pt>
                <c:pt idx="19">
                  <c:v>358691.72666666668</c:v>
                </c:pt>
                <c:pt idx="20">
                  <c:v>752852.93566666672</c:v>
                </c:pt>
                <c:pt idx="21">
                  <c:v>312326.4806666667</c:v>
                </c:pt>
                <c:pt idx="22">
                  <c:v>645408.12466666661</c:v>
                </c:pt>
                <c:pt idx="23">
                  <c:v>259848.90000000002</c:v>
                </c:pt>
                <c:pt idx="24">
                  <c:v>723237.85199999996</c:v>
                </c:pt>
                <c:pt idx="25">
                  <c:v>459807.23733333329</c:v>
                </c:pt>
                <c:pt idx="26">
                  <c:v>656997.12399999995</c:v>
                </c:pt>
                <c:pt idx="27">
                  <c:v>852586.24800000002</c:v>
                </c:pt>
                <c:pt idx="28">
                  <c:v>637825.06499999994</c:v>
                </c:pt>
                <c:pt idx="29">
                  <c:v>442294.23</c:v>
                </c:pt>
                <c:pt idx="30">
                  <c:v>931872.55666666676</c:v>
                </c:pt>
                <c:pt idx="31">
                  <c:v>539430.56666666677</c:v>
                </c:pt>
                <c:pt idx="32">
                  <c:v>774413.32299999997</c:v>
                </c:pt>
                <c:pt idx="33">
                  <c:v>413963.614</c:v>
                </c:pt>
                <c:pt idx="34">
                  <c:v>856066.85</c:v>
                </c:pt>
                <c:pt idx="35">
                  <c:v>913721.15</c:v>
                </c:pt>
                <c:pt idx="36">
                  <c:v>321925.92499999999</c:v>
                </c:pt>
                <c:pt idx="37">
                  <c:v>517783.86200000002</c:v>
                </c:pt>
                <c:pt idx="38">
                  <c:v>995130.44</c:v>
                </c:pt>
                <c:pt idx="39">
                  <c:v>480630.27</c:v>
                </c:pt>
                <c:pt idx="40">
                  <c:v>833423.2</c:v>
                </c:pt>
                <c:pt idx="41">
                  <c:v>884233.52800000005</c:v>
                </c:pt>
                <c:pt idx="42">
                  <c:v>882768.66</c:v>
                </c:pt>
                <c:pt idx="43">
                  <c:v>864461.87399999995</c:v>
                </c:pt>
                <c:pt idx="44">
                  <c:v>455127.234</c:v>
                </c:pt>
                <c:pt idx="45">
                  <c:v>861050.17133333324</c:v>
                </c:pt>
                <c:pt idx="46">
                  <c:v>776164.61</c:v>
                </c:pt>
                <c:pt idx="47">
                  <c:v>814534.61199999996</c:v>
                </c:pt>
                <c:pt idx="48">
                  <c:v>660099.60666666657</c:v>
                </c:pt>
                <c:pt idx="49">
                  <c:v>598162.93466666678</c:v>
                </c:pt>
                <c:pt idx="50">
                  <c:v>1009860.068</c:v>
                </c:pt>
                <c:pt idx="51">
                  <c:v>636014.62333333341</c:v>
                </c:pt>
                <c:pt idx="52">
                  <c:v>717781.91</c:v>
                </c:pt>
                <c:pt idx="53">
                  <c:v>604392.70600000001</c:v>
                </c:pt>
                <c:pt idx="54">
                  <c:v>649461.94299999997</c:v>
                </c:pt>
                <c:pt idx="55">
                  <c:v>383930.77266666671</c:v>
                </c:pt>
                <c:pt idx="56">
                  <c:v>575463.75800000003</c:v>
                </c:pt>
                <c:pt idx="57">
                  <c:v>555264.86399999994</c:v>
                </c:pt>
                <c:pt idx="58">
                  <c:v>582924.27333333332</c:v>
                </c:pt>
                <c:pt idx="59">
                  <c:v>781654.41666666663</c:v>
                </c:pt>
                <c:pt idx="60">
                  <c:v>649280.22533333336</c:v>
                </c:pt>
                <c:pt idx="61">
                  <c:v>699592.20799999998</c:v>
                </c:pt>
                <c:pt idx="62">
                  <c:v>440260.1333333333</c:v>
                </c:pt>
                <c:pt idx="63">
                  <c:v>629752.56999999995</c:v>
                </c:pt>
                <c:pt idx="64">
                  <c:v>703167.57200000004</c:v>
                </c:pt>
                <c:pt idx="65">
                  <c:v>525437.87766666664</c:v>
                </c:pt>
                <c:pt idx="66">
                  <c:v>903665.90433333325</c:v>
                </c:pt>
                <c:pt idx="67">
                  <c:v>632222.66</c:v>
                </c:pt>
                <c:pt idx="68">
                  <c:v>401394.00766666664</c:v>
                </c:pt>
                <c:pt idx="69">
                  <c:v>582438.48</c:v>
                </c:pt>
                <c:pt idx="70">
                  <c:v>856163.83299999998</c:v>
                </c:pt>
                <c:pt idx="71">
                  <c:v>773189.58200000005</c:v>
                </c:pt>
                <c:pt idx="72">
                  <c:v>826730.66399999999</c:v>
                </c:pt>
                <c:pt idx="73">
                  <c:v>672067.16799999995</c:v>
                </c:pt>
                <c:pt idx="74">
                  <c:v>561607.12899999996</c:v>
                </c:pt>
                <c:pt idx="75">
                  <c:v>842793.51899999997</c:v>
                </c:pt>
                <c:pt idx="76">
                  <c:v>1003530.62</c:v>
                </c:pt>
                <c:pt idx="77">
                  <c:v>763891.59600000002</c:v>
                </c:pt>
                <c:pt idx="78">
                  <c:v>702065.50933333323</c:v>
                </c:pt>
                <c:pt idx="79">
                  <c:v>507311.87499999994</c:v>
                </c:pt>
                <c:pt idx="80">
                  <c:v>451616.56533333333</c:v>
                </c:pt>
                <c:pt idx="81">
                  <c:v>454905.04</c:v>
                </c:pt>
                <c:pt idx="82">
                  <c:v>996086.1416666666</c:v>
                </c:pt>
                <c:pt idx="83">
                  <c:v>629966.22</c:v>
                </c:pt>
                <c:pt idx="84">
                  <c:v>656311.69533333322</c:v>
                </c:pt>
                <c:pt idx="85">
                  <c:v>395882.07</c:v>
                </c:pt>
                <c:pt idx="86">
                  <c:v>460730.81</c:v>
                </c:pt>
                <c:pt idx="87">
                  <c:v>758008.22466666659</c:v>
                </c:pt>
                <c:pt idx="88">
                  <c:v>541067.73</c:v>
                </c:pt>
                <c:pt idx="89">
                  <c:v>879621.03866666672</c:v>
                </c:pt>
                <c:pt idx="90">
                  <c:v>806654.19633333327</c:v>
                </c:pt>
                <c:pt idx="91">
                  <c:v>863609.89666666661</c:v>
                </c:pt>
                <c:pt idx="92">
                  <c:v>921421.17700000003</c:v>
                </c:pt>
                <c:pt idx="93">
                  <c:v>553282.66933333338</c:v>
                </c:pt>
                <c:pt idx="94">
                  <c:v>947599.72566666664</c:v>
                </c:pt>
                <c:pt idx="95">
                  <c:v>860365.81666666677</c:v>
                </c:pt>
                <c:pt idx="96">
                  <c:v>841864.26199999999</c:v>
                </c:pt>
                <c:pt idx="97">
                  <c:v>673564.85</c:v>
                </c:pt>
                <c:pt idx="98">
                  <c:v>731275.02399999998</c:v>
                </c:pt>
                <c:pt idx="99">
                  <c:v>734224.95566666673</c:v>
                </c:pt>
                <c:pt idx="100">
                  <c:v>436519.25833333336</c:v>
                </c:pt>
                <c:pt idx="101">
                  <c:v>670098.12633333332</c:v>
                </c:pt>
                <c:pt idx="102">
                  <c:v>479948.05299999996</c:v>
                </c:pt>
                <c:pt idx="103">
                  <c:v>886417.38899999997</c:v>
                </c:pt>
                <c:pt idx="104">
                  <c:v>332214.21799999999</c:v>
                </c:pt>
                <c:pt idx="105">
                  <c:v>564682.27333333332</c:v>
                </c:pt>
                <c:pt idx="106">
                  <c:v>1062267.6363333333</c:v>
                </c:pt>
                <c:pt idx="107">
                  <c:v>949622.70666666667</c:v>
                </c:pt>
                <c:pt idx="108">
                  <c:v>1042031.4593333333</c:v>
                </c:pt>
                <c:pt idx="109">
                  <c:v>452931.89500000002</c:v>
                </c:pt>
                <c:pt idx="110">
                  <c:v>860382.89333333331</c:v>
                </c:pt>
                <c:pt idx="111">
                  <c:v>1137494.5930000001</c:v>
                </c:pt>
                <c:pt idx="112">
                  <c:v>1001013.801</c:v>
                </c:pt>
                <c:pt idx="113">
                  <c:v>863913.33966666658</c:v>
                </c:pt>
                <c:pt idx="114">
                  <c:v>872484.76266666665</c:v>
                </c:pt>
                <c:pt idx="115">
                  <c:v>691309.57866666676</c:v>
                </c:pt>
                <c:pt idx="116">
                  <c:v>1096994.5653333336</c:v>
                </c:pt>
                <c:pt idx="117">
                  <c:v>771615.39333333343</c:v>
                </c:pt>
                <c:pt idx="118">
                  <c:v>678187.25600000005</c:v>
                </c:pt>
                <c:pt idx="119">
                  <c:v>692921.61499999999</c:v>
                </c:pt>
                <c:pt idx="120">
                  <c:v>1327991.3866666667</c:v>
                </c:pt>
                <c:pt idx="121">
                  <c:v>1010557.7799999998</c:v>
                </c:pt>
                <c:pt idx="122">
                  <c:v>830015.38733333338</c:v>
                </c:pt>
                <c:pt idx="123">
                  <c:v>928663.92</c:v>
                </c:pt>
                <c:pt idx="124">
                  <c:v>1304045.1456666668</c:v>
                </c:pt>
                <c:pt idx="125">
                  <c:v>1012138.39</c:v>
                </c:pt>
                <c:pt idx="126">
                  <c:v>1326692.0020000001</c:v>
                </c:pt>
                <c:pt idx="127">
                  <c:v>1237672.2846666665</c:v>
                </c:pt>
                <c:pt idx="128">
                  <c:v>875622.15899999999</c:v>
                </c:pt>
                <c:pt idx="129">
                  <c:v>1256829.7556666664</c:v>
                </c:pt>
                <c:pt idx="130">
                  <c:v>1312244.2966666666</c:v>
                </c:pt>
                <c:pt idx="131">
                  <c:v>999894.97333333327</c:v>
                </c:pt>
                <c:pt idx="132">
                  <c:v>1040698.505</c:v>
                </c:pt>
                <c:pt idx="133">
                  <c:v>1266217.4956666664</c:v>
                </c:pt>
                <c:pt idx="134">
                  <c:v>1257386.7606666666</c:v>
                </c:pt>
                <c:pt idx="135">
                  <c:v>1137494.5930000001</c:v>
                </c:pt>
                <c:pt idx="136">
                  <c:v>1001013.801</c:v>
                </c:pt>
                <c:pt idx="137">
                  <c:v>863913.33966666658</c:v>
                </c:pt>
                <c:pt idx="138">
                  <c:v>872484.76266666665</c:v>
                </c:pt>
                <c:pt idx="139">
                  <c:v>691309.57866666676</c:v>
                </c:pt>
                <c:pt idx="140">
                  <c:v>1096994.5653333336</c:v>
                </c:pt>
                <c:pt idx="141">
                  <c:v>771615.39333333343</c:v>
                </c:pt>
                <c:pt idx="142">
                  <c:v>678187.25600000005</c:v>
                </c:pt>
                <c:pt idx="143">
                  <c:v>692921.61499999999</c:v>
                </c:pt>
                <c:pt idx="144">
                  <c:v>1327991.3866666667</c:v>
                </c:pt>
                <c:pt idx="145">
                  <c:v>1010557.7799999998</c:v>
                </c:pt>
                <c:pt idx="146">
                  <c:v>830015.38733333338</c:v>
                </c:pt>
                <c:pt idx="147">
                  <c:v>928663.92</c:v>
                </c:pt>
                <c:pt idx="148">
                  <c:v>1304045.1456666668</c:v>
                </c:pt>
                <c:pt idx="149">
                  <c:v>1012138.39</c:v>
                </c:pt>
                <c:pt idx="150">
                  <c:v>1326692.0020000001</c:v>
                </c:pt>
                <c:pt idx="151">
                  <c:v>1237672.2846666665</c:v>
                </c:pt>
                <c:pt idx="152">
                  <c:v>875622.15899999999</c:v>
                </c:pt>
                <c:pt idx="153">
                  <c:v>1256829.7556666664</c:v>
                </c:pt>
                <c:pt idx="154">
                  <c:v>1312244.2966666666</c:v>
                </c:pt>
                <c:pt idx="155">
                  <c:v>999894.97333333327</c:v>
                </c:pt>
                <c:pt idx="156">
                  <c:v>1040698.505</c:v>
                </c:pt>
                <c:pt idx="157">
                  <c:v>1266217.4956666664</c:v>
                </c:pt>
                <c:pt idx="158">
                  <c:v>1257386.7606666666</c:v>
                </c:pt>
                <c:pt idx="159">
                  <c:v>1137494.5930000001</c:v>
                </c:pt>
                <c:pt idx="160">
                  <c:v>1001013.801</c:v>
                </c:pt>
                <c:pt idx="161">
                  <c:v>863913.33966666658</c:v>
                </c:pt>
                <c:pt idx="162">
                  <c:v>872484.76266666665</c:v>
                </c:pt>
                <c:pt idx="163">
                  <c:v>691309.57866666676</c:v>
                </c:pt>
                <c:pt idx="164">
                  <c:v>1096994.5653333336</c:v>
                </c:pt>
                <c:pt idx="165">
                  <c:v>771615.39333333343</c:v>
                </c:pt>
                <c:pt idx="166">
                  <c:v>678187.25600000005</c:v>
                </c:pt>
                <c:pt idx="167">
                  <c:v>692921.61499999999</c:v>
                </c:pt>
                <c:pt idx="168">
                  <c:v>1327991.3866666667</c:v>
                </c:pt>
                <c:pt idx="169">
                  <c:v>1010557.7799999998</c:v>
                </c:pt>
                <c:pt idx="170">
                  <c:v>830015.38733333338</c:v>
                </c:pt>
                <c:pt idx="171">
                  <c:v>928663.92</c:v>
                </c:pt>
                <c:pt idx="172">
                  <c:v>1304045.1456666668</c:v>
                </c:pt>
                <c:pt idx="173">
                  <c:v>1012138.39</c:v>
                </c:pt>
                <c:pt idx="174">
                  <c:v>1326692.0020000001</c:v>
                </c:pt>
                <c:pt idx="175">
                  <c:v>1237672.2846666665</c:v>
                </c:pt>
                <c:pt idx="176">
                  <c:v>875622.15899999999</c:v>
                </c:pt>
                <c:pt idx="177">
                  <c:v>1256829.7556666664</c:v>
                </c:pt>
                <c:pt idx="178">
                  <c:v>1312244.2966666666</c:v>
                </c:pt>
                <c:pt idx="179">
                  <c:v>999894.97333333327</c:v>
                </c:pt>
                <c:pt idx="180">
                  <c:v>1040698.505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FC-4F65-B29F-4232E6753C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36463605806427"/>
          <c:y val="6.5128323202154836E-2"/>
          <c:w val="0.32513349119133267"/>
          <c:h val="0.123875716694699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Sheet1!$D$2:$D$182</c:f>
              <c:numCache>
                <c:formatCode>General</c:formatCode>
                <c:ptCount val="181"/>
                <c:pt idx="0">
                  <c:v>0.81855509124999992</c:v>
                </c:pt>
                <c:pt idx="1">
                  <c:v>0.54418509000000004</c:v>
                </c:pt>
                <c:pt idx="2">
                  <c:v>0.81107745500000017</c:v>
                </c:pt>
                <c:pt idx="3">
                  <c:v>0.73301872749999974</c:v>
                </c:pt>
                <c:pt idx="4">
                  <c:v>0.90209752750000005</c:v>
                </c:pt>
                <c:pt idx="5">
                  <c:v>0.60454475374999994</c:v>
                </c:pt>
                <c:pt idx="6">
                  <c:v>0.6178915949999999</c:v>
                </c:pt>
                <c:pt idx="7">
                  <c:v>0.99767837500000012</c:v>
                </c:pt>
                <c:pt idx="8">
                  <c:v>0.90987129000000033</c:v>
                </c:pt>
                <c:pt idx="9">
                  <c:v>0.80904042750000038</c:v>
                </c:pt>
                <c:pt idx="10">
                  <c:v>0.74789557750000002</c:v>
                </c:pt>
                <c:pt idx="11">
                  <c:v>0.77123163625000002</c:v>
                </c:pt>
                <c:pt idx="12">
                  <c:v>0.88304859624999965</c:v>
                </c:pt>
                <c:pt idx="13">
                  <c:v>0.42368824999999966</c:v>
                </c:pt>
                <c:pt idx="14">
                  <c:v>0.88285204500000036</c:v>
                </c:pt>
                <c:pt idx="15">
                  <c:v>0.70679665624999988</c:v>
                </c:pt>
                <c:pt idx="16">
                  <c:v>0.95778383750000007</c:v>
                </c:pt>
                <c:pt idx="17">
                  <c:v>0.56079346250000017</c:v>
                </c:pt>
                <c:pt idx="18">
                  <c:v>0.76474130000000007</c:v>
                </c:pt>
                <c:pt idx="19">
                  <c:v>0.66600647499999999</c:v>
                </c:pt>
                <c:pt idx="20">
                  <c:v>0.84219774124999991</c:v>
                </c:pt>
                <c:pt idx="21">
                  <c:v>0.7925905525000001</c:v>
                </c:pt>
                <c:pt idx="22">
                  <c:v>0.66345796749999986</c:v>
                </c:pt>
                <c:pt idx="23">
                  <c:v>0.78120837500000018</c:v>
                </c:pt>
                <c:pt idx="24">
                  <c:v>0.89636305500000035</c:v>
                </c:pt>
                <c:pt idx="25">
                  <c:v>0.96186213999999992</c:v>
                </c:pt>
                <c:pt idx="26">
                  <c:v>0.73775546499999978</c:v>
                </c:pt>
                <c:pt idx="27">
                  <c:v>0.87580843000000008</c:v>
                </c:pt>
                <c:pt idx="28">
                  <c:v>0.8744502437499998</c:v>
                </c:pt>
                <c:pt idx="29">
                  <c:v>0.69992913750000008</c:v>
                </c:pt>
                <c:pt idx="30">
                  <c:v>0.92972041249999982</c:v>
                </c:pt>
                <c:pt idx="31">
                  <c:v>0.73152712500000017</c:v>
                </c:pt>
                <c:pt idx="32">
                  <c:v>0.88375878874999991</c:v>
                </c:pt>
                <c:pt idx="33">
                  <c:v>0.81394980250000004</c:v>
                </c:pt>
                <c:pt idx="34">
                  <c:v>0.96695693749999978</c:v>
                </c:pt>
                <c:pt idx="35">
                  <c:v>0.63118193749999985</c:v>
                </c:pt>
                <c:pt idx="36">
                  <c:v>0.77876846874999994</c:v>
                </c:pt>
                <c:pt idx="37">
                  <c:v>0.54840301749999987</c:v>
                </c:pt>
                <c:pt idx="38">
                  <c:v>0.5426108500000002</c:v>
                </c:pt>
                <c:pt idx="39">
                  <c:v>0.67080726250000011</c:v>
                </c:pt>
                <c:pt idx="40">
                  <c:v>0.68824324999999975</c:v>
                </c:pt>
                <c:pt idx="41">
                  <c:v>0.85680323000000003</c:v>
                </c:pt>
                <c:pt idx="42">
                  <c:v>0.63686252499999985</c:v>
                </c:pt>
                <c:pt idx="43">
                  <c:v>0.78097952749999966</c:v>
                </c:pt>
                <c:pt idx="44">
                  <c:v>0.63542412250000002</c:v>
                </c:pt>
                <c:pt idx="45">
                  <c:v>0.69717060750000015</c:v>
                </c:pt>
                <c:pt idx="46">
                  <c:v>0.63253521250000011</c:v>
                </c:pt>
                <c:pt idx="47">
                  <c:v>0.81391979499999989</c:v>
                </c:pt>
                <c:pt idx="48">
                  <c:v>0.65183897500000021</c:v>
                </c:pt>
                <c:pt idx="49">
                  <c:v>0.95074149499999971</c:v>
                </c:pt>
                <c:pt idx="50">
                  <c:v>0.70696974499999998</c:v>
                </c:pt>
                <c:pt idx="51">
                  <c:v>0.58337141250000002</c:v>
                </c:pt>
                <c:pt idx="52">
                  <c:v>0.95628033750000008</c:v>
                </c:pt>
                <c:pt idx="53">
                  <c:v>0.53414110250000002</c:v>
                </c:pt>
                <c:pt idx="54">
                  <c:v>0.94273396375000007</c:v>
                </c:pt>
                <c:pt idx="55">
                  <c:v>0.6149428975000002</c:v>
                </c:pt>
                <c:pt idx="56">
                  <c:v>0.98026840749999988</c:v>
                </c:pt>
                <c:pt idx="57">
                  <c:v>0.58875198999999978</c:v>
                </c:pt>
                <c:pt idx="58">
                  <c:v>0.58970852499999982</c:v>
                </c:pt>
                <c:pt idx="59">
                  <c:v>0.75863968749999999</c:v>
                </c:pt>
                <c:pt idx="60">
                  <c:v>0.64086584499999999</c:v>
                </c:pt>
                <c:pt idx="61">
                  <c:v>0.83399077999999982</c:v>
                </c:pt>
                <c:pt idx="62">
                  <c:v>0.95221299999999998</c:v>
                </c:pt>
                <c:pt idx="63">
                  <c:v>0.94906536250000018</c:v>
                </c:pt>
                <c:pt idx="64">
                  <c:v>0.66723214500000028</c:v>
                </c:pt>
                <c:pt idx="65">
                  <c:v>0.73934420875000018</c:v>
                </c:pt>
                <c:pt idx="66">
                  <c:v>0.56267410875000023</c:v>
                </c:pt>
                <c:pt idx="67">
                  <c:v>0.80231372500000009</c:v>
                </c:pt>
                <c:pt idx="68">
                  <c:v>0.78760627875</c:v>
                </c:pt>
                <c:pt idx="69">
                  <c:v>0.69277570000000011</c:v>
                </c:pt>
                <c:pt idx="70">
                  <c:v>0.95245312374999991</c:v>
                </c:pt>
                <c:pt idx="71">
                  <c:v>0.83393656749999978</c:v>
                </c:pt>
                <c:pt idx="72">
                  <c:v>0.55290001000000011</c:v>
                </c:pt>
                <c:pt idx="73">
                  <c:v>0.78090312999999978</c:v>
                </c:pt>
                <c:pt idx="74">
                  <c:v>0.97163451625000019</c:v>
                </c:pt>
                <c:pt idx="75">
                  <c:v>0.73444194624999992</c:v>
                </c:pt>
                <c:pt idx="76">
                  <c:v>0.83383517500000004</c:v>
                </c:pt>
                <c:pt idx="77">
                  <c:v>0.81225848500000009</c:v>
                </c:pt>
                <c:pt idx="78">
                  <c:v>0.71190565999999977</c:v>
                </c:pt>
                <c:pt idx="79">
                  <c:v>0.88582578125000011</c:v>
                </c:pt>
                <c:pt idx="80">
                  <c:v>0.76994787999999992</c:v>
                </c:pt>
                <c:pt idx="81">
                  <c:v>0.77258514999999994</c:v>
                </c:pt>
                <c:pt idx="82">
                  <c:v>0.82013321875000011</c:v>
                </c:pt>
                <c:pt idx="83">
                  <c:v>0.83092832499999991</c:v>
                </c:pt>
                <c:pt idx="84">
                  <c:v>0.60813635749999972</c:v>
                </c:pt>
                <c:pt idx="85">
                  <c:v>0.88352848750000001</c:v>
                </c:pt>
                <c:pt idx="86">
                  <c:v>0.68601571250000015</c:v>
                </c:pt>
                <c:pt idx="87">
                  <c:v>0.88875790750000017</c:v>
                </c:pt>
                <c:pt idx="88">
                  <c:v>0.85940273749999974</c:v>
                </c:pt>
                <c:pt idx="89">
                  <c:v>0.89648389500000003</c:v>
                </c:pt>
                <c:pt idx="90">
                  <c:v>0.87742948624999995</c:v>
                </c:pt>
                <c:pt idx="91">
                  <c:v>0.99464961249999995</c:v>
                </c:pt>
                <c:pt idx="92">
                  <c:v>0.93143433624999994</c:v>
                </c:pt>
                <c:pt idx="93">
                  <c:v>0.86307001000000005</c:v>
                </c:pt>
                <c:pt idx="94">
                  <c:v>0.98996522125000008</c:v>
                </c:pt>
                <c:pt idx="95">
                  <c:v>0.35502806250000019</c:v>
                </c:pt>
                <c:pt idx="96">
                  <c:v>0.90955223250000006</c:v>
                </c:pt>
                <c:pt idx="97">
                  <c:v>0.84293068749999989</c:v>
                </c:pt>
                <c:pt idx="98">
                  <c:v>0.74158383999999988</c:v>
                </c:pt>
                <c:pt idx="99">
                  <c:v>0.72413266624999983</c:v>
                </c:pt>
                <c:pt idx="100">
                  <c:v>0.85605846875000002</c:v>
                </c:pt>
                <c:pt idx="101">
                  <c:v>0.89606577625000017</c:v>
                </c:pt>
                <c:pt idx="102">
                  <c:v>0.91868394874999992</c:v>
                </c:pt>
                <c:pt idx="103">
                  <c:v>0.50125145874999988</c:v>
                </c:pt>
                <c:pt idx="104">
                  <c:v>0.60228081749999995</c:v>
                </c:pt>
                <c:pt idx="105">
                  <c:v>0.90465102499999961</c:v>
                </c:pt>
                <c:pt idx="106">
                  <c:v>0.88530738624999938</c:v>
                </c:pt>
                <c:pt idx="107">
                  <c:v>0.88988515000000012</c:v>
                </c:pt>
                <c:pt idx="108">
                  <c:v>0.75993327749999995</c:v>
                </c:pt>
                <c:pt idx="109">
                  <c:v>0.91632585625000007</c:v>
                </c:pt>
                <c:pt idx="110">
                  <c:v>0.56629085000000012</c:v>
                </c:pt>
                <c:pt idx="111">
                  <c:v>0.95355097375000042</c:v>
                </c:pt>
                <c:pt idx="112">
                  <c:v>0.94592199625000006</c:v>
                </c:pt>
                <c:pt idx="113">
                  <c:v>0.5172862262500002</c:v>
                </c:pt>
                <c:pt idx="114">
                  <c:v>0.97446213999999998</c:v>
                </c:pt>
                <c:pt idx="115">
                  <c:v>0.77021592000000016</c:v>
                </c:pt>
                <c:pt idx="116">
                  <c:v>0.9210596200000003</c:v>
                </c:pt>
                <c:pt idx="117">
                  <c:v>0.88891727499999984</c:v>
                </c:pt>
                <c:pt idx="118">
                  <c:v>0.90724278999999985</c:v>
                </c:pt>
                <c:pt idx="119">
                  <c:v>0.52361269375000008</c:v>
                </c:pt>
                <c:pt idx="120">
                  <c:v>0.66038105000000047</c:v>
                </c:pt>
                <c:pt idx="121">
                  <c:v>0.7605066749999998</c:v>
                </c:pt>
                <c:pt idx="122">
                  <c:v>0.69596520250000005</c:v>
                </c:pt>
                <c:pt idx="123">
                  <c:v>0.61166470000000017</c:v>
                </c:pt>
                <c:pt idx="124">
                  <c:v>0.68385695375000011</c:v>
                </c:pt>
                <c:pt idx="125">
                  <c:v>0.53008853749999985</c:v>
                </c:pt>
                <c:pt idx="126">
                  <c:v>0.38637249249999972</c:v>
                </c:pt>
                <c:pt idx="127">
                  <c:v>0.69588481750000009</c:v>
                </c:pt>
                <c:pt idx="128">
                  <c:v>0.98699434624999982</c:v>
                </c:pt>
                <c:pt idx="129">
                  <c:v>0.46005216625000034</c:v>
                </c:pt>
                <c:pt idx="130">
                  <c:v>0.82129736249999929</c:v>
                </c:pt>
                <c:pt idx="131">
                  <c:v>0.58366885000000002</c:v>
                </c:pt>
                <c:pt idx="132">
                  <c:v>0.73879185624999999</c:v>
                </c:pt>
                <c:pt idx="133">
                  <c:v>0.4549743587499997</c:v>
                </c:pt>
                <c:pt idx="134">
                  <c:v>0.95672160250000016</c:v>
                </c:pt>
                <c:pt idx="135">
                  <c:v>0.6118552762499998</c:v>
                </c:pt>
                <c:pt idx="136">
                  <c:v>-0.47036699624999945</c:v>
                </c:pt>
                <c:pt idx="137">
                  <c:v>0.68533252374999942</c:v>
                </c:pt>
                <c:pt idx="138">
                  <c:v>-1.2615008899999993</c:v>
                </c:pt>
                <c:pt idx="139">
                  <c:v>0.28798717000000007</c:v>
                </c:pt>
                <c:pt idx="140">
                  <c:v>0.51859037999999935</c:v>
                </c:pt>
                <c:pt idx="141">
                  <c:v>-1.2812022749999996</c:v>
                </c:pt>
                <c:pt idx="142">
                  <c:v>-0.39817404000000001</c:v>
                </c:pt>
                <c:pt idx="143">
                  <c:v>-1.8895401937499994</c:v>
                </c:pt>
                <c:pt idx="144">
                  <c:v>0.38054270000000012</c:v>
                </c:pt>
                <c:pt idx="145">
                  <c:v>-0.58859082500000093</c:v>
                </c:pt>
                <c:pt idx="146">
                  <c:v>-1.8248272974999993</c:v>
                </c:pt>
                <c:pt idx="147">
                  <c:v>-0.59514154999999991</c:v>
                </c:pt>
                <c:pt idx="148">
                  <c:v>0.91318695374999947</c:v>
                </c:pt>
                <c:pt idx="149">
                  <c:v>-0.68372853749999929</c:v>
                </c:pt>
                <c:pt idx="150">
                  <c:v>0.58645875750000098</c:v>
                </c:pt>
                <c:pt idx="151">
                  <c:v>-0.14218393249999983</c:v>
                </c:pt>
                <c:pt idx="152">
                  <c:v>-0.78123940374999989</c:v>
                </c:pt>
                <c:pt idx="153">
                  <c:v>0.20507283374999852</c:v>
                </c:pt>
                <c:pt idx="154">
                  <c:v>-3.4710137500000071E-2</c:v>
                </c:pt>
                <c:pt idx="155">
                  <c:v>-2.3244163500000004</c:v>
                </c:pt>
                <c:pt idx="156">
                  <c:v>-2.2093831062500002</c:v>
                </c:pt>
                <c:pt idx="157">
                  <c:v>-0.48489814125000152</c:v>
                </c:pt>
                <c:pt idx="158">
                  <c:v>0.35038035249999933</c:v>
                </c:pt>
                <c:pt idx="159">
                  <c:v>-0.31710152624999988</c:v>
                </c:pt>
                <c:pt idx="160">
                  <c:v>-2.2161969962500008</c:v>
                </c:pt>
                <c:pt idx="161">
                  <c:v>-3.4520962262500001</c:v>
                </c:pt>
                <c:pt idx="162">
                  <c:v>-3.4449521400000007</c:v>
                </c:pt>
                <c:pt idx="163">
                  <c:v>-2.9163728299999989</c:v>
                </c:pt>
                <c:pt idx="164">
                  <c:v>-1.1442553799999988</c:v>
                </c:pt>
                <c:pt idx="165">
                  <c:v>-3.9795185249999987</c:v>
                </c:pt>
                <c:pt idx="166">
                  <c:v>-2.9454477899999998</c:v>
                </c:pt>
                <c:pt idx="167">
                  <c:v>-4.5433001937499995</c:v>
                </c:pt>
                <c:pt idx="168">
                  <c:v>-0.96649104999999969</c:v>
                </c:pt>
                <c:pt idx="169">
                  <c:v>-2.4727633250000003</c:v>
                </c:pt>
                <c:pt idx="170">
                  <c:v>-2.8834435474999993</c:v>
                </c:pt>
                <c:pt idx="171">
                  <c:v>-4.2515602999999995</c:v>
                </c:pt>
                <c:pt idx="172">
                  <c:v>-1.8538482037499997</c:v>
                </c:pt>
                <c:pt idx="173">
                  <c:v>-3.8726147874999999</c:v>
                </c:pt>
                <c:pt idx="174">
                  <c:v>-1.1798212424999996</c:v>
                </c:pt>
                <c:pt idx="175">
                  <c:v>-2.1276601825000001</c:v>
                </c:pt>
                <c:pt idx="176">
                  <c:v>-5.4307569037499999</c:v>
                </c:pt>
                <c:pt idx="177">
                  <c:v>-1.8850434162500012</c:v>
                </c:pt>
                <c:pt idx="178">
                  <c:v>-4.2244438875000005</c:v>
                </c:pt>
                <c:pt idx="179">
                  <c:v>-3.2928563500000001</c:v>
                </c:pt>
                <c:pt idx="180">
                  <c:v>-3.6828006062500007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3D3-45C4-8010-D8460F8006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090518886481467"/>
          <c:y val="8.7155481711575E-2"/>
          <c:w val="0.15759305254628406"/>
          <c:h val="6.880782104071854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Sheet1!$A$1</c:f>
              <c:strCache>
                <c:ptCount val="1"/>
                <c:pt idx="0">
                  <c:v>Act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val>
            <c:numRef>
              <c:f>Sheet1!$A$2:$A$182</c:f>
              <c:numCache>
                <c:formatCode>General</c:formatCode>
                <c:ptCount val="181"/>
                <c:pt idx="0">
                  <c:v>526823</c:v>
                </c:pt>
                <c:pt idx="1">
                  <c:v>704715.33333333337</c:v>
                </c:pt>
                <c:pt idx="2">
                  <c:v>336560.33333333331</c:v>
                </c:pt>
                <c:pt idx="3">
                  <c:v>544822</c:v>
                </c:pt>
                <c:pt idx="4">
                  <c:v>434922</c:v>
                </c:pt>
                <c:pt idx="5">
                  <c:v>267197.66666666669</c:v>
                </c:pt>
                <c:pt idx="6">
                  <c:v>251830.66666666669</c:v>
                </c:pt>
                <c:pt idx="7">
                  <c:v>390496.66666666669</c:v>
                </c:pt>
                <c:pt idx="8">
                  <c:v>736705.33333333337</c:v>
                </c:pt>
                <c:pt idx="9">
                  <c:v>780317.66666666663</c:v>
                </c:pt>
                <c:pt idx="10">
                  <c:v>250181</c:v>
                </c:pt>
                <c:pt idx="11">
                  <c:v>259961</c:v>
                </c:pt>
                <c:pt idx="12">
                  <c:v>513614.33333333337</c:v>
                </c:pt>
                <c:pt idx="13">
                  <c:v>815058.33333333337</c:v>
                </c:pt>
                <c:pt idx="14">
                  <c:v>619727.33333333337</c:v>
                </c:pt>
                <c:pt idx="15">
                  <c:v>929182.33333333337</c:v>
                </c:pt>
                <c:pt idx="16">
                  <c:v>305433.66666666669</c:v>
                </c:pt>
                <c:pt idx="17">
                  <c:v>355944.66666666669</c:v>
                </c:pt>
                <c:pt idx="18">
                  <c:v>781173.33333333337</c:v>
                </c:pt>
                <c:pt idx="19">
                  <c:v>447756.66666666669</c:v>
                </c:pt>
                <c:pt idx="20">
                  <c:v>710772.33333333337</c:v>
                </c:pt>
                <c:pt idx="21">
                  <c:v>367635.66666666669</c:v>
                </c:pt>
                <c:pt idx="22">
                  <c:v>735152.66666666663</c:v>
                </c:pt>
                <c:pt idx="23">
                  <c:v>318193.33333333331</c:v>
                </c:pt>
                <c:pt idx="24">
                  <c:v>695601.33333333337</c:v>
                </c:pt>
                <c:pt idx="25">
                  <c:v>469977.33333333331</c:v>
                </c:pt>
                <c:pt idx="26">
                  <c:v>726929</c:v>
                </c:pt>
                <c:pt idx="27">
                  <c:v>885704</c:v>
                </c:pt>
                <c:pt idx="28">
                  <c:v>671305</c:v>
                </c:pt>
                <c:pt idx="29">
                  <c:v>362275.33333333331</c:v>
                </c:pt>
                <c:pt idx="30">
                  <c:v>913131.33333333337</c:v>
                </c:pt>
                <c:pt idx="31">
                  <c:v>611023.33333333337</c:v>
                </c:pt>
                <c:pt idx="32">
                  <c:v>743415.66666666663</c:v>
                </c:pt>
                <c:pt idx="33">
                  <c:v>463577</c:v>
                </c:pt>
                <c:pt idx="34">
                  <c:v>864878.33333333337</c:v>
                </c:pt>
                <c:pt idx="35">
                  <c:v>815369.66666666663</c:v>
                </c:pt>
                <c:pt idx="36">
                  <c:v>380921</c:v>
                </c:pt>
                <c:pt idx="37">
                  <c:v>397358</c:v>
                </c:pt>
                <c:pt idx="38">
                  <c:v>873160</c:v>
                </c:pt>
                <c:pt idx="39">
                  <c:v>568415</c:v>
                </c:pt>
                <c:pt idx="40">
                  <c:v>916558.33333333337</c:v>
                </c:pt>
                <c:pt idx="41">
                  <c:v>922419.33333333337</c:v>
                </c:pt>
                <c:pt idx="42">
                  <c:v>785932</c:v>
                </c:pt>
                <c:pt idx="43">
                  <c:v>922867.33333333337</c:v>
                </c:pt>
                <c:pt idx="44">
                  <c:v>357907</c:v>
                </c:pt>
                <c:pt idx="45">
                  <c:v>780295.66666666663</c:v>
                </c:pt>
                <c:pt idx="46">
                  <c:v>678174</c:v>
                </c:pt>
                <c:pt idx="47">
                  <c:v>864156</c:v>
                </c:pt>
                <c:pt idx="48">
                  <c:v>567256.66666666663</c:v>
                </c:pt>
                <c:pt idx="49">
                  <c:v>585027.33333333337</c:v>
                </c:pt>
                <c:pt idx="50">
                  <c:v>931718.66666666663</c:v>
                </c:pt>
                <c:pt idx="51">
                  <c:v>524913.66666666674</c:v>
                </c:pt>
                <c:pt idx="52">
                  <c:v>706123.33333333337</c:v>
                </c:pt>
                <c:pt idx="53">
                  <c:v>480163.66666666669</c:v>
                </c:pt>
                <c:pt idx="54">
                  <c:v>634191</c:v>
                </c:pt>
                <c:pt idx="55">
                  <c:v>486612.66666666669</c:v>
                </c:pt>
                <c:pt idx="56">
                  <c:v>570202</c:v>
                </c:pt>
                <c:pt idx="57">
                  <c:v>664931</c:v>
                </c:pt>
                <c:pt idx="58">
                  <c:v>692335.33333333337</c:v>
                </c:pt>
                <c:pt idx="59">
                  <c:v>717291.66666666663</c:v>
                </c:pt>
                <c:pt idx="60">
                  <c:v>745049.33333333337</c:v>
                </c:pt>
                <c:pt idx="61">
                  <c:v>743861.33333333337</c:v>
                </c:pt>
                <c:pt idx="62">
                  <c:v>453003.33333333331</c:v>
                </c:pt>
                <c:pt idx="63">
                  <c:v>616170</c:v>
                </c:pt>
                <c:pt idx="64">
                  <c:v>791905.66666666663</c:v>
                </c:pt>
                <c:pt idx="65">
                  <c:v>455929.66666666669</c:v>
                </c:pt>
                <c:pt idx="66">
                  <c:v>787045.66666666663</c:v>
                </c:pt>
                <c:pt idx="67">
                  <c:v>684939</c:v>
                </c:pt>
                <c:pt idx="68">
                  <c:v>458032.33333333331</c:v>
                </c:pt>
                <c:pt idx="69">
                  <c:v>500512</c:v>
                </c:pt>
                <c:pt idx="70">
                  <c:v>868843</c:v>
                </c:pt>
                <c:pt idx="71">
                  <c:v>728906</c:v>
                </c:pt>
                <c:pt idx="72">
                  <c:v>707504</c:v>
                </c:pt>
                <c:pt idx="73">
                  <c:v>730493</c:v>
                </c:pt>
                <c:pt idx="74">
                  <c:v>554043</c:v>
                </c:pt>
                <c:pt idx="75">
                  <c:v>913609</c:v>
                </c:pt>
                <c:pt idx="76">
                  <c:v>959220</c:v>
                </c:pt>
                <c:pt idx="77">
                  <c:v>813956</c:v>
                </c:pt>
                <c:pt idx="78">
                  <c:v>778890.66666666663</c:v>
                </c:pt>
                <c:pt idx="79">
                  <c:v>537758.33333333326</c:v>
                </c:pt>
                <c:pt idx="80">
                  <c:v>390269.33333333331</c:v>
                </c:pt>
                <c:pt idx="81">
                  <c:v>515549</c:v>
                </c:pt>
                <c:pt idx="82">
                  <c:v>948121.66666666663</c:v>
                </c:pt>
                <c:pt idx="83">
                  <c:v>675052</c:v>
                </c:pt>
                <c:pt idx="84">
                  <c:v>760808.66666666663</c:v>
                </c:pt>
                <c:pt idx="85">
                  <c:v>364823</c:v>
                </c:pt>
                <c:pt idx="86">
                  <c:v>377001.66666666669</c:v>
                </c:pt>
                <c:pt idx="87">
                  <c:v>728343.66666666663</c:v>
                </c:pt>
                <c:pt idx="88">
                  <c:v>578560.33333333337</c:v>
                </c:pt>
                <c:pt idx="89">
                  <c:v>907225.33333333337</c:v>
                </c:pt>
                <c:pt idx="90">
                  <c:v>839339.66666666663</c:v>
                </c:pt>
                <c:pt idx="91">
                  <c:v>865036.66666666663</c:v>
                </c:pt>
                <c:pt idx="92">
                  <c:v>903137</c:v>
                </c:pt>
                <c:pt idx="93">
                  <c:v>589797.33333333337</c:v>
                </c:pt>
                <c:pt idx="94">
                  <c:v>950275.66666666663</c:v>
                </c:pt>
                <c:pt idx="95">
                  <c:v>1032358.3333333334</c:v>
                </c:pt>
                <c:pt idx="96">
                  <c:v>865983.66666666663</c:v>
                </c:pt>
                <c:pt idx="97">
                  <c:v>715450</c:v>
                </c:pt>
                <c:pt idx="98">
                  <c:v>800186</c:v>
                </c:pt>
                <c:pt idx="99">
                  <c:v>660660.33333333337</c:v>
                </c:pt>
                <c:pt idx="100">
                  <c:v>474903.66666666669</c:v>
                </c:pt>
                <c:pt idx="101">
                  <c:v>642382.33333333337</c:v>
                </c:pt>
                <c:pt idx="102">
                  <c:v>501632.33333333331</c:v>
                </c:pt>
                <c:pt idx="103">
                  <c:v>1019417</c:v>
                </c:pt>
                <c:pt idx="104">
                  <c:v>438272.66666666669</c:v>
                </c:pt>
                <c:pt idx="105">
                  <c:v>590108.66666666674</c:v>
                </c:pt>
                <c:pt idx="106">
                  <c:v>1092852.3333333335</c:v>
                </c:pt>
                <c:pt idx="107">
                  <c:v>978986.66666666663</c:v>
                </c:pt>
                <c:pt idx="108">
                  <c:v>978013.66666666663</c:v>
                </c:pt>
                <c:pt idx="109">
                  <c:v>475245</c:v>
                </c:pt>
                <c:pt idx="110">
                  <c:v>976038.66666666663</c:v>
                </c:pt>
                <c:pt idx="111">
                  <c:v>1149881</c:v>
                </c:pt>
                <c:pt idx="112">
                  <c:v>986593</c:v>
                </c:pt>
                <c:pt idx="113">
                  <c:v>735189.66666666663</c:v>
                </c:pt>
                <c:pt idx="114">
                  <c:v>865674.66666666663</c:v>
                </c:pt>
                <c:pt idx="115">
                  <c:v>752585.33333333337</c:v>
                </c:pt>
                <c:pt idx="116">
                  <c:v>1118045.3333333335</c:v>
                </c:pt>
                <c:pt idx="117">
                  <c:v>741993.33333333337</c:v>
                </c:pt>
                <c:pt idx="118">
                  <c:v>653452</c:v>
                </c:pt>
                <c:pt idx="119">
                  <c:v>565885</c:v>
                </c:pt>
                <c:pt idx="120">
                  <c:v>1237426.3333333335</c:v>
                </c:pt>
                <c:pt idx="121">
                  <c:v>1074422.6666666665</c:v>
                </c:pt>
                <c:pt idx="122">
                  <c:v>911091.33333333337</c:v>
                </c:pt>
                <c:pt idx="123">
                  <c:v>1032220</c:v>
                </c:pt>
                <c:pt idx="124">
                  <c:v>1219740.3333333335</c:v>
                </c:pt>
                <c:pt idx="125">
                  <c:v>886828.66666666663</c:v>
                </c:pt>
                <c:pt idx="126">
                  <c:v>1163058</c:v>
                </c:pt>
                <c:pt idx="127">
                  <c:v>1318769.6666666665</c:v>
                </c:pt>
                <c:pt idx="128">
                  <c:v>879090.33333333337</c:v>
                </c:pt>
                <c:pt idx="129">
                  <c:v>1112843.6666666665</c:v>
                </c:pt>
                <c:pt idx="130">
                  <c:v>1359898.3333333335</c:v>
                </c:pt>
                <c:pt idx="131">
                  <c:v>888873.33333333326</c:v>
                </c:pt>
                <c:pt idx="132">
                  <c:v>971043</c:v>
                </c:pt>
                <c:pt idx="133">
                  <c:v>1411557.6666666665</c:v>
                </c:pt>
                <c:pt idx="134">
                  <c:v>1268927.6666666665</c:v>
                </c:pt>
                <c:pt idx="135">
                  <c:v>1033989.3333333334</c:v>
                </c:pt>
                <c:pt idx="136">
                  <c:v>1393111.6666666665</c:v>
                </c:pt>
                <c:pt idx="137">
                  <c:v>947824.66666666674</c:v>
                </c:pt>
                <c:pt idx="138">
                  <c:v>1475551.6666666665</c:v>
                </c:pt>
                <c:pt idx="139">
                  <c:v>881179.66666666674</c:v>
                </c:pt>
                <c:pt idx="140">
                  <c:v>968618.66666666674</c:v>
                </c:pt>
                <c:pt idx="141">
                  <c:v>1379936</c:v>
                </c:pt>
                <c:pt idx="142">
                  <c:v>1051033.6666666667</c:v>
                </c:pt>
                <c:pt idx="143">
                  <c:v>1463465.6666666665</c:v>
                </c:pt>
                <c:pt idx="144">
                  <c:v>1493180</c:v>
                </c:pt>
                <c:pt idx="145">
                  <c:v>1434182</c:v>
                </c:pt>
                <c:pt idx="146">
                  <c:v>1583302.6666666665</c:v>
                </c:pt>
                <c:pt idx="147">
                  <c:v>1354035</c:v>
                </c:pt>
                <c:pt idx="148">
                  <c:v>1280895</c:v>
                </c:pt>
                <c:pt idx="149">
                  <c:v>1461132.6666666665</c:v>
                </c:pt>
                <c:pt idx="150">
                  <c:v>1436969.6666666665</c:v>
                </c:pt>
                <c:pt idx="151">
                  <c:v>1542254.6666666665</c:v>
                </c:pt>
                <c:pt idx="152">
                  <c:v>1350619.3333333333</c:v>
                </c:pt>
                <c:pt idx="153">
                  <c:v>1468810.3333333335</c:v>
                </c:pt>
                <c:pt idx="154">
                  <c:v>1588167</c:v>
                </c:pt>
                <c:pt idx="155">
                  <c:v>1886406</c:v>
                </c:pt>
                <c:pt idx="156">
                  <c:v>1896534</c:v>
                </c:pt>
                <c:pt idx="157">
                  <c:v>1662190.3333333335</c:v>
                </c:pt>
                <c:pt idx="158">
                  <c:v>1430618.6666666667</c:v>
                </c:pt>
                <c:pt idx="159">
                  <c:v>1488721.6666666667</c:v>
                </c:pt>
                <c:pt idx="160">
                  <c:v>1858666.3333333335</c:v>
                </c:pt>
                <c:pt idx="161">
                  <c:v>2051139</c:v>
                </c:pt>
                <c:pt idx="162">
                  <c:v>2057805.3333333335</c:v>
                </c:pt>
                <c:pt idx="163">
                  <c:v>1735675.6666666665</c:v>
                </c:pt>
                <c:pt idx="164">
                  <c:v>1668796</c:v>
                </c:pt>
                <c:pt idx="165">
                  <c:v>2099487</c:v>
                </c:pt>
                <c:pt idx="166">
                  <c:v>1730306.6666666667</c:v>
                </c:pt>
                <c:pt idx="167">
                  <c:v>2171135</c:v>
                </c:pt>
                <c:pt idx="168">
                  <c:v>1852389</c:v>
                </c:pt>
                <c:pt idx="169">
                  <c:v>1936628</c:v>
                </c:pt>
                <c:pt idx="170">
                  <c:v>1865600.3333333333</c:v>
                </c:pt>
                <c:pt idx="171">
                  <c:v>2329080</c:v>
                </c:pt>
                <c:pt idx="172">
                  <c:v>2065071.3333333335</c:v>
                </c:pt>
                <c:pt idx="173">
                  <c:v>2311502.3333333335</c:v>
                </c:pt>
                <c:pt idx="174">
                  <c:v>1907977.6666666667</c:v>
                </c:pt>
                <c:pt idx="175">
                  <c:v>2071715</c:v>
                </c:pt>
                <c:pt idx="176">
                  <c:v>2590490.6666666665</c:v>
                </c:pt>
                <c:pt idx="177">
                  <c:v>2026174.6666666667</c:v>
                </c:pt>
                <c:pt idx="178">
                  <c:v>2705429.3333333335</c:v>
                </c:pt>
                <c:pt idx="179">
                  <c:v>2144656.6666666665</c:v>
                </c:pt>
                <c:pt idx="180">
                  <c:v>2289445.3333333335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5B-46E4-898B-673B58672DF3}"/>
            </c:ext>
          </c:extLst>
        </c:ser>
        <c:ser>
          <c:idx val="1"/>
          <c:order val="1"/>
          <c:tx>
            <c:strRef>
              <c:f>Sheet1!$B$1</c:f>
              <c:strCache>
                <c:ptCount val="1"/>
                <c:pt idx="0">
                  <c:v>Exp</c:v>
                </c:pt>
              </c:strCache>
            </c:strRef>
          </c:tx>
          <c:spPr>
            <a:ln w="19050" cap="rnd">
              <a:solidFill>
                <a:schemeClr val="accent2"/>
              </a:solidFill>
              <a:prstDash val="sysDash"/>
              <a:round/>
            </a:ln>
            <a:effectLst>
              <a:glow rad="63500">
                <a:schemeClr val="accent2">
                  <a:satMod val="175000"/>
                  <a:alpha val="40000"/>
                </a:schemeClr>
              </a:glow>
            </a:effectLst>
          </c:spPr>
          <c:marker>
            <c:symbol val="none"/>
          </c:marker>
          <c:val>
            <c:numRef>
              <c:f>Sheet1!$B$2:$B$182</c:f>
              <c:numCache>
                <c:formatCode>General</c:formatCode>
                <c:ptCount val="181"/>
                <c:pt idx="0">
                  <c:v>575208.30900000001</c:v>
                </c:pt>
                <c:pt idx="1">
                  <c:v>826265.97600000002</c:v>
                </c:pt>
                <c:pt idx="2">
                  <c:v>386939.67866666662</c:v>
                </c:pt>
                <c:pt idx="3">
                  <c:v>616017.00600000005</c:v>
                </c:pt>
                <c:pt idx="4">
                  <c:v>461029.326</c:v>
                </c:pt>
                <c:pt idx="5">
                  <c:v>161742.93433333334</c:v>
                </c:pt>
                <c:pt idx="6">
                  <c:v>353726.24133333337</c:v>
                </c:pt>
                <c:pt idx="7">
                  <c:v>389877.56666666671</c:v>
                </c:pt>
                <c:pt idx="8">
                  <c:v>760739.65599999996</c:v>
                </c:pt>
                <c:pt idx="9">
                  <c:v>831240.2193333332</c:v>
                </c:pt>
                <c:pt idx="10">
                  <c:v>182953.15400000001</c:v>
                </c:pt>
                <c:pt idx="11">
                  <c:v>198956.103</c:v>
                </c:pt>
                <c:pt idx="12">
                  <c:v>544801.37433333346</c:v>
                </c:pt>
                <c:pt idx="13">
                  <c:v>661375.19999999995</c:v>
                </c:pt>
                <c:pt idx="14">
                  <c:v>588487.8786666668</c:v>
                </c:pt>
                <c:pt idx="15">
                  <c:v>1007369.8916666667</c:v>
                </c:pt>
                <c:pt idx="16">
                  <c:v>316691.31</c:v>
                </c:pt>
                <c:pt idx="17">
                  <c:v>473066.41</c:v>
                </c:pt>
                <c:pt idx="18">
                  <c:v>718437.68</c:v>
                </c:pt>
                <c:pt idx="19">
                  <c:v>358691.72666666668</c:v>
                </c:pt>
                <c:pt idx="20">
                  <c:v>752852.93566666672</c:v>
                </c:pt>
                <c:pt idx="21">
                  <c:v>312326.4806666667</c:v>
                </c:pt>
                <c:pt idx="22">
                  <c:v>645408.12466666661</c:v>
                </c:pt>
                <c:pt idx="23">
                  <c:v>259848.90000000002</c:v>
                </c:pt>
                <c:pt idx="24">
                  <c:v>723237.85199999996</c:v>
                </c:pt>
                <c:pt idx="25">
                  <c:v>459807.23733333329</c:v>
                </c:pt>
                <c:pt idx="26">
                  <c:v>656997.12399999995</c:v>
                </c:pt>
                <c:pt idx="27">
                  <c:v>852586.24800000002</c:v>
                </c:pt>
                <c:pt idx="28">
                  <c:v>637825.06499999994</c:v>
                </c:pt>
                <c:pt idx="29">
                  <c:v>442294.23</c:v>
                </c:pt>
                <c:pt idx="30">
                  <c:v>931872.55666666676</c:v>
                </c:pt>
                <c:pt idx="31">
                  <c:v>539430.56666666677</c:v>
                </c:pt>
                <c:pt idx="32">
                  <c:v>774413.32299999997</c:v>
                </c:pt>
                <c:pt idx="33">
                  <c:v>413963.614</c:v>
                </c:pt>
                <c:pt idx="34">
                  <c:v>856066.85</c:v>
                </c:pt>
                <c:pt idx="35">
                  <c:v>913721.15</c:v>
                </c:pt>
                <c:pt idx="36">
                  <c:v>321925.92499999999</c:v>
                </c:pt>
                <c:pt idx="37">
                  <c:v>517783.86200000002</c:v>
                </c:pt>
                <c:pt idx="38">
                  <c:v>995130.44</c:v>
                </c:pt>
                <c:pt idx="39">
                  <c:v>480630.27</c:v>
                </c:pt>
                <c:pt idx="40">
                  <c:v>833423.2</c:v>
                </c:pt>
                <c:pt idx="41">
                  <c:v>884233.52800000005</c:v>
                </c:pt>
                <c:pt idx="42">
                  <c:v>882768.66</c:v>
                </c:pt>
                <c:pt idx="43">
                  <c:v>864461.87399999995</c:v>
                </c:pt>
                <c:pt idx="44">
                  <c:v>455127.234</c:v>
                </c:pt>
                <c:pt idx="45">
                  <c:v>861050.17133333324</c:v>
                </c:pt>
                <c:pt idx="46">
                  <c:v>776164.61</c:v>
                </c:pt>
                <c:pt idx="47">
                  <c:v>814534.61199999996</c:v>
                </c:pt>
                <c:pt idx="48">
                  <c:v>660099.60666666657</c:v>
                </c:pt>
                <c:pt idx="49">
                  <c:v>598162.93466666678</c:v>
                </c:pt>
                <c:pt idx="50">
                  <c:v>1009860.068</c:v>
                </c:pt>
                <c:pt idx="51">
                  <c:v>636014.62333333341</c:v>
                </c:pt>
                <c:pt idx="52">
                  <c:v>717781.91</c:v>
                </c:pt>
                <c:pt idx="53">
                  <c:v>604392.70600000001</c:v>
                </c:pt>
                <c:pt idx="54">
                  <c:v>649461.94299999997</c:v>
                </c:pt>
                <c:pt idx="55">
                  <c:v>383930.77266666671</c:v>
                </c:pt>
                <c:pt idx="56">
                  <c:v>575463.75800000003</c:v>
                </c:pt>
                <c:pt idx="57">
                  <c:v>555264.86399999994</c:v>
                </c:pt>
                <c:pt idx="58">
                  <c:v>582924.27333333332</c:v>
                </c:pt>
                <c:pt idx="59">
                  <c:v>781654.41666666663</c:v>
                </c:pt>
                <c:pt idx="60">
                  <c:v>649280.22533333336</c:v>
                </c:pt>
                <c:pt idx="61">
                  <c:v>699592.20799999998</c:v>
                </c:pt>
                <c:pt idx="62">
                  <c:v>440260.1333333333</c:v>
                </c:pt>
                <c:pt idx="63">
                  <c:v>629752.56999999995</c:v>
                </c:pt>
                <c:pt idx="64">
                  <c:v>703167.57200000004</c:v>
                </c:pt>
                <c:pt idx="65">
                  <c:v>525437.87766666664</c:v>
                </c:pt>
                <c:pt idx="66">
                  <c:v>903665.90433333325</c:v>
                </c:pt>
                <c:pt idx="67">
                  <c:v>632222.66</c:v>
                </c:pt>
                <c:pt idx="68">
                  <c:v>401394.00766666664</c:v>
                </c:pt>
                <c:pt idx="69">
                  <c:v>582438.48</c:v>
                </c:pt>
                <c:pt idx="70">
                  <c:v>856163.83299999998</c:v>
                </c:pt>
                <c:pt idx="71">
                  <c:v>773189.58200000005</c:v>
                </c:pt>
                <c:pt idx="72">
                  <c:v>826730.66399999999</c:v>
                </c:pt>
                <c:pt idx="73">
                  <c:v>672067.16799999995</c:v>
                </c:pt>
                <c:pt idx="74">
                  <c:v>561607.12899999996</c:v>
                </c:pt>
                <c:pt idx="75">
                  <c:v>842793.51899999997</c:v>
                </c:pt>
                <c:pt idx="76">
                  <c:v>1003530.62</c:v>
                </c:pt>
                <c:pt idx="77">
                  <c:v>763891.59600000002</c:v>
                </c:pt>
                <c:pt idx="78">
                  <c:v>702065.50933333323</c:v>
                </c:pt>
                <c:pt idx="79">
                  <c:v>507311.87499999994</c:v>
                </c:pt>
                <c:pt idx="80">
                  <c:v>451616.56533333333</c:v>
                </c:pt>
                <c:pt idx="81">
                  <c:v>454905.04</c:v>
                </c:pt>
                <c:pt idx="82">
                  <c:v>996086.1416666666</c:v>
                </c:pt>
                <c:pt idx="83">
                  <c:v>629966.22</c:v>
                </c:pt>
                <c:pt idx="84">
                  <c:v>656311.69533333322</c:v>
                </c:pt>
                <c:pt idx="85">
                  <c:v>395882.07</c:v>
                </c:pt>
                <c:pt idx="86">
                  <c:v>460730.81</c:v>
                </c:pt>
                <c:pt idx="87">
                  <c:v>758008.22466666659</c:v>
                </c:pt>
                <c:pt idx="88">
                  <c:v>541067.73</c:v>
                </c:pt>
                <c:pt idx="89">
                  <c:v>879621.03866666672</c:v>
                </c:pt>
                <c:pt idx="90">
                  <c:v>806654.19633333327</c:v>
                </c:pt>
                <c:pt idx="91">
                  <c:v>863609.89666666661</c:v>
                </c:pt>
                <c:pt idx="92">
                  <c:v>921421.17700000003</c:v>
                </c:pt>
                <c:pt idx="93">
                  <c:v>553282.66933333338</c:v>
                </c:pt>
                <c:pt idx="94">
                  <c:v>947599.72566666664</c:v>
                </c:pt>
                <c:pt idx="95">
                  <c:v>860365.81666666677</c:v>
                </c:pt>
                <c:pt idx="96">
                  <c:v>841864.26199999999</c:v>
                </c:pt>
                <c:pt idx="97">
                  <c:v>673564.85</c:v>
                </c:pt>
                <c:pt idx="98">
                  <c:v>731275.02399999998</c:v>
                </c:pt>
                <c:pt idx="99">
                  <c:v>734224.95566666673</c:v>
                </c:pt>
                <c:pt idx="100">
                  <c:v>436519.25833333336</c:v>
                </c:pt>
                <c:pt idx="101">
                  <c:v>670098.12633333332</c:v>
                </c:pt>
                <c:pt idx="102">
                  <c:v>479948.05299999996</c:v>
                </c:pt>
                <c:pt idx="103">
                  <c:v>886417.38899999997</c:v>
                </c:pt>
                <c:pt idx="104">
                  <c:v>332214.21799999999</c:v>
                </c:pt>
                <c:pt idx="105">
                  <c:v>564682.27333333332</c:v>
                </c:pt>
                <c:pt idx="106">
                  <c:v>1062267.6363333333</c:v>
                </c:pt>
                <c:pt idx="107">
                  <c:v>949622.70666666667</c:v>
                </c:pt>
                <c:pt idx="108">
                  <c:v>1042031.4593333333</c:v>
                </c:pt>
                <c:pt idx="109">
                  <c:v>452931.89500000002</c:v>
                </c:pt>
                <c:pt idx="110">
                  <c:v>860382.89333333331</c:v>
                </c:pt>
                <c:pt idx="111">
                  <c:v>1137494.5930000001</c:v>
                </c:pt>
                <c:pt idx="112">
                  <c:v>1001013.801</c:v>
                </c:pt>
                <c:pt idx="113">
                  <c:v>863913.33966666658</c:v>
                </c:pt>
                <c:pt idx="114">
                  <c:v>872484.76266666665</c:v>
                </c:pt>
                <c:pt idx="115">
                  <c:v>691309.57866666676</c:v>
                </c:pt>
                <c:pt idx="116">
                  <c:v>1096994.5653333336</c:v>
                </c:pt>
                <c:pt idx="117">
                  <c:v>771615.39333333343</c:v>
                </c:pt>
                <c:pt idx="118">
                  <c:v>678187.25600000005</c:v>
                </c:pt>
                <c:pt idx="119">
                  <c:v>692921.61499999999</c:v>
                </c:pt>
                <c:pt idx="120">
                  <c:v>1327991.3866666667</c:v>
                </c:pt>
                <c:pt idx="121">
                  <c:v>1010557.7799999998</c:v>
                </c:pt>
                <c:pt idx="122">
                  <c:v>830015.38733333338</c:v>
                </c:pt>
                <c:pt idx="123">
                  <c:v>928663.92</c:v>
                </c:pt>
                <c:pt idx="124">
                  <c:v>1304045.1456666668</c:v>
                </c:pt>
                <c:pt idx="125">
                  <c:v>1012138.39</c:v>
                </c:pt>
                <c:pt idx="126">
                  <c:v>1326692.0020000001</c:v>
                </c:pt>
                <c:pt idx="127">
                  <c:v>1237672.2846666665</c:v>
                </c:pt>
                <c:pt idx="128">
                  <c:v>875622.15899999999</c:v>
                </c:pt>
                <c:pt idx="129">
                  <c:v>1256829.7556666664</c:v>
                </c:pt>
                <c:pt idx="130">
                  <c:v>1312244.2966666666</c:v>
                </c:pt>
                <c:pt idx="131">
                  <c:v>999894.97333333327</c:v>
                </c:pt>
                <c:pt idx="132">
                  <c:v>1040698.505</c:v>
                </c:pt>
                <c:pt idx="133">
                  <c:v>1266217.4956666664</c:v>
                </c:pt>
                <c:pt idx="134">
                  <c:v>1257386.7606666666</c:v>
                </c:pt>
                <c:pt idx="135">
                  <c:v>1137494.5930000001</c:v>
                </c:pt>
                <c:pt idx="136">
                  <c:v>1001013.801</c:v>
                </c:pt>
                <c:pt idx="137">
                  <c:v>863913.33966666658</c:v>
                </c:pt>
                <c:pt idx="138">
                  <c:v>872484.76266666665</c:v>
                </c:pt>
                <c:pt idx="139">
                  <c:v>691309.57866666676</c:v>
                </c:pt>
                <c:pt idx="140">
                  <c:v>1096994.5653333336</c:v>
                </c:pt>
                <c:pt idx="141">
                  <c:v>771615.39333333343</c:v>
                </c:pt>
                <c:pt idx="142">
                  <c:v>678187.25600000005</c:v>
                </c:pt>
                <c:pt idx="143">
                  <c:v>692921.61499999999</c:v>
                </c:pt>
                <c:pt idx="144">
                  <c:v>1327991.3866666667</c:v>
                </c:pt>
                <c:pt idx="145">
                  <c:v>1010557.7799999998</c:v>
                </c:pt>
                <c:pt idx="146">
                  <c:v>830015.38733333338</c:v>
                </c:pt>
                <c:pt idx="147">
                  <c:v>928663.92</c:v>
                </c:pt>
                <c:pt idx="148">
                  <c:v>1304045.1456666668</c:v>
                </c:pt>
                <c:pt idx="149">
                  <c:v>1012138.39</c:v>
                </c:pt>
                <c:pt idx="150">
                  <c:v>1326692.0020000001</c:v>
                </c:pt>
                <c:pt idx="151">
                  <c:v>1237672.2846666665</c:v>
                </c:pt>
                <c:pt idx="152">
                  <c:v>875622.15899999999</c:v>
                </c:pt>
                <c:pt idx="153">
                  <c:v>1256829.7556666664</c:v>
                </c:pt>
                <c:pt idx="154">
                  <c:v>1312244.2966666666</c:v>
                </c:pt>
                <c:pt idx="155">
                  <c:v>999894.97333333327</c:v>
                </c:pt>
                <c:pt idx="156">
                  <c:v>1040698.505</c:v>
                </c:pt>
                <c:pt idx="157">
                  <c:v>1266217.4956666664</c:v>
                </c:pt>
                <c:pt idx="158">
                  <c:v>1257386.7606666666</c:v>
                </c:pt>
                <c:pt idx="159">
                  <c:v>1137494.5930000001</c:v>
                </c:pt>
                <c:pt idx="160">
                  <c:v>1001013.801</c:v>
                </c:pt>
                <c:pt idx="161">
                  <c:v>863913.33966666658</c:v>
                </c:pt>
                <c:pt idx="162">
                  <c:v>872484.76266666665</c:v>
                </c:pt>
                <c:pt idx="163">
                  <c:v>691309.57866666676</c:v>
                </c:pt>
                <c:pt idx="164">
                  <c:v>1096994.5653333336</c:v>
                </c:pt>
                <c:pt idx="165">
                  <c:v>771615.39333333343</c:v>
                </c:pt>
                <c:pt idx="166">
                  <c:v>678187.25600000005</c:v>
                </c:pt>
                <c:pt idx="167">
                  <c:v>692921.61499999999</c:v>
                </c:pt>
                <c:pt idx="168">
                  <c:v>1327991.3866666667</c:v>
                </c:pt>
                <c:pt idx="169">
                  <c:v>1010557.7799999998</c:v>
                </c:pt>
                <c:pt idx="170">
                  <c:v>830015.38733333338</c:v>
                </c:pt>
                <c:pt idx="171">
                  <c:v>928663.92</c:v>
                </c:pt>
                <c:pt idx="172">
                  <c:v>1304045.1456666668</c:v>
                </c:pt>
                <c:pt idx="173">
                  <c:v>1012138.39</c:v>
                </c:pt>
                <c:pt idx="174">
                  <c:v>1326692.0020000001</c:v>
                </c:pt>
                <c:pt idx="175">
                  <c:v>1237672.2846666665</c:v>
                </c:pt>
                <c:pt idx="176">
                  <c:v>875622.15899999999</c:v>
                </c:pt>
                <c:pt idx="177">
                  <c:v>1256829.7556666664</c:v>
                </c:pt>
                <c:pt idx="178">
                  <c:v>1312244.2966666666</c:v>
                </c:pt>
                <c:pt idx="179">
                  <c:v>999894.97333333327</c:v>
                </c:pt>
                <c:pt idx="180">
                  <c:v>1040698.505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5B-46E4-898B-673B58672D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65336463605806427"/>
          <c:y val="6.5128323202154836E-2"/>
          <c:w val="0.32513349119133267"/>
          <c:h val="0.12387571669469923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Index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val>
            <c:numRef>
              <c:f>Sheet1!$D$2:$D$182</c:f>
              <c:numCache>
                <c:formatCode>General</c:formatCode>
                <c:ptCount val="181"/>
                <c:pt idx="0">
                  <c:v>0.81855509124999992</c:v>
                </c:pt>
                <c:pt idx="1">
                  <c:v>0.54418509000000004</c:v>
                </c:pt>
                <c:pt idx="2">
                  <c:v>0.81107745500000017</c:v>
                </c:pt>
                <c:pt idx="3">
                  <c:v>0.73301872749999974</c:v>
                </c:pt>
                <c:pt idx="4">
                  <c:v>0.90209752750000005</c:v>
                </c:pt>
                <c:pt idx="5">
                  <c:v>0.60454475374999994</c:v>
                </c:pt>
                <c:pt idx="6">
                  <c:v>0.6178915949999999</c:v>
                </c:pt>
                <c:pt idx="7">
                  <c:v>0.99767837500000012</c:v>
                </c:pt>
                <c:pt idx="8">
                  <c:v>0.90987129000000033</c:v>
                </c:pt>
                <c:pt idx="9">
                  <c:v>0.80904042750000038</c:v>
                </c:pt>
                <c:pt idx="10">
                  <c:v>0.74789557750000002</c:v>
                </c:pt>
                <c:pt idx="11">
                  <c:v>0.77123163625000002</c:v>
                </c:pt>
                <c:pt idx="12">
                  <c:v>0.88304859624999965</c:v>
                </c:pt>
                <c:pt idx="13">
                  <c:v>0.42368824999999966</c:v>
                </c:pt>
                <c:pt idx="14">
                  <c:v>0.88285204500000036</c:v>
                </c:pt>
                <c:pt idx="15">
                  <c:v>0.70679665624999988</c:v>
                </c:pt>
                <c:pt idx="16">
                  <c:v>0.95778383750000007</c:v>
                </c:pt>
                <c:pt idx="17">
                  <c:v>0.56079346250000017</c:v>
                </c:pt>
                <c:pt idx="18">
                  <c:v>0.76474130000000007</c:v>
                </c:pt>
                <c:pt idx="19">
                  <c:v>0.66600647499999999</c:v>
                </c:pt>
                <c:pt idx="20">
                  <c:v>0.84219774124999991</c:v>
                </c:pt>
                <c:pt idx="21">
                  <c:v>0.7925905525000001</c:v>
                </c:pt>
                <c:pt idx="22">
                  <c:v>0.66345796749999986</c:v>
                </c:pt>
                <c:pt idx="23">
                  <c:v>0.78120837500000018</c:v>
                </c:pt>
                <c:pt idx="24">
                  <c:v>0.89636305500000035</c:v>
                </c:pt>
                <c:pt idx="25">
                  <c:v>0.96186213999999992</c:v>
                </c:pt>
                <c:pt idx="26">
                  <c:v>0.73775546499999978</c:v>
                </c:pt>
                <c:pt idx="27">
                  <c:v>0.87580843000000008</c:v>
                </c:pt>
                <c:pt idx="28">
                  <c:v>0.8744502437499998</c:v>
                </c:pt>
                <c:pt idx="29">
                  <c:v>0.69992913750000008</c:v>
                </c:pt>
                <c:pt idx="30">
                  <c:v>0.92972041249999982</c:v>
                </c:pt>
                <c:pt idx="31">
                  <c:v>0.73152712500000017</c:v>
                </c:pt>
                <c:pt idx="32">
                  <c:v>0.88375878874999991</c:v>
                </c:pt>
                <c:pt idx="33">
                  <c:v>0.81394980250000004</c:v>
                </c:pt>
                <c:pt idx="34">
                  <c:v>0.96695693749999978</c:v>
                </c:pt>
                <c:pt idx="35">
                  <c:v>0.63118193749999985</c:v>
                </c:pt>
                <c:pt idx="36">
                  <c:v>0.77876846874999994</c:v>
                </c:pt>
                <c:pt idx="37">
                  <c:v>0.54840301749999987</c:v>
                </c:pt>
                <c:pt idx="38">
                  <c:v>0.5426108500000002</c:v>
                </c:pt>
                <c:pt idx="39">
                  <c:v>0.67080726250000011</c:v>
                </c:pt>
                <c:pt idx="40">
                  <c:v>0.68824324999999975</c:v>
                </c:pt>
                <c:pt idx="41">
                  <c:v>0.85680323000000003</c:v>
                </c:pt>
                <c:pt idx="42">
                  <c:v>0.63686252499999985</c:v>
                </c:pt>
                <c:pt idx="43">
                  <c:v>0.78097952749999966</c:v>
                </c:pt>
                <c:pt idx="44">
                  <c:v>0.63542412250000002</c:v>
                </c:pt>
                <c:pt idx="45">
                  <c:v>0.69717060750000015</c:v>
                </c:pt>
                <c:pt idx="46">
                  <c:v>0.63253521250000011</c:v>
                </c:pt>
                <c:pt idx="47">
                  <c:v>0.81391979499999989</c:v>
                </c:pt>
                <c:pt idx="48">
                  <c:v>0.65183897500000021</c:v>
                </c:pt>
                <c:pt idx="49">
                  <c:v>0.95074149499999971</c:v>
                </c:pt>
                <c:pt idx="50">
                  <c:v>0.70696974499999998</c:v>
                </c:pt>
                <c:pt idx="51">
                  <c:v>0.58337141250000002</c:v>
                </c:pt>
                <c:pt idx="52">
                  <c:v>0.95628033750000008</c:v>
                </c:pt>
                <c:pt idx="53">
                  <c:v>0.53414110250000002</c:v>
                </c:pt>
                <c:pt idx="54">
                  <c:v>0.94273396375000007</c:v>
                </c:pt>
                <c:pt idx="55">
                  <c:v>0.6149428975000002</c:v>
                </c:pt>
                <c:pt idx="56">
                  <c:v>0.98026840749999988</c:v>
                </c:pt>
                <c:pt idx="57">
                  <c:v>0.58875198999999978</c:v>
                </c:pt>
                <c:pt idx="58">
                  <c:v>0.58970852499999982</c:v>
                </c:pt>
                <c:pt idx="59">
                  <c:v>0.75863968749999999</c:v>
                </c:pt>
                <c:pt idx="60">
                  <c:v>0.64086584499999999</c:v>
                </c:pt>
                <c:pt idx="61">
                  <c:v>0.83399077999999982</c:v>
                </c:pt>
                <c:pt idx="62">
                  <c:v>0.95221299999999998</c:v>
                </c:pt>
                <c:pt idx="63">
                  <c:v>0.94906536250000018</c:v>
                </c:pt>
                <c:pt idx="64">
                  <c:v>0.66723214500000028</c:v>
                </c:pt>
                <c:pt idx="65">
                  <c:v>0.73934420875000018</c:v>
                </c:pt>
                <c:pt idx="66">
                  <c:v>0.56267410875000023</c:v>
                </c:pt>
                <c:pt idx="67">
                  <c:v>0.80231372500000009</c:v>
                </c:pt>
                <c:pt idx="68">
                  <c:v>0.78760627875</c:v>
                </c:pt>
                <c:pt idx="69">
                  <c:v>0.69277570000000011</c:v>
                </c:pt>
                <c:pt idx="70">
                  <c:v>0.95245312374999991</c:v>
                </c:pt>
                <c:pt idx="71">
                  <c:v>0.83393656749999978</c:v>
                </c:pt>
                <c:pt idx="72">
                  <c:v>0.55290001000000011</c:v>
                </c:pt>
                <c:pt idx="73">
                  <c:v>0.78090312999999978</c:v>
                </c:pt>
                <c:pt idx="74">
                  <c:v>0.97163451625000019</c:v>
                </c:pt>
                <c:pt idx="75">
                  <c:v>0.73444194624999992</c:v>
                </c:pt>
                <c:pt idx="76">
                  <c:v>0.83383517500000004</c:v>
                </c:pt>
                <c:pt idx="77">
                  <c:v>0.81225848500000009</c:v>
                </c:pt>
                <c:pt idx="78">
                  <c:v>0.71190565999999977</c:v>
                </c:pt>
                <c:pt idx="79">
                  <c:v>0.88582578125000011</c:v>
                </c:pt>
                <c:pt idx="80">
                  <c:v>0.76994787999999992</c:v>
                </c:pt>
                <c:pt idx="81">
                  <c:v>0.77258514999999994</c:v>
                </c:pt>
                <c:pt idx="82">
                  <c:v>0.82013321875000011</c:v>
                </c:pt>
                <c:pt idx="83">
                  <c:v>0.83092832499999991</c:v>
                </c:pt>
                <c:pt idx="84">
                  <c:v>0.60813635749999972</c:v>
                </c:pt>
                <c:pt idx="85">
                  <c:v>0.88352848750000001</c:v>
                </c:pt>
                <c:pt idx="86">
                  <c:v>0.68601571250000015</c:v>
                </c:pt>
                <c:pt idx="87">
                  <c:v>0.88875790750000017</c:v>
                </c:pt>
                <c:pt idx="88">
                  <c:v>0.85940273749999974</c:v>
                </c:pt>
                <c:pt idx="89">
                  <c:v>0.89648389500000003</c:v>
                </c:pt>
                <c:pt idx="90">
                  <c:v>0.87742948624999995</c:v>
                </c:pt>
                <c:pt idx="91">
                  <c:v>0.99464961249999995</c:v>
                </c:pt>
                <c:pt idx="92">
                  <c:v>0.93143433624999994</c:v>
                </c:pt>
                <c:pt idx="93">
                  <c:v>0.86307001000000005</c:v>
                </c:pt>
                <c:pt idx="94">
                  <c:v>0.98996522125000008</c:v>
                </c:pt>
                <c:pt idx="95">
                  <c:v>0.35502806250000019</c:v>
                </c:pt>
                <c:pt idx="96">
                  <c:v>0.90955223250000006</c:v>
                </c:pt>
                <c:pt idx="97">
                  <c:v>0.84293068749999989</c:v>
                </c:pt>
                <c:pt idx="98">
                  <c:v>0.74158383999999988</c:v>
                </c:pt>
                <c:pt idx="99">
                  <c:v>0.72413266624999983</c:v>
                </c:pt>
                <c:pt idx="100">
                  <c:v>0.85605846875000002</c:v>
                </c:pt>
                <c:pt idx="101">
                  <c:v>0.89606577625000017</c:v>
                </c:pt>
                <c:pt idx="102">
                  <c:v>0.91868394874999992</c:v>
                </c:pt>
                <c:pt idx="103">
                  <c:v>0.50125145874999988</c:v>
                </c:pt>
                <c:pt idx="104">
                  <c:v>0.60228081749999995</c:v>
                </c:pt>
                <c:pt idx="105">
                  <c:v>0.90465102499999961</c:v>
                </c:pt>
                <c:pt idx="106">
                  <c:v>0.88530738624999938</c:v>
                </c:pt>
                <c:pt idx="107">
                  <c:v>0.88988515000000012</c:v>
                </c:pt>
                <c:pt idx="108">
                  <c:v>0.75993327749999995</c:v>
                </c:pt>
                <c:pt idx="109">
                  <c:v>0.91632585625000007</c:v>
                </c:pt>
                <c:pt idx="110">
                  <c:v>0.56629085000000012</c:v>
                </c:pt>
                <c:pt idx="111">
                  <c:v>0.95355097375000042</c:v>
                </c:pt>
                <c:pt idx="112">
                  <c:v>0.94592199625000006</c:v>
                </c:pt>
                <c:pt idx="113">
                  <c:v>0.5172862262500002</c:v>
                </c:pt>
                <c:pt idx="114">
                  <c:v>0.97446213999999998</c:v>
                </c:pt>
                <c:pt idx="115">
                  <c:v>0.77021592000000016</c:v>
                </c:pt>
                <c:pt idx="116">
                  <c:v>0.9210596200000003</c:v>
                </c:pt>
                <c:pt idx="117">
                  <c:v>0.88891727499999984</c:v>
                </c:pt>
                <c:pt idx="118">
                  <c:v>0.90724278999999985</c:v>
                </c:pt>
                <c:pt idx="119">
                  <c:v>0.52361269375000008</c:v>
                </c:pt>
                <c:pt idx="120">
                  <c:v>0.66038105000000047</c:v>
                </c:pt>
                <c:pt idx="121">
                  <c:v>0.7605066749999998</c:v>
                </c:pt>
                <c:pt idx="122">
                  <c:v>0.69596520250000005</c:v>
                </c:pt>
                <c:pt idx="123">
                  <c:v>0.61166470000000017</c:v>
                </c:pt>
                <c:pt idx="124">
                  <c:v>0.68385695375000011</c:v>
                </c:pt>
                <c:pt idx="125">
                  <c:v>0.53008853749999985</c:v>
                </c:pt>
                <c:pt idx="126">
                  <c:v>0.38637249249999972</c:v>
                </c:pt>
                <c:pt idx="127">
                  <c:v>0.69588481750000009</c:v>
                </c:pt>
                <c:pt idx="128">
                  <c:v>0.98699434624999982</c:v>
                </c:pt>
                <c:pt idx="129">
                  <c:v>0.46005216625000034</c:v>
                </c:pt>
                <c:pt idx="130">
                  <c:v>0.82129736249999929</c:v>
                </c:pt>
                <c:pt idx="131">
                  <c:v>0.58366885000000002</c:v>
                </c:pt>
                <c:pt idx="132">
                  <c:v>0.73879185624999999</c:v>
                </c:pt>
                <c:pt idx="133">
                  <c:v>0.4549743587499997</c:v>
                </c:pt>
                <c:pt idx="134">
                  <c:v>0.95672160250000016</c:v>
                </c:pt>
                <c:pt idx="135">
                  <c:v>0.6118552762499998</c:v>
                </c:pt>
                <c:pt idx="136">
                  <c:v>-0.47036699624999945</c:v>
                </c:pt>
                <c:pt idx="137">
                  <c:v>0.68533252374999942</c:v>
                </c:pt>
                <c:pt idx="138">
                  <c:v>-1.2615008899999993</c:v>
                </c:pt>
                <c:pt idx="139">
                  <c:v>0.28798717000000007</c:v>
                </c:pt>
                <c:pt idx="140">
                  <c:v>0.51859037999999935</c:v>
                </c:pt>
                <c:pt idx="141">
                  <c:v>-1.2812022749999996</c:v>
                </c:pt>
                <c:pt idx="142">
                  <c:v>-0.39817404000000001</c:v>
                </c:pt>
                <c:pt idx="143">
                  <c:v>-1.8895401937499994</c:v>
                </c:pt>
                <c:pt idx="144">
                  <c:v>0.38054270000000012</c:v>
                </c:pt>
                <c:pt idx="145">
                  <c:v>-0.58859082500000093</c:v>
                </c:pt>
                <c:pt idx="146">
                  <c:v>-1.8248272974999993</c:v>
                </c:pt>
                <c:pt idx="147">
                  <c:v>-0.59514154999999991</c:v>
                </c:pt>
                <c:pt idx="148">
                  <c:v>0.91318695374999947</c:v>
                </c:pt>
                <c:pt idx="149">
                  <c:v>-0.68372853749999929</c:v>
                </c:pt>
                <c:pt idx="150">
                  <c:v>0.58645875750000098</c:v>
                </c:pt>
                <c:pt idx="151">
                  <c:v>-0.14218393249999983</c:v>
                </c:pt>
                <c:pt idx="152">
                  <c:v>-0.78123940374999989</c:v>
                </c:pt>
                <c:pt idx="153">
                  <c:v>0.20507283374999852</c:v>
                </c:pt>
                <c:pt idx="154">
                  <c:v>-3.4710137500000071E-2</c:v>
                </c:pt>
                <c:pt idx="155">
                  <c:v>-2.3244163500000004</c:v>
                </c:pt>
                <c:pt idx="156">
                  <c:v>-2.2093831062500002</c:v>
                </c:pt>
                <c:pt idx="157">
                  <c:v>-0.48489814125000152</c:v>
                </c:pt>
                <c:pt idx="158">
                  <c:v>0.35038035249999933</c:v>
                </c:pt>
                <c:pt idx="159">
                  <c:v>-0.31710152624999988</c:v>
                </c:pt>
                <c:pt idx="160">
                  <c:v>-2.2161969962500008</c:v>
                </c:pt>
                <c:pt idx="161">
                  <c:v>-3.4520962262500001</c:v>
                </c:pt>
                <c:pt idx="162">
                  <c:v>-3.4449521400000007</c:v>
                </c:pt>
                <c:pt idx="163">
                  <c:v>-2.9163728299999989</c:v>
                </c:pt>
                <c:pt idx="164">
                  <c:v>-1.1442553799999988</c:v>
                </c:pt>
                <c:pt idx="165">
                  <c:v>-3.9795185249999987</c:v>
                </c:pt>
                <c:pt idx="166">
                  <c:v>-2.9454477899999998</c:v>
                </c:pt>
                <c:pt idx="167">
                  <c:v>-4.5433001937499995</c:v>
                </c:pt>
                <c:pt idx="168">
                  <c:v>-0.96649104999999969</c:v>
                </c:pt>
                <c:pt idx="169">
                  <c:v>-2.4727633250000003</c:v>
                </c:pt>
                <c:pt idx="170">
                  <c:v>-2.8834435474999993</c:v>
                </c:pt>
                <c:pt idx="171">
                  <c:v>-4.2515602999999995</c:v>
                </c:pt>
                <c:pt idx="172">
                  <c:v>-1.8538482037499997</c:v>
                </c:pt>
                <c:pt idx="173">
                  <c:v>-3.8726147874999999</c:v>
                </c:pt>
                <c:pt idx="174">
                  <c:v>-1.1798212424999996</c:v>
                </c:pt>
                <c:pt idx="175">
                  <c:v>-2.1276601825000001</c:v>
                </c:pt>
                <c:pt idx="176">
                  <c:v>-5.4307569037499999</c:v>
                </c:pt>
                <c:pt idx="177">
                  <c:v>-1.8850434162500012</c:v>
                </c:pt>
                <c:pt idx="178">
                  <c:v>-4.2244438875000005</c:v>
                </c:pt>
                <c:pt idx="179">
                  <c:v>-3.2928563500000001</c:v>
                </c:pt>
                <c:pt idx="180">
                  <c:v>-3.6828006062500007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1D-4DC3-957E-21D7E87F75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25423823"/>
        <c:axId val="425440463"/>
      </c:lineChart>
      <c:catAx>
        <c:axId val="425423823"/>
        <c:scaling>
          <c:orientation val="minMax"/>
        </c:scaling>
        <c:delete val="1"/>
        <c:axPos val="b"/>
        <c:majorTickMark val="none"/>
        <c:minorTickMark val="none"/>
        <c:tickLblPos val="nextTo"/>
        <c:crossAx val="425440463"/>
        <c:crosses val="autoZero"/>
        <c:auto val="1"/>
        <c:lblAlgn val="ctr"/>
        <c:lblOffset val="100"/>
        <c:noMultiLvlLbl val="0"/>
      </c:catAx>
      <c:valAx>
        <c:axId val="42544046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5423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2090518886481467"/>
          <c:y val="8.7155481711575E-2"/>
          <c:w val="0.15759305254628406"/>
          <c:h val="6.8807821040718545E-2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C83DC-07A4-48BC-9AC4-4C141C4CFB08}" type="datetimeFigureOut">
              <a:rPr lang="ko-KR" altLang="en-US" smtClean="0"/>
              <a:t>2024-11-29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CE8FE5-C5A7-4483-8D1A-792C73C9B6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921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Siemens</a:t>
            </a:r>
            <a:r>
              <a:rPr lang="ko-KR" altLang="en-US" baseline="0" dirty="0"/>
              <a:t>는 방대한 데이터를 효율적으로 모니터링 및 분석하기 위해 자체 개발된 다양한 툴을 사용하고 있었습니다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 중 첫번째로 소개드릴 시스템은 </a:t>
            </a:r>
            <a:r>
              <a:rPr lang="en-US" altLang="ko-KR" baseline="0" dirty="0" err="1"/>
              <a:t>Rulebase</a:t>
            </a:r>
            <a:r>
              <a:rPr lang="en-US" altLang="ko-KR" baseline="0" dirty="0"/>
              <a:t>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Rulebase</a:t>
            </a:r>
            <a:r>
              <a:rPr lang="ko-KR" altLang="en-US" baseline="0" dirty="0"/>
              <a:t>는 운전 데이터를 사전 정의된 규칙에 따라 분석하여 문제 발생 전에 이상을 감지하는 </a:t>
            </a:r>
            <a:r>
              <a:rPr lang="en-US" altLang="ko-KR" baseline="0" dirty="0"/>
              <a:t>AI</a:t>
            </a:r>
            <a:r>
              <a:rPr lang="ko-KR" altLang="en-US" baseline="0" dirty="0"/>
              <a:t>시스템입니다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이미 약 </a:t>
            </a:r>
            <a:r>
              <a:rPr lang="en-US" altLang="ko-KR" baseline="0" dirty="0"/>
              <a:t>1,400</a:t>
            </a:r>
            <a:r>
              <a:rPr lang="ko-KR" altLang="en-US" baseline="0" dirty="0"/>
              <a:t>개의 규칙이 정의되어 있어 사람이 운전 데이터를 상세히 들여볼 필요없이 확인해야할 사항을 요약해서 보여줍니다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 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결국 </a:t>
            </a:r>
            <a:r>
              <a:rPr lang="en-US" altLang="ko-KR" baseline="0" dirty="0" err="1"/>
              <a:t>Rulebased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사소한 모니터링 업무에 엔지니어가 시간 소모하지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중요한 현상에 대해 시간을 쏟을 수 있도록 해주는 시스템입니다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3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9CAF2F-BC85-4661-9959-C3945918467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093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236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aseline="0" dirty="0"/>
              <a:t>Siemens</a:t>
            </a:r>
            <a:r>
              <a:rPr lang="ko-KR" altLang="en-US" baseline="0" dirty="0"/>
              <a:t>는 방대한 데이터를 효율적으로 모니터링 및 분석하기 위해 자체 개발된 다양한 툴을 사용하고 있었습니다</a:t>
            </a:r>
            <a:r>
              <a:rPr lang="en-US" altLang="ko-KR" baseline="0" dirty="0"/>
              <a:t>.</a:t>
            </a:r>
          </a:p>
          <a:p>
            <a:r>
              <a:rPr lang="ko-KR" altLang="en-US" baseline="0" dirty="0"/>
              <a:t>그 중 첫번째로 소개드릴 시스템은 </a:t>
            </a:r>
            <a:r>
              <a:rPr lang="en-US" altLang="ko-KR" baseline="0" dirty="0" err="1"/>
              <a:t>Rulebase</a:t>
            </a:r>
            <a:r>
              <a:rPr lang="en-US" altLang="ko-KR" baseline="0" dirty="0"/>
              <a:t> </a:t>
            </a:r>
            <a:r>
              <a:rPr lang="ko-KR" altLang="en-US" baseline="0" dirty="0"/>
              <a:t>입니다</a:t>
            </a:r>
            <a:r>
              <a:rPr lang="en-US" altLang="ko-KR" baseline="0" dirty="0"/>
              <a:t>.</a:t>
            </a:r>
          </a:p>
          <a:p>
            <a:r>
              <a:rPr lang="en-US" altLang="ko-KR" baseline="0" dirty="0" err="1"/>
              <a:t>Rulebase</a:t>
            </a:r>
            <a:r>
              <a:rPr lang="ko-KR" altLang="en-US" baseline="0" dirty="0"/>
              <a:t>는 운전 데이터를 사전 정의된 규칙에 따라 분석하여 문제 발생 전에 이상을 감지하는 </a:t>
            </a:r>
            <a:r>
              <a:rPr lang="en-US" altLang="ko-KR" baseline="0" dirty="0"/>
              <a:t>AI</a:t>
            </a:r>
            <a:r>
              <a:rPr lang="ko-KR" altLang="en-US" baseline="0" dirty="0"/>
              <a:t>시스템입니다</a:t>
            </a:r>
            <a:r>
              <a:rPr lang="en-US" altLang="ko-KR" baseline="0" dirty="0"/>
              <a:t>. </a:t>
            </a:r>
          </a:p>
          <a:p>
            <a:r>
              <a:rPr lang="ko-KR" altLang="en-US" baseline="0" dirty="0"/>
              <a:t>이미 약 </a:t>
            </a:r>
            <a:r>
              <a:rPr lang="en-US" altLang="ko-KR" baseline="0" dirty="0"/>
              <a:t>1,400</a:t>
            </a:r>
            <a:r>
              <a:rPr lang="ko-KR" altLang="en-US" baseline="0" dirty="0"/>
              <a:t>개의 규칙이 정의되어 있어 사람이 운전 데이터를 상세히 들여볼 필요없이 확인해야할 사항을 요약해서 보여줍니다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그림 설명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 dirty="0"/>
              <a:t>결국 </a:t>
            </a:r>
            <a:r>
              <a:rPr lang="en-US" altLang="ko-KR" baseline="0" dirty="0" err="1"/>
              <a:t>Rulebased</a:t>
            </a:r>
            <a:r>
              <a:rPr lang="en-US" altLang="ko-KR" baseline="0" dirty="0"/>
              <a:t> </a:t>
            </a:r>
            <a:r>
              <a:rPr lang="ko-KR" altLang="en-US" baseline="0" dirty="0"/>
              <a:t>사소한 모니터링 업무에 엔지니어가 시간 소모하지 않고</a:t>
            </a:r>
            <a:r>
              <a:rPr lang="en-US" altLang="ko-KR" baseline="0" dirty="0"/>
              <a:t>, </a:t>
            </a:r>
            <a:r>
              <a:rPr lang="ko-KR" altLang="en-US" baseline="0" dirty="0"/>
              <a:t>중요한 현상에 대해 시간을 쏟을 수 있도록 해주는 시스템입니다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09396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59CAF2F-BC85-4661-9959-C39459184670}" type="slidenum">
              <a:rPr kumimoji="1" lang="en-US" altLang="ko-KR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rPr>
              <a:pPr marL="0" marR="0" lvl="0" indent="0" algn="r" defTabSz="909396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ko-K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11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E11CDEB9-679D-4F7E-9E46-E27741F28E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73280" y="6356049"/>
            <a:ext cx="2845440" cy="365881"/>
          </a:xfrm>
          <a:prstGeom prst="rect">
            <a:avLst/>
          </a:prstGeom>
        </p:spPr>
        <p:txBody>
          <a:bodyPr vert="horz" lIns="99784" tIns="49892" rIns="99784" bIns="498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7678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10F00BE-B532-44D0-867C-04B9D7FAE2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73280" y="6356049"/>
            <a:ext cx="2845440" cy="365881"/>
          </a:xfrm>
          <a:prstGeom prst="rect">
            <a:avLst/>
          </a:prstGeom>
        </p:spPr>
        <p:txBody>
          <a:bodyPr vert="horz" lIns="99784" tIns="49892" rIns="99784" bIns="498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3489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>
            <a:extLst>
              <a:ext uri="{FF2B5EF4-FFF2-40B4-BE49-F238E27FC236}">
                <a16:creationId xmlns:a16="http://schemas.microsoft.com/office/drawing/2014/main" id="{024B370F-6097-4A1A-8D8D-B3E74EE8BE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73280" y="6356049"/>
            <a:ext cx="2845440" cy="365881"/>
          </a:xfrm>
          <a:prstGeom prst="rect">
            <a:avLst/>
          </a:prstGeom>
        </p:spPr>
        <p:txBody>
          <a:bodyPr vert="horz" lIns="99784" tIns="49892" rIns="99784" bIns="498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609600" y="274639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" name="슬라이드 번호 개체 틀 5">
            <a:extLst>
              <a:ext uri="{FF2B5EF4-FFF2-40B4-BE49-F238E27FC236}">
                <a16:creationId xmlns:a16="http://schemas.microsoft.com/office/drawing/2014/main" id="{2A1C3A39-2845-4ACB-8FD5-2549974B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73280" y="6356049"/>
            <a:ext cx="2845440" cy="365881"/>
          </a:xfrm>
          <a:prstGeom prst="rect">
            <a:avLst/>
          </a:prstGeom>
        </p:spPr>
        <p:txBody>
          <a:bodyPr vert="horz" lIns="99784" tIns="49892" rIns="99784" bIns="498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52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vmlDrawing" Target="../drawings/vmlDrawing1.v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610561" y="275167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784" tIns="49892" rIns="99784" bIns="49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10561" y="1599597"/>
            <a:ext cx="10972800" cy="452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784" tIns="49892" rIns="99784" bIns="49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673280" y="6356049"/>
            <a:ext cx="2845440" cy="365881"/>
          </a:xfrm>
          <a:prstGeom prst="rect">
            <a:avLst/>
          </a:prstGeom>
        </p:spPr>
        <p:txBody>
          <a:bodyPr vert="horz" lIns="99784" tIns="49892" rIns="99784" bIns="49892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4097" name="Object 1"/>
          <p:cNvGraphicFramePr>
            <a:graphicFrameLocks/>
          </p:cNvGraphicFramePr>
          <p:nvPr/>
        </p:nvGraphicFramePr>
        <p:xfrm>
          <a:off x="0" y="469900"/>
          <a:ext cx="12192000" cy="2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1" name="Image" r:id="rId7" imgW="12698413" imgH="63358" progId="">
                  <p:embed/>
                </p:oleObj>
              </mc:Choice>
              <mc:Fallback>
                <p:oleObj name="Image" r:id="rId7" imgW="12698413" imgH="63358" progId="">
                  <p:embed/>
                  <p:pic>
                    <p:nvPicPr>
                      <p:cNvPr id="4097" name="Object 1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69900"/>
                        <a:ext cx="12192000" cy="2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2236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97839" rtl="0" fontAlgn="base" latinLnBrk="1">
        <a:spcBef>
          <a:spcPct val="0"/>
        </a:spcBef>
        <a:spcAft>
          <a:spcPct val="0"/>
        </a:spcAft>
        <a:defRPr sz="4900" kern="1200">
          <a:solidFill>
            <a:schemeClr val="tx1"/>
          </a:solidFill>
          <a:latin typeface="+mj-lt"/>
          <a:ea typeface="+mj-ea"/>
          <a:cs typeface="맑은 고딕"/>
        </a:defRPr>
      </a:lvl1pPr>
      <a:lvl2pPr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2pPr>
      <a:lvl3pPr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3pPr>
      <a:lvl4pPr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4pPr>
      <a:lvl5pPr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5pPr>
      <a:lvl6pPr marL="443484"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6pPr>
      <a:lvl7pPr marL="886968"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7pPr>
      <a:lvl8pPr marL="1330452"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8pPr>
      <a:lvl9pPr marL="1773936" algn="ctr" defTabSz="997839" rtl="0" fontAlgn="base" latinLnBrk="1">
        <a:spcBef>
          <a:spcPct val="0"/>
        </a:spcBef>
        <a:spcAft>
          <a:spcPct val="0"/>
        </a:spcAft>
        <a:defRPr sz="4900">
          <a:solidFill>
            <a:schemeClr val="tx1"/>
          </a:solidFill>
          <a:latin typeface="맑은 고딕"/>
          <a:ea typeface="맑은 고딕"/>
          <a:cs typeface="맑은 고딕"/>
        </a:defRPr>
      </a:lvl9pPr>
    </p:titleStyle>
    <p:bodyStyle>
      <a:lvl1pPr marL="374190" indent="-374190" algn="l" defTabSz="997839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+mn-ea"/>
          <a:cs typeface="맑은 고딕"/>
        </a:defRPr>
      </a:lvl1pPr>
      <a:lvl2pPr marL="809974" indent="-311055" algn="l" defTabSz="997839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3100" kern="1200">
          <a:solidFill>
            <a:schemeClr val="tx1"/>
          </a:solidFill>
          <a:latin typeface="+mn-lt"/>
          <a:ea typeface="+mn-ea"/>
          <a:cs typeface="맑은 고딕"/>
        </a:defRPr>
      </a:lvl2pPr>
      <a:lvl3pPr marL="1247299" indent="-249460" algn="l" defTabSz="997839" rtl="0" fontAlgn="base" latinLnBrk="1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+mn-ea"/>
          <a:cs typeface="맑은 고딕"/>
        </a:defRPr>
      </a:lvl3pPr>
      <a:lvl4pPr marL="1746218" indent="-249460" algn="l" defTabSz="997839" rtl="0" fontAlgn="base" latinLnBrk="1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+mn-ea"/>
          <a:cs typeface="맑은 고딕"/>
        </a:defRPr>
      </a:lvl4pPr>
      <a:lvl5pPr marL="2245138" indent="-249460" algn="l" defTabSz="997839" rtl="0" fontAlgn="base" latinLnBrk="1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+mn-ea"/>
          <a:cs typeface="맑은 고딕"/>
        </a:defRPr>
      </a:lvl5pPr>
      <a:lvl6pPr marL="2744057" indent="-249460" algn="l" defTabSz="99783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42977" indent="-249460" algn="l" defTabSz="99783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41896" indent="-249460" algn="l" defTabSz="99783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40816" indent="-249460" algn="l" defTabSz="997839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98920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97839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96759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95678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494598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93517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92437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991356" algn="l" defTabSz="997839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48370" y="92189"/>
            <a:ext cx="134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 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27EA0F-7B68-40F7-9A06-F0F253409E04}"/>
              </a:ext>
            </a:extLst>
          </p:cNvPr>
          <p:cNvSpPr txBox="1"/>
          <p:nvPr/>
        </p:nvSpPr>
        <p:spPr>
          <a:xfrm>
            <a:off x="647357" y="1154939"/>
            <a:ext cx="948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실제값과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모델에서 계산된 각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Tag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예측값의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잔차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(Residual)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기반으로 각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Tag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별 상태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209D0-B4B6-415F-9C79-501B9FA63A5F}"/>
              </a:ext>
            </a:extLst>
          </p:cNvPr>
          <p:cNvSpPr txBox="1"/>
          <p:nvPr/>
        </p:nvSpPr>
        <p:spPr>
          <a:xfrm>
            <a:off x="396635" y="731286"/>
            <a:ext cx="1181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Tag Index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FD4FF5-3EC9-4C72-B9AE-C434F7B15928}"/>
              </a:ext>
            </a:extLst>
          </p:cNvPr>
          <p:cNvSpPr txBox="1"/>
          <p:nvPr/>
        </p:nvSpPr>
        <p:spPr>
          <a:xfrm>
            <a:off x="647357" y="1995028"/>
            <a:ext cx="598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Model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내 신호의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지수값을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합산하여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상태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B68251-F37E-4883-B627-6E0ECA729DD7}"/>
              </a:ext>
            </a:extLst>
          </p:cNvPr>
          <p:cNvSpPr txBox="1"/>
          <p:nvPr/>
        </p:nvSpPr>
        <p:spPr>
          <a:xfrm>
            <a:off x="396635" y="1571375"/>
            <a:ext cx="1464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BDA45C-7E6A-42E9-BF49-AE6827631B26}"/>
              </a:ext>
            </a:extLst>
          </p:cNvPr>
          <p:cNvSpPr txBox="1"/>
          <p:nvPr/>
        </p:nvSpPr>
        <p:spPr>
          <a:xfrm>
            <a:off x="647357" y="2835117"/>
            <a:ext cx="7822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- Group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내 포함된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및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</a:t>
            </a:r>
            <a:r>
              <a:rPr lang="ko-KR" altLang="en-US" b="1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지수값을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합산하여 </a:t>
            </a:r>
            <a:r>
              <a:rPr lang="en-US" altLang="ko-KR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</a:t>
            </a:r>
            <a:r>
              <a:rPr lang="ko-KR" altLang="en-US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의 상태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C9FDD8-73B0-4E38-8D72-71C41E85A227}"/>
              </a:ext>
            </a:extLst>
          </p:cNvPr>
          <p:cNvSpPr txBox="1"/>
          <p:nvPr/>
        </p:nvSpPr>
        <p:spPr>
          <a:xfrm>
            <a:off x="396635" y="2411464"/>
            <a:ext cx="1445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 Index</a:t>
            </a: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6DDBE6C-E607-482D-86C5-F448208F10BC}"/>
              </a:ext>
            </a:extLst>
          </p:cNvPr>
          <p:cNvGrpSpPr/>
          <p:nvPr/>
        </p:nvGrpSpPr>
        <p:grpSpPr>
          <a:xfrm>
            <a:off x="5715000" y="3333135"/>
            <a:ext cx="6039465" cy="3284289"/>
            <a:chOff x="5715000" y="3428999"/>
            <a:chExt cx="6039465" cy="3188425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C36BE4D-6249-44FD-AED2-3B6D26C43B09}"/>
                </a:ext>
              </a:extLst>
            </p:cNvPr>
            <p:cNvSpPr/>
            <p:nvPr/>
          </p:nvSpPr>
          <p:spPr bwMode="auto">
            <a:xfrm>
              <a:off x="8166262" y="3428999"/>
              <a:ext cx="1057802" cy="4336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LNG#4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7845B01-1601-4804-99FF-1616F4B1EFBB}"/>
                </a:ext>
              </a:extLst>
            </p:cNvPr>
            <p:cNvSpPr/>
            <p:nvPr/>
          </p:nvSpPr>
          <p:spPr bwMode="auto">
            <a:xfrm>
              <a:off x="6083021" y="4347263"/>
              <a:ext cx="1057802" cy="4336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GT51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41F5C519-4E09-4E87-ADB0-149464EF5013}"/>
                </a:ext>
              </a:extLst>
            </p:cNvPr>
            <p:cNvSpPr/>
            <p:nvPr/>
          </p:nvSpPr>
          <p:spPr bwMode="auto">
            <a:xfrm>
              <a:off x="7471848" y="4347263"/>
              <a:ext cx="1057802" cy="4336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GT52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FA55F45-AFED-49C7-8C9C-89F4DD5B958E}"/>
                </a:ext>
              </a:extLst>
            </p:cNvPr>
            <p:cNvSpPr/>
            <p:nvPr/>
          </p:nvSpPr>
          <p:spPr bwMode="auto">
            <a:xfrm>
              <a:off x="8860676" y="4347263"/>
              <a:ext cx="1057802" cy="4336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ST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34E7C47-5604-4CFD-9720-BBAEE2B0189A}"/>
                </a:ext>
              </a:extLst>
            </p:cNvPr>
            <p:cNvSpPr/>
            <p:nvPr/>
          </p:nvSpPr>
          <p:spPr bwMode="auto">
            <a:xfrm>
              <a:off x="10249502" y="4347263"/>
              <a:ext cx="1057802" cy="43363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BOP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8DA382FA-6D70-49B4-95BF-2E2A8E6BD74E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 bwMode="auto">
            <a:xfrm rot="5400000">
              <a:off x="7411228" y="3063327"/>
              <a:ext cx="484631" cy="2083241"/>
            </a:xfrm>
            <a:prstGeom prst="bentConnector3">
              <a:avLst/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0D193A04-A40E-48AE-8D92-26FAF6DE23CD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 bwMode="auto">
            <a:xfrm rot="5400000">
              <a:off x="8105641" y="3757741"/>
              <a:ext cx="484631" cy="694414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F40DFFF7-008B-4458-B1FE-7B4541D9A67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 bwMode="auto">
            <a:xfrm rot="16200000" flipH="1">
              <a:off x="8800054" y="3757740"/>
              <a:ext cx="484631" cy="694414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3400E8F8-A461-4A0F-925C-DCA685628DED}"/>
                </a:ext>
              </a:extLst>
            </p:cNvPr>
            <p:cNvCxnSpPr>
              <a:cxnSpLocks/>
              <a:stCxn id="11" idx="2"/>
              <a:endCxn id="15" idx="0"/>
            </p:cNvCxnSpPr>
            <p:nvPr/>
          </p:nvCxnSpPr>
          <p:spPr bwMode="auto">
            <a:xfrm rot="16200000" flipH="1">
              <a:off x="9494468" y="3063327"/>
              <a:ext cx="484631" cy="2083240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6ED874F-FACC-4E8E-A7CB-E4B12D5BC719}"/>
                </a:ext>
              </a:extLst>
            </p:cNvPr>
            <p:cNvSpPr/>
            <p:nvPr/>
          </p:nvSpPr>
          <p:spPr bwMode="auto">
            <a:xfrm>
              <a:off x="5715000" y="5265528"/>
              <a:ext cx="1057802" cy="433633"/>
            </a:xfrm>
            <a:prstGeom prst="rect">
              <a:avLst/>
            </a:prstGeom>
            <a:solidFill>
              <a:srgbClr val="CCECFF"/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 A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E84BC52-FB2D-4F3D-9471-112203A3213C}"/>
                </a:ext>
              </a:extLst>
            </p:cNvPr>
            <p:cNvSpPr/>
            <p:nvPr/>
          </p:nvSpPr>
          <p:spPr bwMode="auto">
            <a:xfrm>
              <a:off x="6960416" y="5265528"/>
              <a:ext cx="1057802" cy="433633"/>
            </a:xfrm>
            <a:prstGeom prst="rect">
              <a:avLst/>
            </a:prstGeom>
            <a:solidFill>
              <a:srgbClr val="CCECFF"/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 B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4426FE-2C58-4460-BB3C-97E8CAD9A935}"/>
                </a:ext>
              </a:extLst>
            </p:cNvPr>
            <p:cNvSpPr/>
            <p:nvPr/>
          </p:nvSpPr>
          <p:spPr bwMode="auto">
            <a:xfrm>
              <a:off x="8205832" y="5265528"/>
              <a:ext cx="1057802" cy="433633"/>
            </a:xfrm>
            <a:prstGeom prst="rect">
              <a:avLst/>
            </a:prstGeom>
            <a:solidFill>
              <a:srgbClr val="CCECFF"/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 C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2F6FD7D-97F7-402B-9195-529E5C3151EE}"/>
                </a:ext>
              </a:extLst>
            </p:cNvPr>
            <p:cNvSpPr/>
            <p:nvPr/>
          </p:nvSpPr>
          <p:spPr bwMode="auto">
            <a:xfrm>
              <a:off x="9451248" y="5265528"/>
              <a:ext cx="1057802" cy="433633"/>
            </a:xfrm>
            <a:prstGeom prst="rect">
              <a:avLst/>
            </a:prstGeom>
            <a:solidFill>
              <a:srgbClr val="CCECFF"/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 D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DC2CAD6-FDFD-4C4C-91DA-4C1162CAF638}"/>
                </a:ext>
              </a:extLst>
            </p:cNvPr>
            <p:cNvSpPr/>
            <p:nvPr/>
          </p:nvSpPr>
          <p:spPr bwMode="auto">
            <a:xfrm>
              <a:off x="10696663" y="5265528"/>
              <a:ext cx="1057802" cy="433633"/>
            </a:xfrm>
            <a:prstGeom prst="rect">
              <a:avLst/>
            </a:prstGeom>
            <a:solidFill>
              <a:srgbClr val="CCECFF"/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Model E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25" name="연결선: 꺾임 24">
              <a:extLst>
                <a:ext uri="{FF2B5EF4-FFF2-40B4-BE49-F238E27FC236}">
                  <a16:creationId xmlns:a16="http://schemas.microsoft.com/office/drawing/2014/main" id="{AA317846-9895-4D0A-98FB-B377F9624E44}"/>
                </a:ext>
              </a:extLst>
            </p:cNvPr>
            <p:cNvCxnSpPr>
              <a:cxnSpLocks/>
              <a:stCxn id="12" idx="2"/>
              <a:endCxn id="20" idx="0"/>
            </p:cNvCxnSpPr>
            <p:nvPr/>
          </p:nvCxnSpPr>
          <p:spPr bwMode="auto">
            <a:xfrm rot="5400000">
              <a:off x="6185596" y="4839201"/>
              <a:ext cx="484631" cy="368021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6" name="연결선: 꺾임 25">
              <a:extLst>
                <a:ext uri="{FF2B5EF4-FFF2-40B4-BE49-F238E27FC236}">
                  <a16:creationId xmlns:a16="http://schemas.microsoft.com/office/drawing/2014/main" id="{22F4E2EB-5F65-4B55-89DE-B765CE3A9413}"/>
                </a:ext>
              </a:extLst>
            </p:cNvPr>
            <p:cNvCxnSpPr>
              <a:cxnSpLocks/>
              <a:stCxn id="12" idx="2"/>
              <a:endCxn id="21" idx="0"/>
            </p:cNvCxnSpPr>
            <p:nvPr/>
          </p:nvCxnSpPr>
          <p:spPr bwMode="auto">
            <a:xfrm rot="16200000" flipH="1">
              <a:off x="6808304" y="4584514"/>
              <a:ext cx="484631" cy="877395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7" name="연결선: 꺾임 26">
              <a:extLst>
                <a:ext uri="{FF2B5EF4-FFF2-40B4-BE49-F238E27FC236}">
                  <a16:creationId xmlns:a16="http://schemas.microsoft.com/office/drawing/2014/main" id="{2F7FBC92-6791-4715-809A-AAA1BD127920}"/>
                </a:ext>
              </a:extLst>
            </p:cNvPr>
            <p:cNvCxnSpPr>
              <a:cxnSpLocks/>
              <a:stCxn id="12" idx="2"/>
              <a:endCxn id="22" idx="0"/>
            </p:cNvCxnSpPr>
            <p:nvPr/>
          </p:nvCxnSpPr>
          <p:spPr bwMode="auto">
            <a:xfrm rot="16200000" flipH="1">
              <a:off x="7431012" y="3961806"/>
              <a:ext cx="484631" cy="2122811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247ACAC0-5A52-49BE-A537-F80B0055A7FB}"/>
                </a:ext>
              </a:extLst>
            </p:cNvPr>
            <p:cNvCxnSpPr>
              <a:cxnSpLocks/>
              <a:stCxn id="12" idx="2"/>
              <a:endCxn id="23" idx="0"/>
            </p:cNvCxnSpPr>
            <p:nvPr/>
          </p:nvCxnSpPr>
          <p:spPr bwMode="auto">
            <a:xfrm rot="16200000" flipH="1">
              <a:off x="8053720" y="3339097"/>
              <a:ext cx="484631" cy="3368227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E28BC021-F4E2-4F58-AD3B-9DAFB52FAEA2}"/>
                </a:ext>
              </a:extLst>
            </p:cNvPr>
            <p:cNvCxnSpPr>
              <a:cxnSpLocks/>
              <a:stCxn id="12" idx="2"/>
              <a:endCxn id="24" idx="0"/>
            </p:cNvCxnSpPr>
            <p:nvPr/>
          </p:nvCxnSpPr>
          <p:spPr bwMode="auto">
            <a:xfrm rot="16200000" flipH="1">
              <a:off x="8676427" y="2716390"/>
              <a:ext cx="484631" cy="4613642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0" name="연결선: 꺾임 67">
              <a:extLst>
                <a:ext uri="{FF2B5EF4-FFF2-40B4-BE49-F238E27FC236}">
                  <a16:creationId xmlns:a16="http://schemas.microsoft.com/office/drawing/2014/main" id="{F6F2AE69-A2A2-4DCC-8D57-D6BF1C262628}"/>
                </a:ext>
              </a:extLst>
            </p:cNvPr>
            <p:cNvCxnSpPr>
              <a:cxnSpLocks/>
              <a:stCxn id="20" idx="2"/>
              <a:endCxn id="31" idx="0"/>
            </p:cNvCxnSpPr>
            <p:nvPr/>
          </p:nvCxnSpPr>
          <p:spPr bwMode="auto">
            <a:xfrm>
              <a:off x="6243901" y="5699161"/>
              <a:ext cx="1" cy="484630"/>
            </a:xfrm>
            <a:prstGeom prst="straightConnector1">
              <a:avLst/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379973B-F89D-461D-A434-D61EC88E425C}"/>
                </a:ext>
              </a:extLst>
            </p:cNvPr>
            <p:cNvSpPr/>
            <p:nvPr/>
          </p:nvSpPr>
          <p:spPr bwMode="auto">
            <a:xfrm>
              <a:off x="5894630" y="6183791"/>
              <a:ext cx="698543" cy="4336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1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00BB0FFB-9C7C-455C-9C8C-A44D4EB9008D}"/>
                </a:ext>
              </a:extLst>
            </p:cNvPr>
            <p:cNvSpPr/>
            <p:nvPr/>
          </p:nvSpPr>
          <p:spPr bwMode="auto">
            <a:xfrm>
              <a:off x="6922748" y="6183791"/>
              <a:ext cx="698543" cy="4336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2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5F55BCA5-9667-4D7A-948D-D0D106FD0617}"/>
                </a:ext>
              </a:extLst>
            </p:cNvPr>
            <p:cNvSpPr/>
            <p:nvPr/>
          </p:nvSpPr>
          <p:spPr bwMode="auto">
            <a:xfrm>
              <a:off x="7931569" y="6183791"/>
              <a:ext cx="698543" cy="4336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3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1F211424-DFF7-461B-8BF6-706C496DF147}"/>
                </a:ext>
              </a:extLst>
            </p:cNvPr>
            <p:cNvSpPr/>
            <p:nvPr/>
          </p:nvSpPr>
          <p:spPr bwMode="auto">
            <a:xfrm>
              <a:off x="8940390" y="6183791"/>
              <a:ext cx="698543" cy="4336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4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BC4A0E4B-EAE7-4301-812C-85A054755245}"/>
                </a:ext>
              </a:extLst>
            </p:cNvPr>
            <p:cNvSpPr/>
            <p:nvPr/>
          </p:nvSpPr>
          <p:spPr bwMode="auto">
            <a:xfrm>
              <a:off x="9949211" y="6183791"/>
              <a:ext cx="698543" cy="4336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5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F57317F9-95C6-4152-BD9C-10434D6B11AA}"/>
                </a:ext>
              </a:extLst>
            </p:cNvPr>
            <p:cNvSpPr/>
            <p:nvPr/>
          </p:nvSpPr>
          <p:spPr bwMode="auto">
            <a:xfrm>
              <a:off x="10958032" y="6183791"/>
              <a:ext cx="698543" cy="433633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 w="9525" cap="rnd" cmpd="sng" algn="ctr">
              <a:solidFill>
                <a:srgbClr val="80808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rPr>
                <a:t>Tag 6</a:t>
              </a:r>
              <a:endPara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endParaRPr>
            </a:p>
          </p:txBody>
        </p: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940290DB-C01B-4656-A6C1-4214029C636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 bwMode="auto">
            <a:xfrm rot="16200000" flipH="1">
              <a:off x="6515644" y="5427416"/>
              <a:ext cx="484630" cy="1028119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4930535F-2947-49EC-86EF-9CEA30501FBC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 bwMode="auto">
            <a:xfrm rot="16200000" flipH="1">
              <a:off x="7020055" y="4923005"/>
              <a:ext cx="484630" cy="2036940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D59FF397-9AE9-4BE4-A261-F8A9BE3818A0}"/>
                </a:ext>
              </a:extLst>
            </p:cNvPr>
            <p:cNvCxnSpPr>
              <a:cxnSpLocks/>
              <a:stCxn id="20" idx="2"/>
              <a:endCxn id="34" idx="0"/>
            </p:cNvCxnSpPr>
            <p:nvPr/>
          </p:nvCxnSpPr>
          <p:spPr bwMode="auto">
            <a:xfrm rot="16200000" flipH="1">
              <a:off x="7524465" y="4418595"/>
              <a:ext cx="484630" cy="3045761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7EABAAE-7660-4441-A179-677252D41BE8}"/>
                </a:ext>
              </a:extLst>
            </p:cNvPr>
            <p:cNvCxnSpPr>
              <a:cxnSpLocks/>
              <a:stCxn id="20" idx="2"/>
              <a:endCxn id="35" idx="0"/>
            </p:cNvCxnSpPr>
            <p:nvPr/>
          </p:nvCxnSpPr>
          <p:spPr bwMode="auto">
            <a:xfrm rot="16200000" flipH="1">
              <a:off x="8028876" y="3914184"/>
              <a:ext cx="484630" cy="4054582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  <p:cxnSp>
          <p:nvCxnSpPr>
            <p:cNvPr id="42" name="연결선: 꺾임 41">
              <a:extLst>
                <a:ext uri="{FF2B5EF4-FFF2-40B4-BE49-F238E27FC236}">
                  <a16:creationId xmlns:a16="http://schemas.microsoft.com/office/drawing/2014/main" id="{C4F0997D-08A3-411B-B605-643EEEA735E2}"/>
                </a:ext>
              </a:extLst>
            </p:cNvPr>
            <p:cNvCxnSpPr>
              <a:cxnSpLocks/>
              <a:stCxn id="20" idx="2"/>
              <a:endCxn id="36" idx="0"/>
            </p:cNvCxnSpPr>
            <p:nvPr/>
          </p:nvCxnSpPr>
          <p:spPr bwMode="auto">
            <a:xfrm rot="16200000" flipH="1">
              <a:off x="8533286" y="3409774"/>
              <a:ext cx="484630" cy="5063403"/>
            </a:xfrm>
            <a:prstGeom prst="bentConnector3">
              <a:avLst>
                <a:gd name="adj1" fmla="val 50000"/>
              </a:avLst>
            </a:prstGeom>
            <a:solidFill>
              <a:srgbClr val="CCECFF"/>
            </a:solidFill>
            <a:ln w="19050" cap="rnd" cmpd="sng" algn="ctr">
              <a:solidFill>
                <a:srgbClr val="808080"/>
              </a:solidFill>
              <a:prstDash val="solid"/>
              <a:round/>
              <a:headEnd type="arrow" w="med" len="med"/>
              <a:tailEnd type="none" w="med" len="med"/>
            </a:ln>
            <a:effectLst/>
          </p:spPr>
        </p:cxn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D1C82DD-2DE0-495B-9739-A863E630B291}"/>
              </a:ext>
            </a:extLst>
          </p:cNvPr>
          <p:cNvGrpSpPr/>
          <p:nvPr/>
        </p:nvGrpSpPr>
        <p:grpSpPr>
          <a:xfrm>
            <a:off x="864875" y="3333135"/>
            <a:ext cx="4710985" cy="3284290"/>
            <a:chOff x="235418" y="3330882"/>
            <a:chExt cx="5781695" cy="3776948"/>
          </a:xfrm>
        </p:grpSpPr>
        <p:graphicFrame>
          <p:nvGraphicFramePr>
            <p:cNvPr id="60" name="차트 59">
              <a:extLst>
                <a:ext uri="{FF2B5EF4-FFF2-40B4-BE49-F238E27FC236}">
                  <a16:creationId xmlns:a16="http://schemas.microsoft.com/office/drawing/2014/main" id="{7D9094D0-015E-464E-AC2D-A5ECD210B8A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43508672"/>
                </p:ext>
              </p:extLst>
            </p:nvPr>
          </p:nvGraphicFramePr>
          <p:xfrm>
            <a:off x="235418" y="3330882"/>
            <a:ext cx="5781695" cy="2306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61" name="차트 60">
              <a:extLst>
                <a:ext uri="{FF2B5EF4-FFF2-40B4-BE49-F238E27FC236}">
                  <a16:creationId xmlns:a16="http://schemas.microsoft.com/office/drawing/2014/main" id="{CD8182C5-1454-40FB-AAB4-C5D340140B8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25181312"/>
                </p:ext>
              </p:extLst>
            </p:nvPr>
          </p:nvGraphicFramePr>
          <p:xfrm>
            <a:off x="235419" y="5718440"/>
            <a:ext cx="5781694" cy="13893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972291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602E164-87D5-47FA-AB6C-0BA2A093F0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62" y="707188"/>
            <a:ext cx="11533676" cy="594506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148370" y="92189"/>
            <a:ext cx="1340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 </a:t>
            </a:r>
            <a:r>
              <a:rPr lang="ko-KR" altLang="en-US" sz="2000" b="1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기능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082EB5E-4249-4BB7-B99A-616FA37E7D3C}"/>
              </a:ext>
            </a:extLst>
          </p:cNvPr>
          <p:cNvSpPr/>
          <p:nvPr/>
        </p:nvSpPr>
        <p:spPr>
          <a:xfrm>
            <a:off x="340330" y="1968909"/>
            <a:ext cx="2174270" cy="2477730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9C183-FE9E-4B94-AD7B-081468523EBC}"/>
              </a:ext>
            </a:extLst>
          </p:cNvPr>
          <p:cNvSpPr txBox="1"/>
          <p:nvPr/>
        </p:nvSpPr>
        <p:spPr>
          <a:xfrm>
            <a:off x="383458" y="4085304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FF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Group</a:t>
            </a:r>
            <a:r>
              <a:rPr lang="ko-KR" altLang="en-US" dirty="0">
                <a:solidFill>
                  <a:srgbClr val="FFFF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</a:t>
            </a:r>
            <a:r>
              <a:rPr lang="en-US" altLang="ko-KR" dirty="0">
                <a:solidFill>
                  <a:srgbClr val="FFFF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</a:t>
            </a:r>
            <a:endParaRPr lang="ko-KR" altLang="en-US" dirty="0">
              <a:solidFill>
                <a:srgbClr val="FFFF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3D28504-87F2-4A63-A3AE-A79663CD8821}"/>
              </a:ext>
            </a:extLst>
          </p:cNvPr>
          <p:cNvSpPr/>
          <p:nvPr/>
        </p:nvSpPr>
        <p:spPr>
          <a:xfrm>
            <a:off x="2626330" y="2521973"/>
            <a:ext cx="9106012" cy="1238866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044119-35B8-41B6-AF6E-CDF6BA06243F}"/>
              </a:ext>
            </a:extLst>
          </p:cNvPr>
          <p:cNvSpPr txBox="1"/>
          <p:nvPr/>
        </p:nvSpPr>
        <p:spPr>
          <a:xfrm>
            <a:off x="7765026" y="2986549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FF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Model Index</a:t>
            </a:r>
            <a:endParaRPr lang="ko-KR" altLang="en-US" dirty="0">
              <a:solidFill>
                <a:srgbClr val="FFFF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077F2314-B708-4FA6-9A15-9B0E26E319A3}"/>
              </a:ext>
            </a:extLst>
          </p:cNvPr>
          <p:cNvSpPr/>
          <p:nvPr/>
        </p:nvSpPr>
        <p:spPr>
          <a:xfrm>
            <a:off x="2750574" y="3945193"/>
            <a:ext cx="8981768" cy="2042652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0C3880-DB6B-41C7-B7C6-1AD87C0E8341}"/>
              </a:ext>
            </a:extLst>
          </p:cNvPr>
          <p:cNvSpPr txBox="1"/>
          <p:nvPr/>
        </p:nvSpPr>
        <p:spPr>
          <a:xfrm>
            <a:off x="8590936" y="4962833"/>
            <a:ext cx="1740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solidFill>
                  <a:srgbClr val="FFFF0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Tag Index</a:t>
            </a:r>
            <a:endParaRPr lang="ko-KR" altLang="en-US" dirty="0">
              <a:solidFill>
                <a:srgbClr val="FFFF00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4168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BA4C29-34F8-470E-9288-0F4CB086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E80BD-BE21-484C-9C43-6A8E69CE9C32}"/>
              </a:ext>
            </a:extLst>
          </p:cNvPr>
          <p:cNvSpPr txBox="1"/>
          <p:nvPr/>
        </p:nvSpPr>
        <p:spPr>
          <a:xfrm>
            <a:off x="148370" y="92189"/>
            <a:ext cx="1976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 Index </a:t>
            </a:r>
            <a:r>
              <a:rPr kumimoji="0" lang="ko-KR" altLang="en-US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68AE5D9-D40A-46D4-BAC7-27E1591539E3}"/>
              </a:ext>
            </a:extLst>
          </p:cNvPr>
          <p:cNvGrpSpPr/>
          <p:nvPr/>
        </p:nvGrpSpPr>
        <p:grpSpPr>
          <a:xfrm>
            <a:off x="641758" y="1140780"/>
            <a:ext cx="4710985" cy="3284289"/>
            <a:chOff x="235418" y="3330882"/>
            <a:chExt cx="5781695" cy="3776947"/>
          </a:xfrm>
        </p:grpSpPr>
        <p:graphicFrame>
          <p:nvGraphicFramePr>
            <p:cNvPr id="6" name="차트 5">
              <a:extLst>
                <a:ext uri="{FF2B5EF4-FFF2-40B4-BE49-F238E27FC236}">
                  <a16:creationId xmlns:a16="http://schemas.microsoft.com/office/drawing/2014/main" id="{24F6BCF6-80FD-4764-AF21-D48AD87C904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934622580"/>
                </p:ext>
              </p:extLst>
            </p:nvPr>
          </p:nvGraphicFramePr>
          <p:xfrm>
            <a:off x="235418" y="3330882"/>
            <a:ext cx="5781695" cy="23062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차트 7">
              <a:extLst>
                <a:ext uri="{FF2B5EF4-FFF2-40B4-BE49-F238E27FC236}">
                  <a16:creationId xmlns:a16="http://schemas.microsoft.com/office/drawing/2014/main" id="{938D0420-AB17-414F-8157-F081322DCD34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89232958"/>
                </p:ext>
              </p:extLst>
            </p:nvPr>
          </p:nvGraphicFramePr>
          <p:xfrm>
            <a:off x="235419" y="5718439"/>
            <a:ext cx="5781694" cy="138939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/>
              <p:nvPr/>
            </p:nvSpPr>
            <p:spPr>
              <a:xfrm>
                <a:off x="148370" y="4555308"/>
                <a:ext cx="609477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𝑎𝑔𝐼𝑛𝑑𝑒𝑥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𝑅𝑒𝑠𝑖𝑑𝑢𝑎𝑙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latin typeface="Cambria Math" panose="02040503050406030204" pitchFamily="18" charset="0"/>
                                </a:rPr>
                                <m:t>𝑇h𝑟𝑒𝑠h𝑜𝑙𝑑</m:t>
                              </m:r>
                            </m:den>
                          </m:f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∗(1−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𝐴𝑙𝑎𝑟𝑚𝐼𝑛𝑑𝑒𝑥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70" y="4555308"/>
                <a:ext cx="6094770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AB3F191-FBA4-4371-A2C2-2E5ABB6BA17C}"/>
              </a:ext>
            </a:extLst>
          </p:cNvPr>
          <p:cNvSpPr txBox="1"/>
          <p:nvPr/>
        </p:nvSpPr>
        <p:spPr>
          <a:xfrm>
            <a:off x="5884606" y="1253613"/>
            <a:ext cx="550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1)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AlarmIndex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0.7 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경보 발생 기준 지수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Threshold: 10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50 |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45 =&gt;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잔차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18CAAC-9292-47A7-97F7-6BC580DDD2F6}"/>
                  </a:ext>
                </a:extLst>
              </p:cNvPr>
              <p:cNvSpPr txBox="1"/>
              <p:nvPr/>
            </p:nvSpPr>
            <p:spPr>
              <a:xfrm>
                <a:off x="6185104" y="2369624"/>
                <a:ext cx="452222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𝑎𝑔𝐼𝑛𝑑𝑒𝑥</m:t>
                      </m:r>
                      <m:r>
                        <a:rPr lang="en-US" altLang="ko-KR" sz="180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altLang="ko-KR" sz="18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den>
                          </m:f>
                        </m:e>
                      </m:d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8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1−0.7</m:t>
                          </m:r>
                        </m:e>
                      </m:d>
                      <m:r>
                        <a:rPr lang="en-US" altLang="ko-KR" sz="18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=0.85</m:t>
                      </m:r>
                    </m:oMath>
                  </m:oMathPara>
                </a14:m>
                <a:endParaRPr lang="ko-KR" altLang="en-US" sz="18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18CAAC-9292-47A7-97F7-6BC580DDD2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04" y="2369624"/>
                <a:ext cx="4522224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661527B-0CF9-4938-8A50-8A3376EAC51D}"/>
              </a:ext>
            </a:extLst>
          </p:cNvPr>
          <p:cNvSpPr txBox="1"/>
          <p:nvPr/>
        </p:nvSpPr>
        <p:spPr>
          <a:xfrm>
            <a:off x="5884606" y="3262167"/>
            <a:ext cx="550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예시 </a:t>
            </a:r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en-US" altLang="ko-KR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AlarmIndex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0.7 (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경보 발생 기준 지수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Threshold: 10</a:t>
            </a:r>
          </a:p>
          <a:p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- </a:t>
            </a:r>
            <a:r>
              <a:rPr lang="ko-KR" altLang="en-US" dirty="0" err="1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50 |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예측값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35 =&gt; </a:t>
            </a:r>
            <a:r>
              <a:rPr lang="ko-KR" altLang="en-US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잔차</a:t>
            </a:r>
            <a:r>
              <a:rPr lang="en-US" altLang="ko-KR" dirty="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: 15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91A636-E5A7-4572-81BB-2BFB9FAF8D51}"/>
                  </a:ext>
                </a:extLst>
              </p:cNvPr>
              <p:cNvSpPr txBox="1"/>
              <p:nvPr/>
            </p:nvSpPr>
            <p:spPr>
              <a:xfrm>
                <a:off x="6185103" y="4378178"/>
                <a:ext cx="5501149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𝑎𝑔𝐼𝑛𝑑𝑒𝑥</m:t>
                    </m:r>
                    <m:r>
                      <a:rPr lang="en-US" altLang="ko-KR" sz="18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ko-KR" sz="18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1−0.7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=0.55</m:t>
                    </m:r>
                  </m:oMath>
                </a14:m>
                <a:r>
                  <a:rPr lang="ko-KR" altLang="en-US" sz="1800" dirty="0">
                    <a:solidFill>
                      <a:srgbClr val="002060"/>
                    </a:solidFill>
                  </a:rPr>
                  <a:t> 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(</a:t>
                </a:r>
                <a:r>
                  <a:rPr lang="ko-KR" altLang="en-US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경보 발생</a:t>
                </a:r>
                <a:r>
                  <a:rPr lang="en-US" altLang="ko-KR" sz="1800" dirty="0">
                    <a:solidFill>
                      <a:srgbClr val="FF0000"/>
                    </a:solidFill>
                    <a:latin typeface="KoPubWorld돋움체 Bold" panose="00000800000000000000" pitchFamily="2" charset="-127"/>
                    <a:ea typeface="KoPubWorld돋움체 Bold" panose="00000800000000000000" pitchFamily="2" charset="-127"/>
                    <a:cs typeface="KoPubWorld돋움체 Bold" panose="00000800000000000000" pitchFamily="2" charset="-127"/>
                  </a:rPr>
                  <a:t>)</a:t>
                </a:r>
                <a:endParaRPr lang="ko-KR" altLang="en-US" sz="1800" dirty="0">
                  <a:solidFill>
                    <a:srgbClr val="FF0000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  <a:cs typeface="KoPubWorld돋움체 Bold" panose="00000800000000000000" pitchFamily="2" charset="-127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F91A636-E5A7-4572-81BB-2BFB9FAF8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103" y="4378178"/>
                <a:ext cx="5501149" cy="506870"/>
              </a:xfrm>
              <a:prstGeom prst="rect">
                <a:avLst/>
              </a:prstGeom>
              <a:blipFill>
                <a:blip r:embed="rId6"/>
                <a:stretch>
                  <a:fillRect b="-1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430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BA4C29-34F8-470E-9288-0F4CB086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4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E80BD-BE21-484C-9C43-6A8E69CE9C32}"/>
              </a:ext>
            </a:extLst>
          </p:cNvPr>
          <p:cNvSpPr txBox="1"/>
          <p:nvPr/>
        </p:nvSpPr>
        <p:spPr>
          <a:xfrm>
            <a:off x="148370" y="92189"/>
            <a:ext cx="19766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Tag Index </a:t>
            </a:r>
            <a:r>
              <a:rPr kumimoji="0" lang="ko-KR" altLang="en-US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742DFC2-7F6C-433B-983B-1E04E83C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19" y="1108548"/>
            <a:ext cx="5572903" cy="471553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2CAB206-DAC8-4E8E-A306-47A108CC9E64}"/>
              </a:ext>
            </a:extLst>
          </p:cNvPr>
          <p:cNvSpPr txBox="1"/>
          <p:nvPr/>
        </p:nvSpPr>
        <p:spPr>
          <a:xfrm>
            <a:off x="6690851" y="4660491"/>
            <a:ext cx="5501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Index </a:t>
            </a:r>
            <a:r>
              <a:rPr lang="ko-KR" altLang="en-US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계산후 </a:t>
            </a:r>
            <a:r>
              <a:rPr lang="en-US" altLang="ko-KR" dirty="0" err="1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Window_size</a:t>
            </a:r>
            <a:r>
              <a:rPr lang="ko-KR" altLang="en-US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만큼의 평균을 구해</a:t>
            </a:r>
            <a:br>
              <a:rPr lang="en-US" altLang="ko-KR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</a:br>
            <a:r>
              <a:rPr lang="en-US" altLang="ko-KR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70</a:t>
            </a:r>
            <a:r>
              <a:rPr lang="ko-KR" altLang="en-US">
                <a:solidFill>
                  <a:srgbClr val="0070C0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점 이하일때 알람 발생</a:t>
            </a:r>
            <a:endParaRPr lang="en-US" altLang="ko-KR" dirty="0"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14675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BA4C29-34F8-470E-9288-0F4CB086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E80BD-BE21-484C-9C43-6A8E69CE9C32}"/>
              </a:ext>
            </a:extLst>
          </p:cNvPr>
          <p:cNvSpPr txBox="1"/>
          <p:nvPr/>
        </p:nvSpPr>
        <p:spPr>
          <a:xfrm>
            <a:off x="148370" y="92189"/>
            <a:ext cx="3381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Model / Group Index </a:t>
            </a:r>
            <a:r>
              <a:rPr kumimoji="0" lang="ko-KR" altLang="en-US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/>
              <p:nvPr/>
            </p:nvSpPr>
            <p:spPr>
              <a:xfrm>
                <a:off x="621560" y="1222538"/>
                <a:ext cx="395074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𝑊𝐼𝑛𝑑𝑒𝑥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𝐼𝑛𝑑𝑒𝑥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𝑊𝑒𝑖𝑔h𝑡</m:t>
                          </m:r>
                        </m:e>
                        <m:sub>
                          <m:r>
                            <a:rPr lang="en-US" altLang="ko-KR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0" y="1222538"/>
                <a:ext cx="3950747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BF1923-7B0E-4697-851C-A79584AE5ACD}"/>
              </a:ext>
            </a:extLst>
          </p:cNvPr>
          <p:cNvSpPr txBox="1"/>
          <p:nvPr/>
        </p:nvSpPr>
        <p:spPr>
          <a:xfrm>
            <a:off x="396635" y="853206"/>
            <a:ext cx="2947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Step1. </a:t>
            </a:r>
            <a:r>
              <a:rPr kumimoji="0" lang="ko-KR" altLang="en-US" b="1" i="0" u="none" strike="noStrike" kern="1200" cap="none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신호별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가중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99E426-094C-4052-91B2-A06551E1CA41}"/>
                  </a:ext>
                </a:extLst>
              </p:cNvPr>
              <p:cNvSpPr txBox="1"/>
              <p:nvPr/>
            </p:nvSpPr>
            <p:spPr>
              <a:xfrm>
                <a:off x="6872455" y="1222538"/>
                <a:ext cx="4922910" cy="7397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𝑊𝑒𝑖𝑔h𝑡𝑒𝑑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𝐴𝑣𝑒𝑟𝑎𝑔𝑒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𝑰𝒏𝒅𝒆𝒙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𝒆𝒊𝒈𝒉𝒕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ko-KR" b="1" i="1"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r>
                                    <a:rPr lang="en-US" altLang="ko-KR" b="1" i="1" smtClean="0">
                                      <a:latin typeface="Cambria Math" panose="02040503050406030204" pitchFamily="18" charset="0"/>
                                    </a:rPr>
                                    <m:t>𝒆𝒊𝒈𝒉𝒕</m:t>
                                  </m:r>
                                </m:e>
                                <m:sub>
                                  <m:r>
                                    <a:rPr lang="en-US" altLang="ko-KR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99E426-094C-4052-91B2-A06551E1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2455" y="1222538"/>
                <a:ext cx="4922910" cy="7397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67DFE3-FAE6-4D98-9AD3-25B7B85BBE32}"/>
              </a:ext>
            </a:extLst>
          </p:cNvPr>
          <p:cNvSpPr txBox="1"/>
          <p:nvPr/>
        </p:nvSpPr>
        <p:spPr>
          <a:xfrm>
            <a:off x="6647530" y="853206"/>
            <a:ext cx="227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Step2.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가중 합산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F0869D-40A2-46DF-AE61-49364746A67A}"/>
              </a:ext>
            </a:extLst>
          </p:cNvPr>
          <p:cNvGrpSpPr/>
          <p:nvPr/>
        </p:nvGrpSpPr>
        <p:grpSpPr>
          <a:xfrm>
            <a:off x="348467" y="2564562"/>
            <a:ext cx="11495067" cy="3211632"/>
            <a:chOff x="232113" y="2631039"/>
            <a:chExt cx="12511712" cy="34956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A00000-B2B4-4702-B892-F6F7CAF0D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113" y="2631039"/>
              <a:ext cx="10048875" cy="34956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9FFD40-F38E-4012-A644-B1166F7C9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5925" y="2631039"/>
              <a:ext cx="2247900" cy="1276350"/>
            </a:xfrm>
            <a:prstGeom prst="rect">
              <a:avLst/>
            </a:prstGeom>
          </p:spPr>
        </p:pic>
      </p:grp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AB0868B7-D8A7-470C-8781-D90151C57126}"/>
              </a:ext>
            </a:extLst>
          </p:cNvPr>
          <p:cNvSpPr/>
          <p:nvPr/>
        </p:nvSpPr>
        <p:spPr>
          <a:xfrm>
            <a:off x="3039864" y="2586128"/>
            <a:ext cx="596930" cy="3052671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FF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DA5FE-7D78-4373-B515-F6A72F5968CC}"/>
              </a:ext>
            </a:extLst>
          </p:cNvPr>
          <p:cNvSpPr/>
          <p:nvPr/>
        </p:nvSpPr>
        <p:spPr>
          <a:xfrm>
            <a:off x="9778514" y="2769009"/>
            <a:ext cx="2049780" cy="187552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1B3708-93C9-4A4D-AD06-D0AF1094C9C6}"/>
              </a:ext>
            </a:extLst>
          </p:cNvPr>
          <p:cNvSpPr txBox="1"/>
          <p:nvPr/>
        </p:nvSpPr>
        <p:spPr>
          <a:xfrm>
            <a:off x="2777760" y="25371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FF00"/>
                </a:solidFill>
              </a:rPr>
              <a:t>①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01663A-73A5-4D36-95CF-D48559154C15}"/>
              </a:ext>
            </a:extLst>
          </p:cNvPr>
          <p:cNvSpPr txBox="1"/>
          <p:nvPr/>
        </p:nvSpPr>
        <p:spPr>
          <a:xfrm>
            <a:off x="10940685" y="265145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928642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BA4C29-34F8-470E-9288-0F4CB086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E80BD-BE21-484C-9C43-6A8E69CE9C32}"/>
              </a:ext>
            </a:extLst>
          </p:cNvPr>
          <p:cNvSpPr txBox="1"/>
          <p:nvPr/>
        </p:nvSpPr>
        <p:spPr>
          <a:xfrm>
            <a:off x="148370" y="92189"/>
            <a:ext cx="3381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Model / Group Index </a:t>
            </a:r>
            <a:r>
              <a:rPr kumimoji="0" lang="ko-KR" altLang="en-US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/>
              <p:nvPr/>
            </p:nvSpPr>
            <p:spPr>
              <a:xfrm>
                <a:off x="621560" y="1222538"/>
                <a:ext cx="46133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𝑊𝑒𝑖𝑔h𝑡𝑒𝑑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𝑊𝐼𝑛𝑑𝑒𝑥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0" y="1222538"/>
                <a:ext cx="4613380" cy="369332"/>
              </a:xfrm>
              <a:prstGeom prst="rect">
                <a:avLst/>
              </a:prstGeom>
              <a:blipFill>
                <a:blip r:embed="rId2"/>
                <a:stretch>
                  <a:fillRect l="-396" b="-1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BF1923-7B0E-4697-851C-A79584AE5ACD}"/>
              </a:ext>
            </a:extLst>
          </p:cNvPr>
          <p:cNvSpPr txBox="1"/>
          <p:nvPr/>
        </p:nvSpPr>
        <p:spPr>
          <a:xfrm>
            <a:off x="396635" y="853206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Step3.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최소 가중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99E426-094C-4052-91B2-A06551E1CA41}"/>
                  </a:ext>
                </a:extLst>
              </p:cNvPr>
              <p:cNvSpPr txBox="1"/>
              <p:nvPr/>
            </p:nvSpPr>
            <p:spPr>
              <a:xfrm>
                <a:off x="6729580" y="1222538"/>
                <a:ext cx="4922910" cy="5791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𝐴𝑉𝐺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𝑾𝒆𝒊𝒈𝒉𝒕𝒆𝒅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𝑾𝒆𝒊𝒈𝒉𝒕𝒆𝒅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99E426-094C-4052-91B2-A06551E1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580" y="1222538"/>
                <a:ext cx="4922910" cy="579133"/>
              </a:xfrm>
              <a:prstGeom prst="rect">
                <a:avLst/>
              </a:prstGeom>
              <a:blipFill>
                <a:blip r:embed="rId3"/>
                <a:stretch>
                  <a:fillRect r="-9294" b="-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67DFE3-FAE6-4D98-9AD3-25B7B85BBE32}"/>
              </a:ext>
            </a:extLst>
          </p:cNvPr>
          <p:cNvSpPr txBox="1"/>
          <p:nvPr/>
        </p:nvSpPr>
        <p:spPr>
          <a:xfrm>
            <a:off x="6504655" y="853206"/>
            <a:ext cx="2745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Step4.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평균 그룹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F0869D-40A2-46DF-AE61-49364746A67A}"/>
              </a:ext>
            </a:extLst>
          </p:cNvPr>
          <p:cNvGrpSpPr/>
          <p:nvPr/>
        </p:nvGrpSpPr>
        <p:grpSpPr>
          <a:xfrm>
            <a:off x="348467" y="2564562"/>
            <a:ext cx="11495067" cy="3211632"/>
            <a:chOff x="232113" y="2631039"/>
            <a:chExt cx="12511712" cy="34956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A00000-B2B4-4702-B892-F6F7CAF0D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113" y="2631039"/>
              <a:ext cx="10048875" cy="34956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9FFD40-F38E-4012-A644-B1166F7C9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5925" y="2631039"/>
              <a:ext cx="2247900" cy="1276350"/>
            </a:xfrm>
            <a:prstGeom prst="rect">
              <a:avLst/>
            </a:prstGeom>
          </p:spPr>
        </p:pic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DA5FE-7D78-4373-B515-F6A72F5968CC}"/>
              </a:ext>
            </a:extLst>
          </p:cNvPr>
          <p:cNvSpPr/>
          <p:nvPr/>
        </p:nvSpPr>
        <p:spPr>
          <a:xfrm>
            <a:off x="9778514" y="2945754"/>
            <a:ext cx="2049780" cy="187552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CD6D16-29CD-456E-A097-2CB1DFB4A5B4}"/>
              </a:ext>
            </a:extLst>
          </p:cNvPr>
          <p:cNvSpPr/>
          <p:nvPr/>
        </p:nvSpPr>
        <p:spPr>
          <a:xfrm>
            <a:off x="9778514" y="3136254"/>
            <a:ext cx="2049780" cy="187552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84C9D5-29B8-4476-B2A6-66A1845FD272}"/>
              </a:ext>
            </a:extLst>
          </p:cNvPr>
          <p:cNvSpPr txBox="1"/>
          <p:nvPr/>
        </p:nvSpPr>
        <p:spPr>
          <a:xfrm>
            <a:off x="10940685" y="28126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③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DD1E7A-35C3-433A-AE10-BFF52645F7D7}"/>
              </a:ext>
            </a:extLst>
          </p:cNvPr>
          <p:cNvSpPr txBox="1"/>
          <p:nvPr/>
        </p:nvSpPr>
        <p:spPr>
          <a:xfrm>
            <a:off x="10940685" y="30460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173015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BA4C29-34F8-470E-9288-0F4CB086F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CF5DDCC2-5597-4CF1-A11D-D388B5FBB46C}" type="slidenum">
              <a:rPr lang="ko-KR" altLang="en-US" b="1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</a:t>
            </a:fld>
            <a:endParaRPr lang="ko-KR" altLang="en-US" b="1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E80BD-BE21-484C-9C43-6A8E69CE9C32}"/>
              </a:ext>
            </a:extLst>
          </p:cNvPr>
          <p:cNvSpPr txBox="1"/>
          <p:nvPr/>
        </p:nvSpPr>
        <p:spPr>
          <a:xfrm>
            <a:off x="148370" y="92189"/>
            <a:ext cx="33813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Model / Group Index </a:t>
            </a:r>
            <a:r>
              <a:rPr kumimoji="0" lang="ko-KR" altLang="en-US" sz="2000" b="1" i="0" u="none" strike="noStrike" kern="1200" cap="none" normalizeH="0" baseline="0" noProof="0" dirty="0">
                <a:ln>
                  <a:noFill/>
                </a:ln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t>계산</a:t>
            </a:r>
            <a:endParaRPr kumimoji="0" lang="en-US" altLang="ko-KR" sz="2000" b="1" i="0" u="none" strike="noStrike" kern="1200" cap="none" normalizeH="0" baseline="0" noProof="0" dirty="0">
              <a:ln>
                <a:noFill/>
              </a:ln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/>
              <p:nvPr/>
            </p:nvSpPr>
            <p:spPr>
              <a:xfrm>
                <a:off x="621560" y="1222538"/>
                <a:ext cx="4613380" cy="374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중요</m:t>
                      </m:r>
                      <m:r>
                        <a:rPr lang="ko-KR" altLang="en-US" i="1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i="1" smtClean="0">
                          <a:latin typeface="Cambria Math" panose="02040503050406030204" pitchFamily="18" charset="0"/>
                        </a:rPr>
                        <m:t>호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𝑀𝑖𝑛𝑖𝑚𝑢𝑚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1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D948BB2-0B8C-46DB-8DC6-5A8CED9C9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60" y="1222538"/>
                <a:ext cx="4613380" cy="374526"/>
              </a:xfrm>
              <a:prstGeom prst="rect">
                <a:avLst/>
              </a:prstGeom>
              <a:blipFill>
                <a:blip r:embed="rId2"/>
                <a:stretch>
                  <a:fillRect l="-264" b="-163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0BF1923-7B0E-4697-851C-A79584AE5ACD}"/>
              </a:ext>
            </a:extLst>
          </p:cNvPr>
          <p:cNvSpPr txBox="1"/>
          <p:nvPr/>
        </p:nvSpPr>
        <p:spPr>
          <a:xfrm>
            <a:off x="396635" y="853206"/>
            <a:ext cx="3351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Step5.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중요신호의 최소 지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99E426-094C-4052-91B2-A06551E1CA41}"/>
                  </a:ext>
                </a:extLst>
              </p:cNvPr>
              <p:cNvSpPr txBox="1"/>
              <p:nvPr/>
            </p:nvSpPr>
            <p:spPr>
              <a:xfrm>
                <a:off x="6647529" y="1222538"/>
                <a:ext cx="5382545" cy="583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𝐺𝑟𝑜𝑢𝑝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altLang="ko-KR" sz="16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altLang="ko-KR" sz="16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중</m:t>
                      </m:r>
                      <m:r>
                        <a:rPr lang="ko-KR" altLang="en-US" sz="1600" b="1" i="1">
                          <a:latin typeface="Cambria Math" panose="02040503050406030204" pitchFamily="18" charset="0"/>
                        </a:rPr>
                        <m:t>요</m:t>
                      </m:r>
                      <m:r>
                        <a:rPr lang="ko-KR" altLang="en-US" sz="1600" b="1" i="1" smtClean="0">
                          <a:latin typeface="Cambria Math" panose="02040503050406030204" pitchFamily="18" charset="0"/>
                        </a:rPr>
                        <m:t>신</m:t>
                      </m:r>
                      <m:r>
                        <a:rPr lang="ko-KR" altLang="en-US" sz="1600" b="1" i="1">
                          <a:latin typeface="Cambria Math" panose="02040503050406030204" pitchFamily="18" charset="0"/>
                        </a:rPr>
                        <m:t>호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𝑴𝒊𝒏𝒊𝒎𝒖𝒎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𝑮𝒓𝒐𝒖𝒑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𝑰𝒏𝒅𝒆𝒙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𝑨𝑽𝑮</m:t>
                      </m:r>
                      <m:r>
                        <a:rPr lang="en-US" altLang="ko-KR" sz="1600" b="1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99E426-094C-4052-91B2-A06551E1CA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7529" y="1222538"/>
                <a:ext cx="5382545" cy="583814"/>
              </a:xfrm>
              <a:prstGeom prst="rect">
                <a:avLst/>
              </a:prstGeom>
              <a:blipFill>
                <a:blip r:embed="rId3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8767DFE3-FAE6-4D98-9AD3-25B7B85BBE32}"/>
              </a:ext>
            </a:extLst>
          </p:cNvPr>
          <p:cNvSpPr txBox="1"/>
          <p:nvPr/>
        </p:nvSpPr>
        <p:spPr>
          <a:xfrm>
            <a:off x="6422605" y="853206"/>
            <a:ext cx="3252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Step6. 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최종 모델</a:t>
            </a:r>
            <a:r>
              <a:rPr kumimoji="0" lang="en-US" altLang="ko-KR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/</a:t>
            </a:r>
            <a:r>
              <a:rPr kumimoji="0" lang="ko-KR" altLang="en-US" b="1" i="0" u="none" strike="noStrike" kern="1200" cap="none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그룹 지수 계산</a:t>
            </a:r>
            <a:endParaRPr kumimoji="0" lang="en-US" altLang="ko-KR" b="1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ACF0869D-40A2-46DF-AE61-49364746A67A}"/>
              </a:ext>
            </a:extLst>
          </p:cNvPr>
          <p:cNvGrpSpPr/>
          <p:nvPr/>
        </p:nvGrpSpPr>
        <p:grpSpPr>
          <a:xfrm>
            <a:off x="348467" y="2564562"/>
            <a:ext cx="11495067" cy="3211632"/>
            <a:chOff x="232113" y="2631039"/>
            <a:chExt cx="12511712" cy="34956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11A00000-B2B4-4702-B892-F6F7CAF0D4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113" y="2631039"/>
              <a:ext cx="10048875" cy="3495675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49FFD40-F38E-4012-A644-B1166F7C9C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495925" y="2631039"/>
              <a:ext cx="2247900" cy="1276350"/>
            </a:xfrm>
            <a:prstGeom prst="rect">
              <a:avLst/>
            </a:prstGeom>
          </p:spPr>
        </p:pic>
      </p:grp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4EEDA5FE-7D78-4373-B515-F6A72F5968CC}"/>
              </a:ext>
            </a:extLst>
          </p:cNvPr>
          <p:cNvSpPr/>
          <p:nvPr/>
        </p:nvSpPr>
        <p:spPr>
          <a:xfrm>
            <a:off x="9778514" y="3336279"/>
            <a:ext cx="2049780" cy="187552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9CD6D16-29CD-456E-A097-2CB1DFB4A5B4}"/>
              </a:ext>
            </a:extLst>
          </p:cNvPr>
          <p:cNvSpPr/>
          <p:nvPr/>
        </p:nvSpPr>
        <p:spPr>
          <a:xfrm>
            <a:off x="9778514" y="3526779"/>
            <a:ext cx="2049780" cy="187552"/>
          </a:xfrm>
          <a:prstGeom prst="roundRect">
            <a:avLst>
              <a:gd name="adj" fmla="val 1405"/>
            </a:avLst>
          </a:prstGeom>
          <a:solidFill>
            <a:srgbClr val="FFFF00">
              <a:alpha val="20000"/>
            </a:srgbClr>
          </a:solidFill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E0D754-667D-4239-8CB8-EB232E66423C}"/>
              </a:ext>
            </a:extLst>
          </p:cNvPr>
          <p:cNvSpPr txBox="1"/>
          <p:nvPr/>
        </p:nvSpPr>
        <p:spPr>
          <a:xfrm>
            <a:off x="10940685" y="32086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65BFBB-D6D8-4C5D-927C-5C302595117A}"/>
              </a:ext>
            </a:extLst>
          </p:cNvPr>
          <p:cNvSpPr txBox="1"/>
          <p:nvPr/>
        </p:nvSpPr>
        <p:spPr>
          <a:xfrm>
            <a:off x="10940685" y="345198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159952962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491</Words>
  <Application>Microsoft Office PowerPoint</Application>
  <PresentationFormat>와이드스크린</PresentationFormat>
  <Paragraphs>85</Paragraphs>
  <Slides>7</Slides>
  <Notes>2</Notes>
  <HiddenSlides>0</HiddenSlides>
  <MMClips>0</MMClips>
  <ScaleCrop>false</ScaleCrop>
  <HeadingPairs>
    <vt:vector size="8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4" baseType="lpstr">
      <vt:lpstr>KoPubWorld돋움체 Bold</vt:lpstr>
      <vt:lpstr>굴림</vt:lpstr>
      <vt:lpstr>맑은 고딕</vt:lpstr>
      <vt:lpstr>Arial</vt:lpstr>
      <vt:lpstr>Cambria Math</vt:lpstr>
      <vt:lpstr>1_Office 테마</vt:lpstr>
      <vt:lpstr>Image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원준일</dc:creator>
  <cp:lastModifiedBy>jhpark</cp:lastModifiedBy>
  <cp:revision>92</cp:revision>
  <dcterms:created xsi:type="dcterms:W3CDTF">2021-02-02T01:59:52Z</dcterms:created>
  <dcterms:modified xsi:type="dcterms:W3CDTF">2024-11-29T02:05:52Z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312144-80fc-4580-9f4d-42ec99eb3744_Enabled">
    <vt:lpwstr>true</vt:lpwstr>
  </property>
  <property fmtid="{D5CDD505-2E9C-101B-9397-08002B2CF9AE}" pid="3" name="MSIP_Label_f0312144-80fc-4580-9f4d-42ec99eb3744_SetDate">
    <vt:lpwstr>2021-09-14T01:50:58Z</vt:lpwstr>
  </property>
  <property fmtid="{D5CDD505-2E9C-101B-9397-08002B2CF9AE}" pid="4" name="MSIP_Label_f0312144-80fc-4580-9f4d-42ec99eb3744_Method">
    <vt:lpwstr>Privileged</vt:lpwstr>
  </property>
  <property fmtid="{D5CDD505-2E9C-101B-9397-08002B2CF9AE}" pid="5" name="MSIP_Label_f0312144-80fc-4580-9f4d-42ec99eb3744_Name">
    <vt:lpwstr>Public</vt:lpwstr>
  </property>
  <property fmtid="{D5CDD505-2E9C-101B-9397-08002B2CF9AE}" pid="6" name="MSIP_Label_f0312144-80fc-4580-9f4d-42ec99eb3744_SiteId">
    <vt:lpwstr>53a10894-e9b2-4df1-bdd5-9ea7cf6ad151</vt:lpwstr>
  </property>
  <property fmtid="{D5CDD505-2E9C-101B-9397-08002B2CF9AE}" pid="7" name="MSIP_Label_f0312144-80fc-4580-9f4d-42ec99eb3744_ActionId">
    <vt:lpwstr>2b914dd8-0f54-43fb-a67e-0eaf5fe26bf2</vt:lpwstr>
  </property>
  <property fmtid="{D5CDD505-2E9C-101B-9397-08002B2CF9AE}" pid="8" name="MSIP_Label_f0312144-80fc-4580-9f4d-42ec99eb3744_ContentBits">
    <vt:lpwstr>0</vt:lpwstr>
  </property>
</Properties>
</file>