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sldIdLst>
    <p:sldId id="256" r:id="rId2"/>
    <p:sldId id="2704" r:id="rId3"/>
    <p:sldId id="283" r:id="rId4"/>
    <p:sldId id="2710" r:id="rId5"/>
    <p:sldId id="2706" r:id="rId6"/>
    <p:sldId id="2707" r:id="rId7"/>
    <p:sldId id="2713" r:id="rId8"/>
    <p:sldId id="2708" r:id="rId9"/>
    <p:sldId id="2709" r:id="rId10"/>
    <p:sldId id="2711" r:id="rId11"/>
    <p:sldId id="2714" r:id="rId12"/>
    <p:sldId id="2715" r:id="rId13"/>
    <p:sldId id="2716" r:id="rId14"/>
    <p:sldId id="2717" r:id="rId15"/>
    <p:sldId id="2718" r:id="rId16"/>
    <p:sldId id="2719" r:id="rId17"/>
    <p:sldId id="263" r:id="rId18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FDEADA"/>
    <a:srgbClr val="0070C0"/>
    <a:srgbClr val="77933C"/>
    <a:srgbClr val="002F7B"/>
    <a:srgbClr val="060B29"/>
    <a:srgbClr val="6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8" autoAdjust="0"/>
    <p:restoredTop sz="94660"/>
  </p:normalViewPr>
  <p:slideViewPr>
    <p:cSldViewPr snapToGrid="0">
      <p:cViewPr>
        <p:scale>
          <a:sx n="100" d="100"/>
          <a:sy n="100" d="100"/>
        </p:scale>
        <p:origin x="64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03.%20Algorithm\AAKR\&#51312;&#44592;&#44221;&#48372;%20&#50696;&#52769;&#44050;%20Calculator_&#44368;&#50977;&#50857;_ex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/>
              <a:t>학습 데이터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'Example (2)'!$I$3</c:f>
              <c:strCache>
                <c:ptCount val="1"/>
                <c:pt idx="0">
                  <c:v>Tag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'Example (2)'!$I$4:$I$33</c:f>
              <c:numCache>
                <c:formatCode>General</c:formatCode>
                <c:ptCount val="30"/>
                <c:pt idx="0">
                  <c:v>23</c:v>
                </c:pt>
                <c:pt idx="1">
                  <c:v>24</c:v>
                </c:pt>
                <c:pt idx="2">
                  <c:v>24</c:v>
                </c:pt>
                <c:pt idx="3">
                  <c:v>24</c:v>
                </c:pt>
                <c:pt idx="4">
                  <c:v>23</c:v>
                </c:pt>
                <c:pt idx="5">
                  <c:v>25</c:v>
                </c:pt>
                <c:pt idx="6">
                  <c:v>27</c:v>
                </c:pt>
                <c:pt idx="7">
                  <c:v>27</c:v>
                </c:pt>
                <c:pt idx="8">
                  <c:v>25</c:v>
                </c:pt>
                <c:pt idx="9">
                  <c:v>26</c:v>
                </c:pt>
                <c:pt idx="10">
                  <c:v>26</c:v>
                </c:pt>
                <c:pt idx="11">
                  <c:v>26</c:v>
                </c:pt>
                <c:pt idx="12">
                  <c:v>26</c:v>
                </c:pt>
                <c:pt idx="13">
                  <c:v>27</c:v>
                </c:pt>
                <c:pt idx="14">
                  <c:v>27</c:v>
                </c:pt>
                <c:pt idx="15">
                  <c:v>27</c:v>
                </c:pt>
                <c:pt idx="16">
                  <c:v>27</c:v>
                </c:pt>
                <c:pt idx="17">
                  <c:v>30</c:v>
                </c:pt>
                <c:pt idx="18">
                  <c:v>27</c:v>
                </c:pt>
                <c:pt idx="19">
                  <c:v>28</c:v>
                </c:pt>
                <c:pt idx="20">
                  <c:v>28</c:v>
                </c:pt>
                <c:pt idx="21">
                  <c:v>25</c:v>
                </c:pt>
                <c:pt idx="22">
                  <c:v>25</c:v>
                </c:pt>
                <c:pt idx="23">
                  <c:v>25</c:v>
                </c:pt>
                <c:pt idx="24">
                  <c:v>25</c:v>
                </c:pt>
                <c:pt idx="25">
                  <c:v>29</c:v>
                </c:pt>
                <c:pt idx="26">
                  <c:v>29</c:v>
                </c:pt>
                <c:pt idx="27">
                  <c:v>27</c:v>
                </c:pt>
                <c:pt idx="28">
                  <c:v>28</c:v>
                </c:pt>
                <c:pt idx="29">
                  <c:v>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03-4277-9F1B-EABDFACBBDFA}"/>
            </c:ext>
          </c:extLst>
        </c:ser>
        <c:ser>
          <c:idx val="1"/>
          <c:order val="1"/>
          <c:tx>
            <c:strRef>
              <c:f>'Example (2)'!$J$3</c:f>
              <c:strCache>
                <c:ptCount val="1"/>
                <c:pt idx="0">
                  <c:v>Tag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'Example (2)'!$J$4:$J$33</c:f>
              <c:numCache>
                <c:formatCode>General</c:formatCode>
                <c:ptCount val="30"/>
                <c:pt idx="0">
                  <c:v>42</c:v>
                </c:pt>
                <c:pt idx="1">
                  <c:v>44</c:v>
                </c:pt>
                <c:pt idx="2">
                  <c:v>45</c:v>
                </c:pt>
                <c:pt idx="3">
                  <c:v>45</c:v>
                </c:pt>
                <c:pt idx="4">
                  <c:v>44</c:v>
                </c:pt>
                <c:pt idx="5">
                  <c:v>48</c:v>
                </c:pt>
                <c:pt idx="6">
                  <c:v>50</c:v>
                </c:pt>
                <c:pt idx="7">
                  <c:v>50</c:v>
                </c:pt>
                <c:pt idx="8">
                  <c:v>49</c:v>
                </c:pt>
                <c:pt idx="9">
                  <c:v>49</c:v>
                </c:pt>
                <c:pt idx="10">
                  <c:v>51</c:v>
                </c:pt>
                <c:pt idx="11">
                  <c:v>50</c:v>
                </c:pt>
                <c:pt idx="12">
                  <c:v>50</c:v>
                </c:pt>
                <c:pt idx="13">
                  <c:v>50</c:v>
                </c:pt>
                <c:pt idx="14">
                  <c:v>50</c:v>
                </c:pt>
                <c:pt idx="15">
                  <c:v>51</c:v>
                </c:pt>
                <c:pt idx="16">
                  <c:v>51</c:v>
                </c:pt>
                <c:pt idx="17">
                  <c:v>53</c:v>
                </c:pt>
                <c:pt idx="18">
                  <c:v>53</c:v>
                </c:pt>
                <c:pt idx="19">
                  <c:v>51</c:v>
                </c:pt>
                <c:pt idx="20">
                  <c:v>51</c:v>
                </c:pt>
                <c:pt idx="21">
                  <c:v>48</c:v>
                </c:pt>
                <c:pt idx="22">
                  <c:v>48</c:v>
                </c:pt>
                <c:pt idx="23">
                  <c:v>49</c:v>
                </c:pt>
                <c:pt idx="24">
                  <c:v>49</c:v>
                </c:pt>
                <c:pt idx="25">
                  <c:v>52</c:v>
                </c:pt>
                <c:pt idx="26">
                  <c:v>53</c:v>
                </c:pt>
                <c:pt idx="27">
                  <c:v>51</c:v>
                </c:pt>
                <c:pt idx="28">
                  <c:v>53</c:v>
                </c:pt>
                <c:pt idx="29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03-4277-9F1B-EABDFACBBDFA}"/>
            </c:ext>
          </c:extLst>
        </c:ser>
        <c:ser>
          <c:idx val="2"/>
          <c:order val="2"/>
          <c:tx>
            <c:strRef>
              <c:f>'Example (2)'!$K$3</c:f>
              <c:strCache>
                <c:ptCount val="1"/>
                <c:pt idx="0">
                  <c:v>Tag 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'Example (2)'!$K$4:$K$33</c:f>
              <c:numCache>
                <c:formatCode>General</c:formatCode>
                <c:ptCount val="30"/>
                <c:pt idx="0">
                  <c:v>59</c:v>
                </c:pt>
                <c:pt idx="1">
                  <c:v>59</c:v>
                </c:pt>
                <c:pt idx="2">
                  <c:v>59</c:v>
                </c:pt>
                <c:pt idx="3">
                  <c:v>60</c:v>
                </c:pt>
                <c:pt idx="4">
                  <c:v>60</c:v>
                </c:pt>
                <c:pt idx="5">
                  <c:v>64</c:v>
                </c:pt>
                <c:pt idx="6">
                  <c:v>65</c:v>
                </c:pt>
                <c:pt idx="7">
                  <c:v>65</c:v>
                </c:pt>
                <c:pt idx="8">
                  <c:v>65</c:v>
                </c:pt>
                <c:pt idx="9">
                  <c:v>65</c:v>
                </c:pt>
                <c:pt idx="10">
                  <c:v>65</c:v>
                </c:pt>
                <c:pt idx="11">
                  <c:v>65</c:v>
                </c:pt>
                <c:pt idx="12">
                  <c:v>65</c:v>
                </c:pt>
                <c:pt idx="13">
                  <c:v>62</c:v>
                </c:pt>
                <c:pt idx="14">
                  <c:v>65</c:v>
                </c:pt>
                <c:pt idx="15">
                  <c:v>66</c:v>
                </c:pt>
                <c:pt idx="16">
                  <c:v>64</c:v>
                </c:pt>
                <c:pt idx="17">
                  <c:v>65</c:v>
                </c:pt>
                <c:pt idx="18">
                  <c:v>66</c:v>
                </c:pt>
                <c:pt idx="19">
                  <c:v>67</c:v>
                </c:pt>
                <c:pt idx="20">
                  <c:v>68</c:v>
                </c:pt>
                <c:pt idx="21">
                  <c:v>65</c:v>
                </c:pt>
                <c:pt idx="22">
                  <c:v>65</c:v>
                </c:pt>
                <c:pt idx="23">
                  <c:v>66</c:v>
                </c:pt>
                <c:pt idx="24">
                  <c:v>67</c:v>
                </c:pt>
                <c:pt idx="25">
                  <c:v>68</c:v>
                </c:pt>
                <c:pt idx="26">
                  <c:v>67</c:v>
                </c:pt>
                <c:pt idx="27">
                  <c:v>67</c:v>
                </c:pt>
                <c:pt idx="28">
                  <c:v>67</c:v>
                </c:pt>
                <c:pt idx="29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03-4277-9F1B-EABDFACBB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4036623"/>
        <c:axId val="1791746303"/>
      </c:lineChart>
      <c:catAx>
        <c:axId val="4940366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91746303"/>
        <c:crosses val="autoZero"/>
        <c:auto val="1"/>
        <c:lblAlgn val="ctr"/>
        <c:lblOffset val="100"/>
        <c:noMultiLvlLbl val="0"/>
      </c:catAx>
      <c:valAx>
        <c:axId val="179174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4036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Act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Sheet1!$A$2:$A$182</c:f>
              <c:numCache>
                <c:formatCode>General</c:formatCode>
                <c:ptCount val="181"/>
                <c:pt idx="0">
                  <c:v>526823</c:v>
                </c:pt>
                <c:pt idx="1">
                  <c:v>704715.33333333337</c:v>
                </c:pt>
                <c:pt idx="2">
                  <c:v>336560.33333333331</c:v>
                </c:pt>
                <c:pt idx="3">
                  <c:v>544822</c:v>
                </c:pt>
                <c:pt idx="4">
                  <c:v>434922</c:v>
                </c:pt>
                <c:pt idx="5">
                  <c:v>267197.66666666669</c:v>
                </c:pt>
                <c:pt idx="6">
                  <c:v>251830.66666666669</c:v>
                </c:pt>
                <c:pt idx="7">
                  <c:v>390496.66666666669</c:v>
                </c:pt>
                <c:pt idx="8">
                  <c:v>736705.33333333337</c:v>
                </c:pt>
                <c:pt idx="9">
                  <c:v>780317.66666666663</c:v>
                </c:pt>
                <c:pt idx="10">
                  <c:v>250181</c:v>
                </c:pt>
                <c:pt idx="11">
                  <c:v>259961</c:v>
                </c:pt>
                <c:pt idx="12">
                  <c:v>513614.33333333337</c:v>
                </c:pt>
                <c:pt idx="13">
                  <c:v>815058.33333333337</c:v>
                </c:pt>
                <c:pt idx="14">
                  <c:v>619727.33333333337</c:v>
                </c:pt>
                <c:pt idx="15">
                  <c:v>929182.33333333337</c:v>
                </c:pt>
                <c:pt idx="16">
                  <c:v>305433.66666666669</c:v>
                </c:pt>
                <c:pt idx="17">
                  <c:v>355944.66666666669</c:v>
                </c:pt>
                <c:pt idx="18">
                  <c:v>781173.33333333337</c:v>
                </c:pt>
                <c:pt idx="19">
                  <c:v>447756.66666666669</c:v>
                </c:pt>
                <c:pt idx="20">
                  <c:v>710772.33333333337</c:v>
                </c:pt>
                <c:pt idx="21">
                  <c:v>367635.66666666669</c:v>
                </c:pt>
                <c:pt idx="22">
                  <c:v>735152.66666666663</c:v>
                </c:pt>
                <c:pt idx="23">
                  <c:v>318193.33333333331</c:v>
                </c:pt>
                <c:pt idx="24">
                  <c:v>695601.33333333337</c:v>
                </c:pt>
                <c:pt idx="25">
                  <c:v>469977.33333333331</c:v>
                </c:pt>
                <c:pt idx="26">
                  <c:v>726929</c:v>
                </c:pt>
                <c:pt idx="27">
                  <c:v>885704</c:v>
                </c:pt>
                <c:pt idx="28">
                  <c:v>671305</c:v>
                </c:pt>
                <c:pt idx="29">
                  <c:v>362275.33333333331</c:v>
                </c:pt>
                <c:pt idx="30">
                  <c:v>913131.33333333337</c:v>
                </c:pt>
                <c:pt idx="31">
                  <c:v>611023.33333333337</c:v>
                </c:pt>
                <c:pt idx="32">
                  <c:v>743415.66666666663</c:v>
                </c:pt>
                <c:pt idx="33">
                  <c:v>463577</c:v>
                </c:pt>
                <c:pt idx="34">
                  <c:v>864878.33333333337</c:v>
                </c:pt>
                <c:pt idx="35">
                  <c:v>815369.66666666663</c:v>
                </c:pt>
                <c:pt idx="36">
                  <c:v>380921</c:v>
                </c:pt>
                <c:pt idx="37">
                  <c:v>397358</c:v>
                </c:pt>
                <c:pt idx="38">
                  <c:v>873160</c:v>
                </c:pt>
                <c:pt idx="39">
                  <c:v>568415</c:v>
                </c:pt>
                <c:pt idx="40">
                  <c:v>916558.33333333337</c:v>
                </c:pt>
                <c:pt idx="41">
                  <c:v>922419.33333333337</c:v>
                </c:pt>
                <c:pt idx="42">
                  <c:v>785932</c:v>
                </c:pt>
                <c:pt idx="43">
                  <c:v>922867.33333333337</c:v>
                </c:pt>
                <c:pt idx="44">
                  <c:v>357907</c:v>
                </c:pt>
                <c:pt idx="45">
                  <c:v>780295.66666666663</c:v>
                </c:pt>
                <c:pt idx="46">
                  <c:v>678174</c:v>
                </c:pt>
                <c:pt idx="47">
                  <c:v>864156</c:v>
                </c:pt>
                <c:pt idx="48">
                  <c:v>567256.66666666663</c:v>
                </c:pt>
                <c:pt idx="49">
                  <c:v>585027.33333333337</c:v>
                </c:pt>
                <c:pt idx="50">
                  <c:v>931718.66666666663</c:v>
                </c:pt>
                <c:pt idx="51">
                  <c:v>524913.66666666674</c:v>
                </c:pt>
                <c:pt idx="52">
                  <c:v>706123.33333333337</c:v>
                </c:pt>
                <c:pt idx="53">
                  <c:v>480163.66666666669</c:v>
                </c:pt>
                <c:pt idx="54">
                  <c:v>634191</c:v>
                </c:pt>
                <c:pt idx="55">
                  <c:v>486612.66666666669</c:v>
                </c:pt>
                <c:pt idx="56">
                  <c:v>570202</c:v>
                </c:pt>
                <c:pt idx="57">
                  <c:v>664931</c:v>
                </c:pt>
                <c:pt idx="58">
                  <c:v>692335.33333333337</c:v>
                </c:pt>
                <c:pt idx="59">
                  <c:v>717291.66666666663</c:v>
                </c:pt>
                <c:pt idx="60">
                  <c:v>745049.33333333337</c:v>
                </c:pt>
                <c:pt idx="61">
                  <c:v>743861.33333333337</c:v>
                </c:pt>
                <c:pt idx="62">
                  <c:v>453003.33333333331</c:v>
                </c:pt>
                <c:pt idx="63">
                  <c:v>616170</c:v>
                </c:pt>
                <c:pt idx="64">
                  <c:v>791905.66666666663</c:v>
                </c:pt>
                <c:pt idx="65">
                  <c:v>455929.66666666669</c:v>
                </c:pt>
                <c:pt idx="66">
                  <c:v>787045.66666666663</c:v>
                </c:pt>
                <c:pt idx="67">
                  <c:v>684939</c:v>
                </c:pt>
                <c:pt idx="68">
                  <c:v>458032.33333333331</c:v>
                </c:pt>
                <c:pt idx="69">
                  <c:v>500512</c:v>
                </c:pt>
                <c:pt idx="70">
                  <c:v>868843</c:v>
                </c:pt>
                <c:pt idx="71">
                  <c:v>728906</c:v>
                </c:pt>
                <c:pt idx="72">
                  <c:v>707504</c:v>
                </c:pt>
                <c:pt idx="73">
                  <c:v>730493</c:v>
                </c:pt>
                <c:pt idx="74">
                  <c:v>554043</c:v>
                </c:pt>
                <c:pt idx="75">
                  <c:v>913609</c:v>
                </c:pt>
                <c:pt idx="76">
                  <c:v>959220</c:v>
                </c:pt>
                <c:pt idx="77">
                  <c:v>813956</c:v>
                </c:pt>
                <c:pt idx="78">
                  <c:v>778890.66666666663</c:v>
                </c:pt>
                <c:pt idx="79">
                  <c:v>537758.33333333326</c:v>
                </c:pt>
                <c:pt idx="80">
                  <c:v>390269.33333333331</c:v>
                </c:pt>
                <c:pt idx="81">
                  <c:v>515549</c:v>
                </c:pt>
                <c:pt idx="82">
                  <c:v>948121.66666666663</c:v>
                </c:pt>
                <c:pt idx="83">
                  <c:v>675052</c:v>
                </c:pt>
                <c:pt idx="84">
                  <c:v>760808.66666666663</c:v>
                </c:pt>
                <c:pt idx="85">
                  <c:v>364823</c:v>
                </c:pt>
                <c:pt idx="86">
                  <c:v>377001.66666666669</c:v>
                </c:pt>
                <c:pt idx="87">
                  <c:v>728343.66666666663</c:v>
                </c:pt>
                <c:pt idx="88">
                  <c:v>578560.33333333337</c:v>
                </c:pt>
                <c:pt idx="89">
                  <c:v>907225.33333333337</c:v>
                </c:pt>
                <c:pt idx="90">
                  <c:v>839339.66666666663</c:v>
                </c:pt>
                <c:pt idx="91">
                  <c:v>865036.66666666663</c:v>
                </c:pt>
                <c:pt idx="92">
                  <c:v>903137</c:v>
                </c:pt>
                <c:pt idx="93">
                  <c:v>589797.33333333337</c:v>
                </c:pt>
                <c:pt idx="94">
                  <c:v>950275.66666666663</c:v>
                </c:pt>
                <c:pt idx="95">
                  <c:v>1032358.3333333334</c:v>
                </c:pt>
                <c:pt idx="96">
                  <c:v>865983.66666666663</c:v>
                </c:pt>
                <c:pt idx="97">
                  <c:v>715450</c:v>
                </c:pt>
                <c:pt idx="98">
                  <c:v>800186</c:v>
                </c:pt>
                <c:pt idx="99">
                  <c:v>660660.33333333337</c:v>
                </c:pt>
                <c:pt idx="100">
                  <c:v>474903.66666666669</c:v>
                </c:pt>
                <c:pt idx="101">
                  <c:v>642382.33333333337</c:v>
                </c:pt>
                <c:pt idx="102">
                  <c:v>501632.33333333331</c:v>
                </c:pt>
                <c:pt idx="103">
                  <c:v>1019417</c:v>
                </c:pt>
                <c:pt idx="104">
                  <c:v>438272.66666666669</c:v>
                </c:pt>
                <c:pt idx="105">
                  <c:v>590108.66666666674</c:v>
                </c:pt>
                <c:pt idx="106">
                  <c:v>1092852.3333333335</c:v>
                </c:pt>
                <c:pt idx="107">
                  <c:v>978986.66666666663</c:v>
                </c:pt>
                <c:pt idx="108">
                  <c:v>978013.66666666663</c:v>
                </c:pt>
                <c:pt idx="109">
                  <c:v>475245</c:v>
                </c:pt>
                <c:pt idx="110">
                  <c:v>976038.66666666663</c:v>
                </c:pt>
                <c:pt idx="111">
                  <c:v>1149881</c:v>
                </c:pt>
                <c:pt idx="112">
                  <c:v>986593</c:v>
                </c:pt>
                <c:pt idx="113">
                  <c:v>735189.66666666663</c:v>
                </c:pt>
                <c:pt idx="114">
                  <c:v>865674.66666666663</c:v>
                </c:pt>
                <c:pt idx="115">
                  <c:v>752585.33333333337</c:v>
                </c:pt>
                <c:pt idx="116">
                  <c:v>1118045.3333333335</c:v>
                </c:pt>
                <c:pt idx="117">
                  <c:v>741993.33333333337</c:v>
                </c:pt>
                <c:pt idx="118">
                  <c:v>653452</c:v>
                </c:pt>
                <c:pt idx="119">
                  <c:v>565885</c:v>
                </c:pt>
                <c:pt idx="120">
                  <c:v>1237426.3333333335</c:v>
                </c:pt>
                <c:pt idx="121">
                  <c:v>1074422.6666666665</c:v>
                </c:pt>
                <c:pt idx="122">
                  <c:v>911091.33333333337</c:v>
                </c:pt>
                <c:pt idx="123">
                  <c:v>1032220</c:v>
                </c:pt>
                <c:pt idx="124">
                  <c:v>1219740.3333333335</c:v>
                </c:pt>
                <c:pt idx="125">
                  <c:v>886828.66666666663</c:v>
                </c:pt>
                <c:pt idx="126">
                  <c:v>1163058</c:v>
                </c:pt>
                <c:pt idx="127">
                  <c:v>1318769.6666666665</c:v>
                </c:pt>
                <c:pt idx="128">
                  <c:v>879090.33333333337</c:v>
                </c:pt>
                <c:pt idx="129">
                  <c:v>1112843.6666666665</c:v>
                </c:pt>
                <c:pt idx="130">
                  <c:v>1359898.3333333335</c:v>
                </c:pt>
                <c:pt idx="131">
                  <c:v>888873.33333333326</c:v>
                </c:pt>
                <c:pt idx="132">
                  <c:v>971043</c:v>
                </c:pt>
                <c:pt idx="133">
                  <c:v>1411557.6666666665</c:v>
                </c:pt>
                <c:pt idx="134">
                  <c:v>1268927.6666666665</c:v>
                </c:pt>
                <c:pt idx="135">
                  <c:v>1033989.3333333334</c:v>
                </c:pt>
                <c:pt idx="136">
                  <c:v>1393111.6666666665</c:v>
                </c:pt>
                <c:pt idx="137">
                  <c:v>947824.66666666674</c:v>
                </c:pt>
                <c:pt idx="138">
                  <c:v>1475551.6666666665</c:v>
                </c:pt>
                <c:pt idx="139">
                  <c:v>881179.66666666674</c:v>
                </c:pt>
                <c:pt idx="140">
                  <c:v>968618.66666666674</c:v>
                </c:pt>
                <c:pt idx="141">
                  <c:v>1379936</c:v>
                </c:pt>
                <c:pt idx="142">
                  <c:v>1051033.6666666667</c:v>
                </c:pt>
                <c:pt idx="143">
                  <c:v>1463465.6666666665</c:v>
                </c:pt>
                <c:pt idx="144">
                  <c:v>1493180</c:v>
                </c:pt>
                <c:pt idx="145">
                  <c:v>1434182</c:v>
                </c:pt>
                <c:pt idx="146">
                  <c:v>1583302.6666666665</c:v>
                </c:pt>
                <c:pt idx="147">
                  <c:v>1354035</c:v>
                </c:pt>
                <c:pt idx="148">
                  <c:v>1280895</c:v>
                </c:pt>
                <c:pt idx="149">
                  <c:v>1461132.6666666665</c:v>
                </c:pt>
                <c:pt idx="150">
                  <c:v>1436969.6666666665</c:v>
                </c:pt>
                <c:pt idx="151">
                  <c:v>1542254.6666666665</c:v>
                </c:pt>
                <c:pt idx="152">
                  <c:v>1350619.3333333333</c:v>
                </c:pt>
                <c:pt idx="153">
                  <c:v>1468810.3333333335</c:v>
                </c:pt>
                <c:pt idx="154">
                  <c:v>1588167</c:v>
                </c:pt>
                <c:pt idx="155">
                  <c:v>1886406</c:v>
                </c:pt>
                <c:pt idx="156">
                  <c:v>1896534</c:v>
                </c:pt>
                <c:pt idx="157">
                  <c:v>1662190.3333333335</c:v>
                </c:pt>
                <c:pt idx="158">
                  <c:v>1430618.6666666667</c:v>
                </c:pt>
                <c:pt idx="159">
                  <c:v>1488721.6666666667</c:v>
                </c:pt>
                <c:pt idx="160">
                  <c:v>1858666.3333333335</c:v>
                </c:pt>
                <c:pt idx="161">
                  <c:v>2051139</c:v>
                </c:pt>
                <c:pt idx="162">
                  <c:v>2057805.3333333335</c:v>
                </c:pt>
                <c:pt idx="163">
                  <c:v>1735675.6666666665</c:v>
                </c:pt>
                <c:pt idx="164">
                  <c:v>1668796</c:v>
                </c:pt>
                <c:pt idx="165">
                  <c:v>2099487</c:v>
                </c:pt>
                <c:pt idx="166">
                  <c:v>1730306.6666666667</c:v>
                </c:pt>
                <c:pt idx="167">
                  <c:v>2171135</c:v>
                </c:pt>
                <c:pt idx="168">
                  <c:v>1852389</c:v>
                </c:pt>
                <c:pt idx="169">
                  <c:v>1936628</c:v>
                </c:pt>
                <c:pt idx="170">
                  <c:v>1865600.3333333333</c:v>
                </c:pt>
                <c:pt idx="171">
                  <c:v>2329080</c:v>
                </c:pt>
                <c:pt idx="172">
                  <c:v>2065071.3333333335</c:v>
                </c:pt>
                <c:pt idx="173">
                  <c:v>2311502.3333333335</c:v>
                </c:pt>
                <c:pt idx="174">
                  <c:v>1907977.6666666667</c:v>
                </c:pt>
                <c:pt idx="175">
                  <c:v>2071715</c:v>
                </c:pt>
                <c:pt idx="176">
                  <c:v>2590490.6666666665</c:v>
                </c:pt>
                <c:pt idx="177">
                  <c:v>2026174.6666666667</c:v>
                </c:pt>
                <c:pt idx="178">
                  <c:v>2705429.3333333335</c:v>
                </c:pt>
                <c:pt idx="179">
                  <c:v>2144656.6666666665</c:v>
                </c:pt>
                <c:pt idx="180">
                  <c:v>2289445.3333333335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55-4CC2-9F26-AC8603136ADA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Exp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Sheet1!$B$2:$B$182</c:f>
              <c:numCache>
                <c:formatCode>General</c:formatCode>
                <c:ptCount val="181"/>
                <c:pt idx="0">
                  <c:v>575208.30900000001</c:v>
                </c:pt>
                <c:pt idx="1">
                  <c:v>826265.97600000002</c:v>
                </c:pt>
                <c:pt idx="2">
                  <c:v>386939.67866666662</c:v>
                </c:pt>
                <c:pt idx="3">
                  <c:v>616017.00600000005</c:v>
                </c:pt>
                <c:pt idx="4">
                  <c:v>461029.326</c:v>
                </c:pt>
                <c:pt idx="5">
                  <c:v>161742.93433333334</c:v>
                </c:pt>
                <c:pt idx="6">
                  <c:v>353726.24133333337</c:v>
                </c:pt>
                <c:pt idx="7">
                  <c:v>389877.56666666671</c:v>
                </c:pt>
                <c:pt idx="8">
                  <c:v>760739.65599999996</c:v>
                </c:pt>
                <c:pt idx="9">
                  <c:v>831240.2193333332</c:v>
                </c:pt>
                <c:pt idx="10">
                  <c:v>182953.15400000001</c:v>
                </c:pt>
                <c:pt idx="11">
                  <c:v>198956.103</c:v>
                </c:pt>
                <c:pt idx="12">
                  <c:v>544801.37433333346</c:v>
                </c:pt>
                <c:pt idx="13">
                  <c:v>661375.19999999995</c:v>
                </c:pt>
                <c:pt idx="14">
                  <c:v>588487.8786666668</c:v>
                </c:pt>
                <c:pt idx="15">
                  <c:v>1007369.8916666667</c:v>
                </c:pt>
                <c:pt idx="16">
                  <c:v>316691.31</c:v>
                </c:pt>
                <c:pt idx="17">
                  <c:v>473066.41</c:v>
                </c:pt>
                <c:pt idx="18">
                  <c:v>718437.68</c:v>
                </c:pt>
                <c:pt idx="19">
                  <c:v>358691.72666666668</c:v>
                </c:pt>
                <c:pt idx="20">
                  <c:v>752852.93566666672</c:v>
                </c:pt>
                <c:pt idx="21">
                  <c:v>312326.4806666667</c:v>
                </c:pt>
                <c:pt idx="22">
                  <c:v>645408.12466666661</c:v>
                </c:pt>
                <c:pt idx="23">
                  <c:v>259848.90000000002</c:v>
                </c:pt>
                <c:pt idx="24">
                  <c:v>723237.85199999996</c:v>
                </c:pt>
                <c:pt idx="25">
                  <c:v>459807.23733333329</c:v>
                </c:pt>
                <c:pt idx="26">
                  <c:v>656997.12399999995</c:v>
                </c:pt>
                <c:pt idx="27">
                  <c:v>852586.24800000002</c:v>
                </c:pt>
                <c:pt idx="28">
                  <c:v>637825.06499999994</c:v>
                </c:pt>
                <c:pt idx="29">
                  <c:v>442294.23</c:v>
                </c:pt>
                <c:pt idx="30">
                  <c:v>931872.55666666676</c:v>
                </c:pt>
                <c:pt idx="31">
                  <c:v>539430.56666666677</c:v>
                </c:pt>
                <c:pt idx="32">
                  <c:v>774413.32299999997</c:v>
                </c:pt>
                <c:pt idx="33">
                  <c:v>413963.614</c:v>
                </c:pt>
                <c:pt idx="34">
                  <c:v>856066.85</c:v>
                </c:pt>
                <c:pt idx="35">
                  <c:v>913721.15</c:v>
                </c:pt>
                <c:pt idx="36">
                  <c:v>321925.92499999999</c:v>
                </c:pt>
                <c:pt idx="37">
                  <c:v>517783.86200000002</c:v>
                </c:pt>
                <c:pt idx="38">
                  <c:v>995130.44</c:v>
                </c:pt>
                <c:pt idx="39">
                  <c:v>480630.27</c:v>
                </c:pt>
                <c:pt idx="40">
                  <c:v>833423.2</c:v>
                </c:pt>
                <c:pt idx="41">
                  <c:v>884233.52800000005</c:v>
                </c:pt>
                <c:pt idx="42">
                  <c:v>882768.66</c:v>
                </c:pt>
                <c:pt idx="43">
                  <c:v>864461.87399999995</c:v>
                </c:pt>
                <c:pt idx="44">
                  <c:v>455127.234</c:v>
                </c:pt>
                <c:pt idx="45">
                  <c:v>861050.17133333324</c:v>
                </c:pt>
                <c:pt idx="46">
                  <c:v>776164.61</c:v>
                </c:pt>
                <c:pt idx="47">
                  <c:v>814534.61199999996</c:v>
                </c:pt>
                <c:pt idx="48">
                  <c:v>660099.60666666657</c:v>
                </c:pt>
                <c:pt idx="49">
                  <c:v>598162.93466666678</c:v>
                </c:pt>
                <c:pt idx="50">
                  <c:v>1009860.068</c:v>
                </c:pt>
                <c:pt idx="51">
                  <c:v>636014.62333333341</c:v>
                </c:pt>
                <c:pt idx="52">
                  <c:v>717781.91</c:v>
                </c:pt>
                <c:pt idx="53">
                  <c:v>604392.70600000001</c:v>
                </c:pt>
                <c:pt idx="54">
                  <c:v>649461.94299999997</c:v>
                </c:pt>
                <c:pt idx="55">
                  <c:v>383930.77266666671</c:v>
                </c:pt>
                <c:pt idx="56">
                  <c:v>575463.75800000003</c:v>
                </c:pt>
                <c:pt idx="57">
                  <c:v>555264.86399999994</c:v>
                </c:pt>
                <c:pt idx="58">
                  <c:v>582924.27333333332</c:v>
                </c:pt>
                <c:pt idx="59">
                  <c:v>781654.41666666663</c:v>
                </c:pt>
                <c:pt idx="60">
                  <c:v>649280.22533333336</c:v>
                </c:pt>
                <c:pt idx="61">
                  <c:v>699592.20799999998</c:v>
                </c:pt>
                <c:pt idx="62">
                  <c:v>440260.1333333333</c:v>
                </c:pt>
                <c:pt idx="63">
                  <c:v>629752.56999999995</c:v>
                </c:pt>
                <c:pt idx="64">
                  <c:v>703167.57200000004</c:v>
                </c:pt>
                <c:pt idx="65">
                  <c:v>525437.87766666664</c:v>
                </c:pt>
                <c:pt idx="66">
                  <c:v>903665.90433333325</c:v>
                </c:pt>
                <c:pt idx="67">
                  <c:v>632222.66</c:v>
                </c:pt>
                <c:pt idx="68">
                  <c:v>401394.00766666664</c:v>
                </c:pt>
                <c:pt idx="69">
                  <c:v>582438.48</c:v>
                </c:pt>
                <c:pt idx="70">
                  <c:v>856163.83299999998</c:v>
                </c:pt>
                <c:pt idx="71">
                  <c:v>773189.58200000005</c:v>
                </c:pt>
                <c:pt idx="72">
                  <c:v>826730.66399999999</c:v>
                </c:pt>
                <c:pt idx="73">
                  <c:v>672067.16799999995</c:v>
                </c:pt>
                <c:pt idx="74">
                  <c:v>561607.12899999996</c:v>
                </c:pt>
                <c:pt idx="75">
                  <c:v>842793.51899999997</c:v>
                </c:pt>
                <c:pt idx="76">
                  <c:v>1003530.62</c:v>
                </c:pt>
                <c:pt idx="77">
                  <c:v>763891.59600000002</c:v>
                </c:pt>
                <c:pt idx="78">
                  <c:v>702065.50933333323</c:v>
                </c:pt>
                <c:pt idx="79">
                  <c:v>507311.87499999994</c:v>
                </c:pt>
                <c:pt idx="80">
                  <c:v>451616.56533333333</c:v>
                </c:pt>
                <c:pt idx="81">
                  <c:v>454905.04</c:v>
                </c:pt>
                <c:pt idx="82">
                  <c:v>996086.1416666666</c:v>
                </c:pt>
                <c:pt idx="83">
                  <c:v>629966.22</c:v>
                </c:pt>
                <c:pt idx="84">
                  <c:v>656311.69533333322</c:v>
                </c:pt>
                <c:pt idx="85">
                  <c:v>395882.07</c:v>
                </c:pt>
                <c:pt idx="86">
                  <c:v>460730.81</c:v>
                </c:pt>
                <c:pt idx="87">
                  <c:v>758008.22466666659</c:v>
                </c:pt>
                <c:pt idx="88">
                  <c:v>541067.73</c:v>
                </c:pt>
                <c:pt idx="89">
                  <c:v>879621.03866666672</c:v>
                </c:pt>
                <c:pt idx="90">
                  <c:v>806654.19633333327</c:v>
                </c:pt>
                <c:pt idx="91">
                  <c:v>863609.89666666661</c:v>
                </c:pt>
                <c:pt idx="92">
                  <c:v>921421.17700000003</c:v>
                </c:pt>
                <c:pt idx="93">
                  <c:v>553282.66933333338</c:v>
                </c:pt>
                <c:pt idx="94">
                  <c:v>947599.72566666664</c:v>
                </c:pt>
                <c:pt idx="95">
                  <c:v>860365.81666666677</c:v>
                </c:pt>
                <c:pt idx="96">
                  <c:v>841864.26199999999</c:v>
                </c:pt>
                <c:pt idx="97">
                  <c:v>673564.85</c:v>
                </c:pt>
                <c:pt idx="98">
                  <c:v>731275.02399999998</c:v>
                </c:pt>
                <c:pt idx="99">
                  <c:v>734224.95566666673</c:v>
                </c:pt>
                <c:pt idx="100">
                  <c:v>436519.25833333336</c:v>
                </c:pt>
                <c:pt idx="101">
                  <c:v>670098.12633333332</c:v>
                </c:pt>
                <c:pt idx="102">
                  <c:v>479948.05299999996</c:v>
                </c:pt>
                <c:pt idx="103">
                  <c:v>886417.38899999997</c:v>
                </c:pt>
                <c:pt idx="104">
                  <c:v>332214.21799999999</c:v>
                </c:pt>
                <c:pt idx="105">
                  <c:v>564682.27333333332</c:v>
                </c:pt>
                <c:pt idx="106">
                  <c:v>1062267.6363333333</c:v>
                </c:pt>
                <c:pt idx="107">
                  <c:v>949622.70666666667</c:v>
                </c:pt>
                <c:pt idx="108">
                  <c:v>1042031.4593333333</c:v>
                </c:pt>
                <c:pt idx="109">
                  <c:v>452931.89500000002</c:v>
                </c:pt>
                <c:pt idx="110">
                  <c:v>860382.89333333331</c:v>
                </c:pt>
                <c:pt idx="111">
                  <c:v>1137494.5930000001</c:v>
                </c:pt>
                <c:pt idx="112">
                  <c:v>1001013.801</c:v>
                </c:pt>
                <c:pt idx="113">
                  <c:v>863913.33966666658</c:v>
                </c:pt>
                <c:pt idx="114">
                  <c:v>872484.76266666665</c:v>
                </c:pt>
                <c:pt idx="115">
                  <c:v>691309.57866666676</c:v>
                </c:pt>
                <c:pt idx="116">
                  <c:v>1096994.5653333336</c:v>
                </c:pt>
                <c:pt idx="117">
                  <c:v>771615.39333333343</c:v>
                </c:pt>
                <c:pt idx="118">
                  <c:v>678187.25600000005</c:v>
                </c:pt>
                <c:pt idx="119">
                  <c:v>692921.61499999999</c:v>
                </c:pt>
                <c:pt idx="120">
                  <c:v>1327991.3866666667</c:v>
                </c:pt>
                <c:pt idx="121">
                  <c:v>1010557.7799999998</c:v>
                </c:pt>
                <c:pt idx="122">
                  <c:v>830015.38733333338</c:v>
                </c:pt>
                <c:pt idx="123">
                  <c:v>928663.92</c:v>
                </c:pt>
                <c:pt idx="124">
                  <c:v>1304045.1456666668</c:v>
                </c:pt>
                <c:pt idx="125">
                  <c:v>1012138.39</c:v>
                </c:pt>
                <c:pt idx="126">
                  <c:v>1326692.0020000001</c:v>
                </c:pt>
                <c:pt idx="127">
                  <c:v>1237672.2846666665</c:v>
                </c:pt>
                <c:pt idx="128">
                  <c:v>875622.15899999999</c:v>
                </c:pt>
                <c:pt idx="129">
                  <c:v>1256829.7556666664</c:v>
                </c:pt>
                <c:pt idx="130">
                  <c:v>1312244.2966666666</c:v>
                </c:pt>
                <c:pt idx="131">
                  <c:v>999894.97333333327</c:v>
                </c:pt>
                <c:pt idx="132">
                  <c:v>1040698.505</c:v>
                </c:pt>
                <c:pt idx="133">
                  <c:v>1266217.4956666664</c:v>
                </c:pt>
                <c:pt idx="134">
                  <c:v>1257386.7606666666</c:v>
                </c:pt>
                <c:pt idx="135">
                  <c:v>1137494.5930000001</c:v>
                </c:pt>
                <c:pt idx="136">
                  <c:v>1001013.801</c:v>
                </c:pt>
                <c:pt idx="137">
                  <c:v>863913.33966666658</c:v>
                </c:pt>
                <c:pt idx="138">
                  <c:v>872484.76266666665</c:v>
                </c:pt>
                <c:pt idx="139">
                  <c:v>691309.57866666676</c:v>
                </c:pt>
                <c:pt idx="140">
                  <c:v>1096994.5653333336</c:v>
                </c:pt>
                <c:pt idx="141">
                  <c:v>771615.39333333343</c:v>
                </c:pt>
                <c:pt idx="142">
                  <c:v>678187.25600000005</c:v>
                </c:pt>
                <c:pt idx="143">
                  <c:v>692921.61499999999</c:v>
                </c:pt>
                <c:pt idx="144">
                  <c:v>1327991.3866666667</c:v>
                </c:pt>
                <c:pt idx="145">
                  <c:v>1010557.7799999998</c:v>
                </c:pt>
                <c:pt idx="146">
                  <c:v>830015.38733333338</c:v>
                </c:pt>
                <c:pt idx="147">
                  <c:v>928663.92</c:v>
                </c:pt>
                <c:pt idx="148">
                  <c:v>1304045.1456666668</c:v>
                </c:pt>
                <c:pt idx="149">
                  <c:v>1012138.39</c:v>
                </c:pt>
                <c:pt idx="150">
                  <c:v>1326692.0020000001</c:v>
                </c:pt>
                <c:pt idx="151">
                  <c:v>1237672.2846666665</c:v>
                </c:pt>
                <c:pt idx="152">
                  <c:v>875622.15899999999</c:v>
                </c:pt>
                <c:pt idx="153">
                  <c:v>1256829.7556666664</c:v>
                </c:pt>
                <c:pt idx="154">
                  <c:v>1312244.2966666666</c:v>
                </c:pt>
                <c:pt idx="155">
                  <c:v>999894.97333333327</c:v>
                </c:pt>
                <c:pt idx="156">
                  <c:v>1040698.505</c:v>
                </c:pt>
                <c:pt idx="157">
                  <c:v>1266217.4956666664</c:v>
                </c:pt>
                <c:pt idx="158">
                  <c:v>1257386.7606666666</c:v>
                </c:pt>
                <c:pt idx="159">
                  <c:v>1137494.5930000001</c:v>
                </c:pt>
                <c:pt idx="160">
                  <c:v>1001013.801</c:v>
                </c:pt>
                <c:pt idx="161">
                  <c:v>863913.33966666658</c:v>
                </c:pt>
                <c:pt idx="162">
                  <c:v>872484.76266666665</c:v>
                </c:pt>
                <c:pt idx="163">
                  <c:v>691309.57866666676</c:v>
                </c:pt>
                <c:pt idx="164">
                  <c:v>1096994.5653333336</c:v>
                </c:pt>
                <c:pt idx="165">
                  <c:v>771615.39333333343</c:v>
                </c:pt>
                <c:pt idx="166">
                  <c:v>678187.25600000005</c:v>
                </c:pt>
                <c:pt idx="167">
                  <c:v>692921.61499999999</c:v>
                </c:pt>
                <c:pt idx="168">
                  <c:v>1327991.3866666667</c:v>
                </c:pt>
                <c:pt idx="169">
                  <c:v>1010557.7799999998</c:v>
                </c:pt>
                <c:pt idx="170">
                  <c:v>830015.38733333338</c:v>
                </c:pt>
                <c:pt idx="171">
                  <c:v>928663.92</c:v>
                </c:pt>
                <c:pt idx="172">
                  <c:v>1304045.1456666668</c:v>
                </c:pt>
                <c:pt idx="173">
                  <c:v>1012138.39</c:v>
                </c:pt>
                <c:pt idx="174">
                  <c:v>1326692.0020000001</c:v>
                </c:pt>
                <c:pt idx="175">
                  <c:v>1237672.2846666665</c:v>
                </c:pt>
                <c:pt idx="176">
                  <c:v>875622.15899999999</c:v>
                </c:pt>
                <c:pt idx="177">
                  <c:v>1256829.7556666664</c:v>
                </c:pt>
                <c:pt idx="178">
                  <c:v>1312244.2966666666</c:v>
                </c:pt>
                <c:pt idx="179">
                  <c:v>999894.97333333327</c:v>
                </c:pt>
                <c:pt idx="180">
                  <c:v>1040698.505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55-4CC2-9F26-AC8603136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423823"/>
        <c:axId val="425440463"/>
      </c:lineChart>
      <c:catAx>
        <c:axId val="425423823"/>
        <c:scaling>
          <c:orientation val="minMax"/>
        </c:scaling>
        <c:delete val="1"/>
        <c:axPos val="b"/>
        <c:majorTickMark val="none"/>
        <c:minorTickMark val="none"/>
        <c:tickLblPos val="nextTo"/>
        <c:crossAx val="425440463"/>
        <c:crosses val="autoZero"/>
        <c:auto val="1"/>
        <c:lblAlgn val="ctr"/>
        <c:lblOffset val="100"/>
        <c:noMultiLvlLbl val="0"/>
      </c:catAx>
      <c:valAx>
        <c:axId val="4254404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5423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336463605806427"/>
          <c:y val="6.5128323202154836E-2"/>
          <c:w val="0.32513349119133267"/>
          <c:h val="0.1238757166946992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Index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Sheet1!$D$2:$D$182</c:f>
              <c:numCache>
                <c:formatCode>General</c:formatCode>
                <c:ptCount val="181"/>
                <c:pt idx="0">
                  <c:v>0.81855509124999992</c:v>
                </c:pt>
                <c:pt idx="1">
                  <c:v>0.54418509000000004</c:v>
                </c:pt>
                <c:pt idx="2">
                  <c:v>0.81107745500000017</c:v>
                </c:pt>
                <c:pt idx="3">
                  <c:v>0.73301872749999974</c:v>
                </c:pt>
                <c:pt idx="4">
                  <c:v>0.90209752750000005</c:v>
                </c:pt>
                <c:pt idx="5">
                  <c:v>0.60454475374999994</c:v>
                </c:pt>
                <c:pt idx="6">
                  <c:v>0.6178915949999999</c:v>
                </c:pt>
                <c:pt idx="7">
                  <c:v>0.99767837500000012</c:v>
                </c:pt>
                <c:pt idx="8">
                  <c:v>0.90987129000000033</c:v>
                </c:pt>
                <c:pt idx="9">
                  <c:v>0.80904042750000038</c:v>
                </c:pt>
                <c:pt idx="10">
                  <c:v>0.74789557750000002</c:v>
                </c:pt>
                <c:pt idx="11">
                  <c:v>0.77123163625000002</c:v>
                </c:pt>
                <c:pt idx="12">
                  <c:v>0.88304859624999965</c:v>
                </c:pt>
                <c:pt idx="13">
                  <c:v>0.42368824999999966</c:v>
                </c:pt>
                <c:pt idx="14">
                  <c:v>0.88285204500000036</c:v>
                </c:pt>
                <c:pt idx="15">
                  <c:v>0.70679665624999988</c:v>
                </c:pt>
                <c:pt idx="16">
                  <c:v>0.95778383750000007</c:v>
                </c:pt>
                <c:pt idx="17">
                  <c:v>0.56079346250000017</c:v>
                </c:pt>
                <c:pt idx="18">
                  <c:v>0.76474130000000007</c:v>
                </c:pt>
                <c:pt idx="19">
                  <c:v>0.66600647499999999</c:v>
                </c:pt>
                <c:pt idx="20">
                  <c:v>0.84219774124999991</c:v>
                </c:pt>
                <c:pt idx="21">
                  <c:v>0.7925905525000001</c:v>
                </c:pt>
                <c:pt idx="22">
                  <c:v>0.66345796749999986</c:v>
                </c:pt>
                <c:pt idx="23">
                  <c:v>0.78120837500000018</c:v>
                </c:pt>
                <c:pt idx="24">
                  <c:v>0.89636305500000035</c:v>
                </c:pt>
                <c:pt idx="25">
                  <c:v>0.96186213999999992</c:v>
                </c:pt>
                <c:pt idx="26">
                  <c:v>0.73775546499999978</c:v>
                </c:pt>
                <c:pt idx="27">
                  <c:v>0.87580843000000008</c:v>
                </c:pt>
                <c:pt idx="28">
                  <c:v>0.8744502437499998</c:v>
                </c:pt>
                <c:pt idx="29">
                  <c:v>0.69992913750000008</c:v>
                </c:pt>
                <c:pt idx="30">
                  <c:v>0.92972041249999982</c:v>
                </c:pt>
                <c:pt idx="31">
                  <c:v>0.73152712500000017</c:v>
                </c:pt>
                <c:pt idx="32">
                  <c:v>0.88375878874999991</c:v>
                </c:pt>
                <c:pt idx="33">
                  <c:v>0.81394980250000004</c:v>
                </c:pt>
                <c:pt idx="34">
                  <c:v>0.96695693749999978</c:v>
                </c:pt>
                <c:pt idx="35">
                  <c:v>0.63118193749999985</c:v>
                </c:pt>
                <c:pt idx="36">
                  <c:v>0.77876846874999994</c:v>
                </c:pt>
                <c:pt idx="37">
                  <c:v>0.54840301749999987</c:v>
                </c:pt>
                <c:pt idx="38">
                  <c:v>0.5426108500000002</c:v>
                </c:pt>
                <c:pt idx="39">
                  <c:v>0.67080726250000011</c:v>
                </c:pt>
                <c:pt idx="40">
                  <c:v>0.68824324999999975</c:v>
                </c:pt>
                <c:pt idx="41">
                  <c:v>0.85680323000000003</c:v>
                </c:pt>
                <c:pt idx="42">
                  <c:v>0.63686252499999985</c:v>
                </c:pt>
                <c:pt idx="43">
                  <c:v>0.78097952749999966</c:v>
                </c:pt>
                <c:pt idx="44">
                  <c:v>0.63542412250000002</c:v>
                </c:pt>
                <c:pt idx="45">
                  <c:v>0.69717060750000015</c:v>
                </c:pt>
                <c:pt idx="46">
                  <c:v>0.63253521250000011</c:v>
                </c:pt>
                <c:pt idx="47">
                  <c:v>0.81391979499999989</c:v>
                </c:pt>
                <c:pt idx="48">
                  <c:v>0.65183897500000021</c:v>
                </c:pt>
                <c:pt idx="49">
                  <c:v>0.95074149499999971</c:v>
                </c:pt>
                <c:pt idx="50">
                  <c:v>0.70696974499999998</c:v>
                </c:pt>
                <c:pt idx="51">
                  <c:v>0.58337141250000002</c:v>
                </c:pt>
                <c:pt idx="52">
                  <c:v>0.95628033750000008</c:v>
                </c:pt>
                <c:pt idx="53">
                  <c:v>0.53414110250000002</c:v>
                </c:pt>
                <c:pt idx="54">
                  <c:v>0.94273396375000007</c:v>
                </c:pt>
                <c:pt idx="55">
                  <c:v>0.6149428975000002</c:v>
                </c:pt>
                <c:pt idx="56">
                  <c:v>0.98026840749999988</c:v>
                </c:pt>
                <c:pt idx="57">
                  <c:v>0.58875198999999978</c:v>
                </c:pt>
                <c:pt idx="58">
                  <c:v>0.58970852499999982</c:v>
                </c:pt>
                <c:pt idx="59">
                  <c:v>0.75863968749999999</c:v>
                </c:pt>
                <c:pt idx="60">
                  <c:v>0.64086584499999999</c:v>
                </c:pt>
                <c:pt idx="61">
                  <c:v>0.83399077999999982</c:v>
                </c:pt>
                <c:pt idx="62">
                  <c:v>0.95221299999999998</c:v>
                </c:pt>
                <c:pt idx="63">
                  <c:v>0.94906536250000018</c:v>
                </c:pt>
                <c:pt idx="64">
                  <c:v>0.66723214500000028</c:v>
                </c:pt>
                <c:pt idx="65">
                  <c:v>0.73934420875000018</c:v>
                </c:pt>
                <c:pt idx="66">
                  <c:v>0.56267410875000023</c:v>
                </c:pt>
                <c:pt idx="67">
                  <c:v>0.80231372500000009</c:v>
                </c:pt>
                <c:pt idx="68">
                  <c:v>0.78760627875</c:v>
                </c:pt>
                <c:pt idx="69">
                  <c:v>0.69277570000000011</c:v>
                </c:pt>
                <c:pt idx="70">
                  <c:v>0.95245312374999991</c:v>
                </c:pt>
                <c:pt idx="71">
                  <c:v>0.83393656749999978</c:v>
                </c:pt>
                <c:pt idx="72">
                  <c:v>0.55290001000000011</c:v>
                </c:pt>
                <c:pt idx="73">
                  <c:v>0.78090312999999978</c:v>
                </c:pt>
                <c:pt idx="74">
                  <c:v>0.97163451625000019</c:v>
                </c:pt>
                <c:pt idx="75">
                  <c:v>0.73444194624999992</c:v>
                </c:pt>
                <c:pt idx="76">
                  <c:v>0.83383517500000004</c:v>
                </c:pt>
                <c:pt idx="77">
                  <c:v>0.81225848500000009</c:v>
                </c:pt>
                <c:pt idx="78">
                  <c:v>0.71190565999999977</c:v>
                </c:pt>
                <c:pt idx="79">
                  <c:v>0.88582578125000011</c:v>
                </c:pt>
                <c:pt idx="80">
                  <c:v>0.76994787999999992</c:v>
                </c:pt>
                <c:pt idx="81">
                  <c:v>0.77258514999999994</c:v>
                </c:pt>
                <c:pt idx="82">
                  <c:v>0.82013321875000011</c:v>
                </c:pt>
                <c:pt idx="83">
                  <c:v>0.83092832499999991</c:v>
                </c:pt>
                <c:pt idx="84">
                  <c:v>0.60813635749999972</c:v>
                </c:pt>
                <c:pt idx="85">
                  <c:v>0.88352848750000001</c:v>
                </c:pt>
                <c:pt idx="86">
                  <c:v>0.68601571250000015</c:v>
                </c:pt>
                <c:pt idx="87">
                  <c:v>0.88875790750000017</c:v>
                </c:pt>
                <c:pt idx="88">
                  <c:v>0.85940273749999974</c:v>
                </c:pt>
                <c:pt idx="89">
                  <c:v>0.89648389500000003</c:v>
                </c:pt>
                <c:pt idx="90">
                  <c:v>0.87742948624999995</c:v>
                </c:pt>
                <c:pt idx="91">
                  <c:v>0.99464961249999995</c:v>
                </c:pt>
                <c:pt idx="92">
                  <c:v>0.93143433624999994</c:v>
                </c:pt>
                <c:pt idx="93">
                  <c:v>0.86307001000000005</c:v>
                </c:pt>
                <c:pt idx="94">
                  <c:v>0.98996522125000008</c:v>
                </c:pt>
                <c:pt idx="95">
                  <c:v>0.35502806250000019</c:v>
                </c:pt>
                <c:pt idx="96">
                  <c:v>0.90955223250000006</c:v>
                </c:pt>
                <c:pt idx="97">
                  <c:v>0.84293068749999989</c:v>
                </c:pt>
                <c:pt idx="98">
                  <c:v>0.74158383999999988</c:v>
                </c:pt>
                <c:pt idx="99">
                  <c:v>0.72413266624999983</c:v>
                </c:pt>
                <c:pt idx="100">
                  <c:v>0.85605846875000002</c:v>
                </c:pt>
                <c:pt idx="101">
                  <c:v>0.89606577625000017</c:v>
                </c:pt>
                <c:pt idx="102">
                  <c:v>0.91868394874999992</c:v>
                </c:pt>
                <c:pt idx="103">
                  <c:v>0.50125145874999988</c:v>
                </c:pt>
                <c:pt idx="104">
                  <c:v>0.60228081749999995</c:v>
                </c:pt>
                <c:pt idx="105">
                  <c:v>0.90465102499999961</c:v>
                </c:pt>
                <c:pt idx="106">
                  <c:v>0.88530738624999938</c:v>
                </c:pt>
                <c:pt idx="107">
                  <c:v>0.88988515000000012</c:v>
                </c:pt>
                <c:pt idx="108">
                  <c:v>0.75993327749999995</c:v>
                </c:pt>
                <c:pt idx="109">
                  <c:v>0.91632585625000007</c:v>
                </c:pt>
                <c:pt idx="110">
                  <c:v>0.56629085000000012</c:v>
                </c:pt>
                <c:pt idx="111">
                  <c:v>0.95355097375000042</c:v>
                </c:pt>
                <c:pt idx="112">
                  <c:v>0.94592199625000006</c:v>
                </c:pt>
                <c:pt idx="113">
                  <c:v>0.5172862262500002</c:v>
                </c:pt>
                <c:pt idx="114">
                  <c:v>0.97446213999999998</c:v>
                </c:pt>
                <c:pt idx="115">
                  <c:v>0.77021592000000016</c:v>
                </c:pt>
                <c:pt idx="116">
                  <c:v>0.9210596200000003</c:v>
                </c:pt>
                <c:pt idx="117">
                  <c:v>0.88891727499999984</c:v>
                </c:pt>
                <c:pt idx="118">
                  <c:v>0.90724278999999985</c:v>
                </c:pt>
                <c:pt idx="119">
                  <c:v>0.52361269375000008</c:v>
                </c:pt>
                <c:pt idx="120">
                  <c:v>0.66038105000000047</c:v>
                </c:pt>
                <c:pt idx="121">
                  <c:v>0.7605066749999998</c:v>
                </c:pt>
                <c:pt idx="122">
                  <c:v>0.69596520250000005</c:v>
                </c:pt>
                <c:pt idx="123">
                  <c:v>0.61166470000000017</c:v>
                </c:pt>
                <c:pt idx="124">
                  <c:v>0.68385695375000011</c:v>
                </c:pt>
                <c:pt idx="125">
                  <c:v>0.53008853749999985</c:v>
                </c:pt>
                <c:pt idx="126">
                  <c:v>0.38637249249999972</c:v>
                </c:pt>
                <c:pt idx="127">
                  <c:v>0.69588481750000009</c:v>
                </c:pt>
                <c:pt idx="128">
                  <c:v>0.98699434624999982</c:v>
                </c:pt>
                <c:pt idx="129">
                  <c:v>0.46005216625000034</c:v>
                </c:pt>
                <c:pt idx="130">
                  <c:v>0.82129736249999929</c:v>
                </c:pt>
                <c:pt idx="131">
                  <c:v>0.58366885000000002</c:v>
                </c:pt>
                <c:pt idx="132">
                  <c:v>0.73879185624999999</c:v>
                </c:pt>
                <c:pt idx="133">
                  <c:v>0.4549743587499997</c:v>
                </c:pt>
                <c:pt idx="134">
                  <c:v>0.95672160250000016</c:v>
                </c:pt>
                <c:pt idx="135">
                  <c:v>0.6118552762499998</c:v>
                </c:pt>
                <c:pt idx="136">
                  <c:v>-0.47036699624999945</c:v>
                </c:pt>
                <c:pt idx="137">
                  <c:v>0.68533252374999942</c:v>
                </c:pt>
                <c:pt idx="138">
                  <c:v>-1.2615008899999993</c:v>
                </c:pt>
                <c:pt idx="139">
                  <c:v>0.28798717000000007</c:v>
                </c:pt>
                <c:pt idx="140">
                  <c:v>0.51859037999999935</c:v>
                </c:pt>
                <c:pt idx="141">
                  <c:v>-1.2812022749999996</c:v>
                </c:pt>
                <c:pt idx="142">
                  <c:v>-0.39817404000000001</c:v>
                </c:pt>
                <c:pt idx="143">
                  <c:v>-1.8895401937499994</c:v>
                </c:pt>
                <c:pt idx="144">
                  <c:v>0.38054270000000012</c:v>
                </c:pt>
                <c:pt idx="145">
                  <c:v>-0.58859082500000093</c:v>
                </c:pt>
                <c:pt idx="146">
                  <c:v>-1.8248272974999993</c:v>
                </c:pt>
                <c:pt idx="147">
                  <c:v>-0.59514154999999991</c:v>
                </c:pt>
                <c:pt idx="148">
                  <c:v>0.91318695374999947</c:v>
                </c:pt>
                <c:pt idx="149">
                  <c:v>-0.68372853749999929</c:v>
                </c:pt>
                <c:pt idx="150">
                  <c:v>0.58645875750000098</c:v>
                </c:pt>
                <c:pt idx="151">
                  <c:v>-0.14218393249999983</c:v>
                </c:pt>
                <c:pt idx="152">
                  <c:v>-0.78123940374999989</c:v>
                </c:pt>
                <c:pt idx="153">
                  <c:v>0.20507283374999852</c:v>
                </c:pt>
                <c:pt idx="154">
                  <c:v>-3.4710137500000071E-2</c:v>
                </c:pt>
                <c:pt idx="155">
                  <c:v>-2.3244163500000004</c:v>
                </c:pt>
                <c:pt idx="156">
                  <c:v>-2.2093831062500002</c:v>
                </c:pt>
                <c:pt idx="157">
                  <c:v>-0.48489814125000152</c:v>
                </c:pt>
                <c:pt idx="158">
                  <c:v>0.35038035249999933</c:v>
                </c:pt>
                <c:pt idx="159">
                  <c:v>-0.31710152624999988</c:v>
                </c:pt>
                <c:pt idx="160">
                  <c:v>-2.2161969962500008</c:v>
                </c:pt>
                <c:pt idx="161">
                  <c:v>-3.4520962262500001</c:v>
                </c:pt>
                <c:pt idx="162">
                  <c:v>-3.4449521400000007</c:v>
                </c:pt>
                <c:pt idx="163">
                  <c:v>-2.9163728299999989</c:v>
                </c:pt>
                <c:pt idx="164">
                  <c:v>-1.1442553799999988</c:v>
                </c:pt>
                <c:pt idx="165">
                  <c:v>-3.9795185249999987</c:v>
                </c:pt>
                <c:pt idx="166">
                  <c:v>-2.9454477899999998</c:v>
                </c:pt>
                <c:pt idx="167">
                  <c:v>-4.5433001937499995</c:v>
                </c:pt>
                <c:pt idx="168">
                  <c:v>-0.96649104999999969</c:v>
                </c:pt>
                <c:pt idx="169">
                  <c:v>-2.4727633250000003</c:v>
                </c:pt>
                <c:pt idx="170">
                  <c:v>-2.8834435474999993</c:v>
                </c:pt>
                <c:pt idx="171">
                  <c:v>-4.2515602999999995</c:v>
                </c:pt>
                <c:pt idx="172">
                  <c:v>-1.8538482037499997</c:v>
                </c:pt>
                <c:pt idx="173">
                  <c:v>-3.8726147874999999</c:v>
                </c:pt>
                <c:pt idx="174">
                  <c:v>-1.1798212424999996</c:v>
                </c:pt>
                <c:pt idx="175">
                  <c:v>-2.1276601825000001</c:v>
                </c:pt>
                <c:pt idx="176">
                  <c:v>-5.4307569037499999</c:v>
                </c:pt>
                <c:pt idx="177">
                  <c:v>-1.8850434162500012</c:v>
                </c:pt>
                <c:pt idx="178">
                  <c:v>-4.2244438875000005</c:v>
                </c:pt>
                <c:pt idx="179">
                  <c:v>-3.2928563500000001</c:v>
                </c:pt>
                <c:pt idx="180">
                  <c:v>-3.6828006062500007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A40-4D67-8B05-945D6A3A17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423823"/>
        <c:axId val="425440463"/>
      </c:lineChart>
      <c:catAx>
        <c:axId val="425423823"/>
        <c:scaling>
          <c:orientation val="minMax"/>
        </c:scaling>
        <c:delete val="1"/>
        <c:axPos val="b"/>
        <c:majorTickMark val="none"/>
        <c:minorTickMark val="none"/>
        <c:tickLblPos val="nextTo"/>
        <c:crossAx val="425440463"/>
        <c:crosses val="autoZero"/>
        <c:auto val="1"/>
        <c:lblAlgn val="ctr"/>
        <c:lblOffset val="100"/>
        <c:noMultiLvlLbl val="0"/>
      </c:catAx>
      <c:valAx>
        <c:axId val="4254404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5423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090518886481467"/>
          <c:y val="8.7155481711575E-2"/>
          <c:w val="0.15759305254628406"/>
          <c:h val="6.8807821040718545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Act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Sheet1!$A$2:$A$182</c:f>
              <c:numCache>
                <c:formatCode>General</c:formatCode>
                <c:ptCount val="181"/>
                <c:pt idx="0">
                  <c:v>526823</c:v>
                </c:pt>
                <c:pt idx="1">
                  <c:v>704715.33333333337</c:v>
                </c:pt>
                <c:pt idx="2">
                  <c:v>336560.33333333331</c:v>
                </c:pt>
                <c:pt idx="3">
                  <c:v>544822</c:v>
                </c:pt>
                <c:pt idx="4">
                  <c:v>434922</c:v>
                </c:pt>
                <c:pt idx="5">
                  <c:v>267197.66666666669</c:v>
                </c:pt>
                <c:pt idx="6">
                  <c:v>251830.66666666669</c:v>
                </c:pt>
                <c:pt idx="7">
                  <c:v>390496.66666666669</c:v>
                </c:pt>
                <c:pt idx="8">
                  <c:v>736705.33333333337</c:v>
                </c:pt>
                <c:pt idx="9">
                  <c:v>780317.66666666663</c:v>
                </c:pt>
                <c:pt idx="10">
                  <c:v>250181</c:v>
                </c:pt>
                <c:pt idx="11">
                  <c:v>259961</c:v>
                </c:pt>
                <c:pt idx="12">
                  <c:v>513614.33333333337</c:v>
                </c:pt>
                <c:pt idx="13">
                  <c:v>815058.33333333337</c:v>
                </c:pt>
                <c:pt idx="14">
                  <c:v>619727.33333333337</c:v>
                </c:pt>
                <c:pt idx="15">
                  <c:v>929182.33333333337</c:v>
                </c:pt>
                <c:pt idx="16">
                  <c:v>305433.66666666669</c:v>
                </c:pt>
                <c:pt idx="17">
                  <c:v>355944.66666666669</c:v>
                </c:pt>
                <c:pt idx="18">
                  <c:v>781173.33333333337</c:v>
                </c:pt>
                <c:pt idx="19">
                  <c:v>447756.66666666669</c:v>
                </c:pt>
                <c:pt idx="20">
                  <c:v>710772.33333333337</c:v>
                </c:pt>
                <c:pt idx="21">
                  <c:v>367635.66666666669</c:v>
                </c:pt>
                <c:pt idx="22">
                  <c:v>735152.66666666663</c:v>
                </c:pt>
                <c:pt idx="23">
                  <c:v>318193.33333333331</c:v>
                </c:pt>
                <c:pt idx="24">
                  <c:v>695601.33333333337</c:v>
                </c:pt>
                <c:pt idx="25">
                  <c:v>469977.33333333331</c:v>
                </c:pt>
                <c:pt idx="26">
                  <c:v>726929</c:v>
                </c:pt>
                <c:pt idx="27">
                  <c:v>885704</c:v>
                </c:pt>
                <c:pt idx="28">
                  <c:v>671305</c:v>
                </c:pt>
                <c:pt idx="29">
                  <c:v>362275.33333333331</c:v>
                </c:pt>
                <c:pt idx="30">
                  <c:v>913131.33333333337</c:v>
                </c:pt>
                <c:pt idx="31">
                  <c:v>611023.33333333337</c:v>
                </c:pt>
                <c:pt idx="32">
                  <c:v>743415.66666666663</c:v>
                </c:pt>
                <c:pt idx="33">
                  <c:v>463577</c:v>
                </c:pt>
                <c:pt idx="34">
                  <c:v>864878.33333333337</c:v>
                </c:pt>
                <c:pt idx="35">
                  <c:v>815369.66666666663</c:v>
                </c:pt>
                <c:pt idx="36">
                  <c:v>380921</c:v>
                </c:pt>
                <c:pt idx="37">
                  <c:v>397358</c:v>
                </c:pt>
                <c:pt idx="38">
                  <c:v>873160</c:v>
                </c:pt>
                <c:pt idx="39">
                  <c:v>568415</c:v>
                </c:pt>
                <c:pt idx="40">
                  <c:v>916558.33333333337</c:v>
                </c:pt>
                <c:pt idx="41">
                  <c:v>922419.33333333337</c:v>
                </c:pt>
                <c:pt idx="42">
                  <c:v>785932</c:v>
                </c:pt>
                <c:pt idx="43">
                  <c:v>922867.33333333337</c:v>
                </c:pt>
                <c:pt idx="44">
                  <c:v>357907</c:v>
                </c:pt>
                <c:pt idx="45">
                  <c:v>780295.66666666663</c:v>
                </c:pt>
                <c:pt idx="46">
                  <c:v>678174</c:v>
                </c:pt>
                <c:pt idx="47">
                  <c:v>864156</c:v>
                </c:pt>
                <c:pt idx="48">
                  <c:v>567256.66666666663</c:v>
                </c:pt>
                <c:pt idx="49">
                  <c:v>585027.33333333337</c:v>
                </c:pt>
                <c:pt idx="50">
                  <c:v>931718.66666666663</c:v>
                </c:pt>
                <c:pt idx="51">
                  <c:v>524913.66666666674</c:v>
                </c:pt>
                <c:pt idx="52">
                  <c:v>706123.33333333337</c:v>
                </c:pt>
                <c:pt idx="53">
                  <c:v>480163.66666666669</c:v>
                </c:pt>
                <c:pt idx="54">
                  <c:v>634191</c:v>
                </c:pt>
                <c:pt idx="55">
                  <c:v>486612.66666666669</c:v>
                </c:pt>
                <c:pt idx="56">
                  <c:v>570202</c:v>
                </c:pt>
                <c:pt idx="57">
                  <c:v>664931</c:v>
                </c:pt>
                <c:pt idx="58">
                  <c:v>692335.33333333337</c:v>
                </c:pt>
                <c:pt idx="59">
                  <c:v>717291.66666666663</c:v>
                </c:pt>
                <c:pt idx="60">
                  <c:v>745049.33333333337</c:v>
                </c:pt>
                <c:pt idx="61">
                  <c:v>743861.33333333337</c:v>
                </c:pt>
                <c:pt idx="62">
                  <c:v>453003.33333333331</c:v>
                </c:pt>
                <c:pt idx="63">
                  <c:v>616170</c:v>
                </c:pt>
                <c:pt idx="64">
                  <c:v>791905.66666666663</c:v>
                </c:pt>
                <c:pt idx="65">
                  <c:v>455929.66666666669</c:v>
                </c:pt>
                <c:pt idx="66">
                  <c:v>787045.66666666663</c:v>
                </c:pt>
                <c:pt idx="67">
                  <c:v>684939</c:v>
                </c:pt>
                <c:pt idx="68">
                  <c:v>458032.33333333331</c:v>
                </c:pt>
                <c:pt idx="69">
                  <c:v>500512</c:v>
                </c:pt>
                <c:pt idx="70">
                  <c:v>868843</c:v>
                </c:pt>
                <c:pt idx="71">
                  <c:v>728906</c:v>
                </c:pt>
                <c:pt idx="72">
                  <c:v>707504</c:v>
                </c:pt>
                <c:pt idx="73">
                  <c:v>730493</c:v>
                </c:pt>
                <c:pt idx="74">
                  <c:v>554043</c:v>
                </c:pt>
                <c:pt idx="75">
                  <c:v>913609</c:v>
                </c:pt>
                <c:pt idx="76">
                  <c:v>959220</c:v>
                </c:pt>
                <c:pt idx="77">
                  <c:v>813956</c:v>
                </c:pt>
                <c:pt idx="78">
                  <c:v>778890.66666666663</c:v>
                </c:pt>
                <c:pt idx="79">
                  <c:v>537758.33333333326</c:v>
                </c:pt>
                <c:pt idx="80">
                  <c:v>390269.33333333331</c:v>
                </c:pt>
                <c:pt idx="81">
                  <c:v>515549</c:v>
                </c:pt>
                <c:pt idx="82">
                  <c:v>948121.66666666663</c:v>
                </c:pt>
                <c:pt idx="83">
                  <c:v>675052</c:v>
                </c:pt>
                <c:pt idx="84">
                  <c:v>760808.66666666663</c:v>
                </c:pt>
                <c:pt idx="85">
                  <c:v>364823</c:v>
                </c:pt>
                <c:pt idx="86">
                  <c:v>377001.66666666669</c:v>
                </c:pt>
                <c:pt idx="87">
                  <c:v>728343.66666666663</c:v>
                </c:pt>
                <c:pt idx="88">
                  <c:v>578560.33333333337</c:v>
                </c:pt>
                <c:pt idx="89">
                  <c:v>907225.33333333337</c:v>
                </c:pt>
                <c:pt idx="90">
                  <c:v>839339.66666666663</c:v>
                </c:pt>
                <c:pt idx="91">
                  <c:v>865036.66666666663</c:v>
                </c:pt>
                <c:pt idx="92">
                  <c:v>903137</c:v>
                </c:pt>
                <c:pt idx="93">
                  <c:v>589797.33333333337</c:v>
                </c:pt>
                <c:pt idx="94">
                  <c:v>950275.66666666663</c:v>
                </c:pt>
                <c:pt idx="95">
                  <c:v>1032358.3333333334</c:v>
                </c:pt>
                <c:pt idx="96">
                  <c:v>865983.66666666663</c:v>
                </c:pt>
                <c:pt idx="97">
                  <c:v>715450</c:v>
                </c:pt>
                <c:pt idx="98">
                  <c:v>800186</c:v>
                </c:pt>
                <c:pt idx="99">
                  <c:v>660660.33333333337</c:v>
                </c:pt>
                <c:pt idx="100">
                  <c:v>474903.66666666669</c:v>
                </c:pt>
                <c:pt idx="101">
                  <c:v>642382.33333333337</c:v>
                </c:pt>
                <c:pt idx="102">
                  <c:v>501632.33333333331</c:v>
                </c:pt>
                <c:pt idx="103">
                  <c:v>1019417</c:v>
                </c:pt>
                <c:pt idx="104">
                  <c:v>438272.66666666669</c:v>
                </c:pt>
                <c:pt idx="105">
                  <c:v>590108.66666666674</c:v>
                </c:pt>
                <c:pt idx="106">
                  <c:v>1092852.3333333335</c:v>
                </c:pt>
                <c:pt idx="107">
                  <c:v>978986.66666666663</c:v>
                </c:pt>
                <c:pt idx="108">
                  <c:v>978013.66666666663</c:v>
                </c:pt>
                <c:pt idx="109">
                  <c:v>475245</c:v>
                </c:pt>
                <c:pt idx="110">
                  <c:v>976038.66666666663</c:v>
                </c:pt>
                <c:pt idx="111">
                  <c:v>1149881</c:v>
                </c:pt>
                <c:pt idx="112">
                  <c:v>986593</c:v>
                </c:pt>
                <c:pt idx="113">
                  <c:v>735189.66666666663</c:v>
                </c:pt>
                <c:pt idx="114">
                  <c:v>865674.66666666663</c:v>
                </c:pt>
                <c:pt idx="115">
                  <c:v>752585.33333333337</c:v>
                </c:pt>
                <c:pt idx="116">
                  <c:v>1118045.3333333335</c:v>
                </c:pt>
                <c:pt idx="117">
                  <c:v>741993.33333333337</c:v>
                </c:pt>
                <c:pt idx="118">
                  <c:v>653452</c:v>
                </c:pt>
                <c:pt idx="119">
                  <c:v>565885</c:v>
                </c:pt>
                <c:pt idx="120">
                  <c:v>1237426.3333333335</c:v>
                </c:pt>
                <c:pt idx="121">
                  <c:v>1074422.6666666665</c:v>
                </c:pt>
                <c:pt idx="122">
                  <c:v>911091.33333333337</c:v>
                </c:pt>
                <c:pt idx="123">
                  <c:v>1032220</c:v>
                </c:pt>
                <c:pt idx="124">
                  <c:v>1219740.3333333335</c:v>
                </c:pt>
                <c:pt idx="125">
                  <c:v>886828.66666666663</c:v>
                </c:pt>
                <c:pt idx="126">
                  <c:v>1163058</c:v>
                </c:pt>
                <c:pt idx="127">
                  <c:v>1318769.6666666665</c:v>
                </c:pt>
                <c:pt idx="128">
                  <c:v>879090.33333333337</c:v>
                </c:pt>
                <c:pt idx="129">
                  <c:v>1112843.6666666665</c:v>
                </c:pt>
                <c:pt idx="130">
                  <c:v>1359898.3333333335</c:v>
                </c:pt>
                <c:pt idx="131">
                  <c:v>888873.33333333326</c:v>
                </c:pt>
                <c:pt idx="132">
                  <c:v>971043</c:v>
                </c:pt>
                <c:pt idx="133">
                  <c:v>1411557.6666666665</c:v>
                </c:pt>
                <c:pt idx="134">
                  <c:v>1268927.6666666665</c:v>
                </c:pt>
                <c:pt idx="135">
                  <c:v>1033989.3333333334</c:v>
                </c:pt>
                <c:pt idx="136">
                  <c:v>1393111.6666666665</c:v>
                </c:pt>
                <c:pt idx="137">
                  <c:v>947824.66666666674</c:v>
                </c:pt>
                <c:pt idx="138">
                  <c:v>1475551.6666666665</c:v>
                </c:pt>
                <c:pt idx="139">
                  <c:v>881179.66666666674</c:v>
                </c:pt>
                <c:pt idx="140">
                  <c:v>968618.66666666674</c:v>
                </c:pt>
                <c:pt idx="141">
                  <c:v>1379936</c:v>
                </c:pt>
                <c:pt idx="142">
                  <c:v>1051033.6666666667</c:v>
                </c:pt>
                <c:pt idx="143">
                  <c:v>1463465.6666666665</c:v>
                </c:pt>
                <c:pt idx="144">
                  <c:v>1493180</c:v>
                </c:pt>
                <c:pt idx="145">
                  <c:v>1434182</c:v>
                </c:pt>
                <c:pt idx="146">
                  <c:v>1583302.6666666665</c:v>
                </c:pt>
                <c:pt idx="147">
                  <c:v>1354035</c:v>
                </c:pt>
                <c:pt idx="148">
                  <c:v>1280895</c:v>
                </c:pt>
                <c:pt idx="149">
                  <c:v>1461132.6666666665</c:v>
                </c:pt>
                <c:pt idx="150">
                  <c:v>1436969.6666666665</c:v>
                </c:pt>
                <c:pt idx="151">
                  <c:v>1542254.6666666665</c:v>
                </c:pt>
                <c:pt idx="152">
                  <c:v>1350619.3333333333</c:v>
                </c:pt>
                <c:pt idx="153">
                  <c:v>1468810.3333333335</c:v>
                </c:pt>
                <c:pt idx="154">
                  <c:v>1588167</c:v>
                </c:pt>
                <c:pt idx="155">
                  <c:v>1886406</c:v>
                </c:pt>
                <c:pt idx="156">
                  <c:v>1896534</c:v>
                </c:pt>
                <c:pt idx="157">
                  <c:v>1662190.3333333335</c:v>
                </c:pt>
                <c:pt idx="158">
                  <c:v>1430618.6666666667</c:v>
                </c:pt>
                <c:pt idx="159">
                  <c:v>1488721.6666666667</c:v>
                </c:pt>
                <c:pt idx="160">
                  <c:v>1858666.3333333335</c:v>
                </c:pt>
                <c:pt idx="161">
                  <c:v>2051139</c:v>
                </c:pt>
                <c:pt idx="162">
                  <c:v>2057805.3333333335</c:v>
                </c:pt>
                <c:pt idx="163">
                  <c:v>1735675.6666666665</c:v>
                </c:pt>
                <c:pt idx="164">
                  <c:v>1668796</c:v>
                </c:pt>
                <c:pt idx="165">
                  <c:v>2099487</c:v>
                </c:pt>
                <c:pt idx="166">
                  <c:v>1730306.6666666667</c:v>
                </c:pt>
                <c:pt idx="167">
                  <c:v>2171135</c:v>
                </c:pt>
                <c:pt idx="168">
                  <c:v>1852389</c:v>
                </c:pt>
                <c:pt idx="169">
                  <c:v>1936628</c:v>
                </c:pt>
                <c:pt idx="170">
                  <c:v>1865600.3333333333</c:v>
                </c:pt>
                <c:pt idx="171">
                  <c:v>2329080</c:v>
                </c:pt>
                <c:pt idx="172">
                  <c:v>2065071.3333333335</c:v>
                </c:pt>
                <c:pt idx="173">
                  <c:v>2311502.3333333335</c:v>
                </c:pt>
                <c:pt idx="174">
                  <c:v>1907977.6666666667</c:v>
                </c:pt>
                <c:pt idx="175">
                  <c:v>2071715</c:v>
                </c:pt>
                <c:pt idx="176">
                  <c:v>2590490.6666666665</c:v>
                </c:pt>
                <c:pt idx="177">
                  <c:v>2026174.6666666667</c:v>
                </c:pt>
                <c:pt idx="178">
                  <c:v>2705429.3333333335</c:v>
                </c:pt>
                <c:pt idx="179">
                  <c:v>2144656.6666666665</c:v>
                </c:pt>
                <c:pt idx="180">
                  <c:v>2289445.3333333335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44-4490-94A6-5DA6EFA16DB1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Exp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Sheet1!$B$2:$B$182</c:f>
              <c:numCache>
                <c:formatCode>General</c:formatCode>
                <c:ptCount val="181"/>
                <c:pt idx="0">
                  <c:v>575208.30900000001</c:v>
                </c:pt>
                <c:pt idx="1">
                  <c:v>826265.97600000002</c:v>
                </c:pt>
                <c:pt idx="2">
                  <c:v>386939.67866666662</c:v>
                </c:pt>
                <c:pt idx="3">
                  <c:v>616017.00600000005</c:v>
                </c:pt>
                <c:pt idx="4">
                  <c:v>461029.326</c:v>
                </c:pt>
                <c:pt idx="5">
                  <c:v>161742.93433333334</c:v>
                </c:pt>
                <c:pt idx="6">
                  <c:v>353726.24133333337</c:v>
                </c:pt>
                <c:pt idx="7">
                  <c:v>389877.56666666671</c:v>
                </c:pt>
                <c:pt idx="8">
                  <c:v>760739.65599999996</c:v>
                </c:pt>
                <c:pt idx="9">
                  <c:v>831240.2193333332</c:v>
                </c:pt>
                <c:pt idx="10">
                  <c:v>182953.15400000001</c:v>
                </c:pt>
                <c:pt idx="11">
                  <c:v>198956.103</c:v>
                </c:pt>
                <c:pt idx="12">
                  <c:v>544801.37433333346</c:v>
                </c:pt>
                <c:pt idx="13">
                  <c:v>661375.19999999995</c:v>
                </c:pt>
                <c:pt idx="14">
                  <c:v>588487.8786666668</c:v>
                </c:pt>
                <c:pt idx="15">
                  <c:v>1007369.8916666667</c:v>
                </c:pt>
                <c:pt idx="16">
                  <c:v>316691.31</c:v>
                </c:pt>
                <c:pt idx="17">
                  <c:v>473066.41</c:v>
                </c:pt>
                <c:pt idx="18">
                  <c:v>718437.68</c:v>
                </c:pt>
                <c:pt idx="19">
                  <c:v>358691.72666666668</c:v>
                </c:pt>
                <c:pt idx="20">
                  <c:v>752852.93566666672</c:v>
                </c:pt>
                <c:pt idx="21">
                  <c:v>312326.4806666667</c:v>
                </c:pt>
                <c:pt idx="22">
                  <c:v>645408.12466666661</c:v>
                </c:pt>
                <c:pt idx="23">
                  <c:v>259848.90000000002</c:v>
                </c:pt>
                <c:pt idx="24">
                  <c:v>723237.85199999996</c:v>
                </c:pt>
                <c:pt idx="25">
                  <c:v>459807.23733333329</c:v>
                </c:pt>
                <c:pt idx="26">
                  <c:v>656997.12399999995</c:v>
                </c:pt>
                <c:pt idx="27">
                  <c:v>852586.24800000002</c:v>
                </c:pt>
                <c:pt idx="28">
                  <c:v>637825.06499999994</c:v>
                </c:pt>
                <c:pt idx="29">
                  <c:v>442294.23</c:v>
                </c:pt>
                <c:pt idx="30">
                  <c:v>931872.55666666676</c:v>
                </c:pt>
                <c:pt idx="31">
                  <c:v>539430.56666666677</c:v>
                </c:pt>
                <c:pt idx="32">
                  <c:v>774413.32299999997</c:v>
                </c:pt>
                <c:pt idx="33">
                  <c:v>413963.614</c:v>
                </c:pt>
                <c:pt idx="34">
                  <c:v>856066.85</c:v>
                </c:pt>
                <c:pt idx="35">
                  <c:v>913721.15</c:v>
                </c:pt>
                <c:pt idx="36">
                  <c:v>321925.92499999999</c:v>
                </c:pt>
                <c:pt idx="37">
                  <c:v>517783.86200000002</c:v>
                </c:pt>
                <c:pt idx="38">
                  <c:v>995130.44</c:v>
                </c:pt>
                <c:pt idx="39">
                  <c:v>480630.27</c:v>
                </c:pt>
                <c:pt idx="40">
                  <c:v>833423.2</c:v>
                </c:pt>
                <c:pt idx="41">
                  <c:v>884233.52800000005</c:v>
                </c:pt>
                <c:pt idx="42">
                  <c:v>882768.66</c:v>
                </c:pt>
                <c:pt idx="43">
                  <c:v>864461.87399999995</c:v>
                </c:pt>
                <c:pt idx="44">
                  <c:v>455127.234</c:v>
                </c:pt>
                <c:pt idx="45">
                  <c:v>861050.17133333324</c:v>
                </c:pt>
                <c:pt idx="46">
                  <c:v>776164.61</c:v>
                </c:pt>
                <c:pt idx="47">
                  <c:v>814534.61199999996</c:v>
                </c:pt>
                <c:pt idx="48">
                  <c:v>660099.60666666657</c:v>
                </c:pt>
                <c:pt idx="49">
                  <c:v>598162.93466666678</c:v>
                </c:pt>
                <c:pt idx="50">
                  <c:v>1009860.068</c:v>
                </c:pt>
                <c:pt idx="51">
                  <c:v>636014.62333333341</c:v>
                </c:pt>
                <c:pt idx="52">
                  <c:v>717781.91</c:v>
                </c:pt>
                <c:pt idx="53">
                  <c:v>604392.70600000001</c:v>
                </c:pt>
                <c:pt idx="54">
                  <c:v>649461.94299999997</c:v>
                </c:pt>
                <c:pt idx="55">
                  <c:v>383930.77266666671</c:v>
                </c:pt>
                <c:pt idx="56">
                  <c:v>575463.75800000003</c:v>
                </c:pt>
                <c:pt idx="57">
                  <c:v>555264.86399999994</c:v>
                </c:pt>
                <c:pt idx="58">
                  <c:v>582924.27333333332</c:v>
                </c:pt>
                <c:pt idx="59">
                  <c:v>781654.41666666663</c:v>
                </c:pt>
                <c:pt idx="60">
                  <c:v>649280.22533333336</c:v>
                </c:pt>
                <c:pt idx="61">
                  <c:v>699592.20799999998</c:v>
                </c:pt>
                <c:pt idx="62">
                  <c:v>440260.1333333333</c:v>
                </c:pt>
                <c:pt idx="63">
                  <c:v>629752.56999999995</c:v>
                </c:pt>
                <c:pt idx="64">
                  <c:v>703167.57200000004</c:v>
                </c:pt>
                <c:pt idx="65">
                  <c:v>525437.87766666664</c:v>
                </c:pt>
                <c:pt idx="66">
                  <c:v>903665.90433333325</c:v>
                </c:pt>
                <c:pt idx="67">
                  <c:v>632222.66</c:v>
                </c:pt>
                <c:pt idx="68">
                  <c:v>401394.00766666664</c:v>
                </c:pt>
                <c:pt idx="69">
                  <c:v>582438.48</c:v>
                </c:pt>
                <c:pt idx="70">
                  <c:v>856163.83299999998</c:v>
                </c:pt>
                <c:pt idx="71">
                  <c:v>773189.58200000005</c:v>
                </c:pt>
                <c:pt idx="72">
                  <c:v>826730.66399999999</c:v>
                </c:pt>
                <c:pt idx="73">
                  <c:v>672067.16799999995</c:v>
                </c:pt>
                <c:pt idx="74">
                  <c:v>561607.12899999996</c:v>
                </c:pt>
                <c:pt idx="75">
                  <c:v>842793.51899999997</c:v>
                </c:pt>
                <c:pt idx="76">
                  <c:v>1003530.62</c:v>
                </c:pt>
                <c:pt idx="77">
                  <c:v>763891.59600000002</c:v>
                </c:pt>
                <c:pt idx="78">
                  <c:v>702065.50933333323</c:v>
                </c:pt>
                <c:pt idx="79">
                  <c:v>507311.87499999994</c:v>
                </c:pt>
                <c:pt idx="80">
                  <c:v>451616.56533333333</c:v>
                </c:pt>
                <c:pt idx="81">
                  <c:v>454905.04</c:v>
                </c:pt>
                <c:pt idx="82">
                  <c:v>996086.1416666666</c:v>
                </c:pt>
                <c:pt idx="83">
                  <c:v>629966.22</c:v>
                </c:pt>
                <c:pt idx="84">
                  <c:v>656311.69533333322</c:v>
                </c:pt>
                <c:pt idx="85">
                  <c:v>395882.07</c:v>
                </c:pt>
                <c:pt idx="86">
                  <c:v>460730.81</c:v>
                </c:pt>
                <c:pt idx="87">
                  <c:v>758008.22466666659</c:v>
                </c:pt>
                <c:pt idx="88">
                  <c:v>541067.73</c:v>
                </c:pt>
                <c:pt idx="89">
                  <c:v>879621.03866666672</c:v>
                </c:pt>
                <c:pt idx="90">
                  <c:v>806654.19633333327</c:v>
                </c:pt>
                <c:pt idx="91">
                  <c:v>863609.89666666661</c:v>
                </c:pt>
                <c:pt idx="92">
                  <c:v>921421.17700000003</c:v>
                </c:pt>
                <c:pt idx="93">
                  <c:v>553282.66933333338</c:v>
                </c:pt>
                <c:pt idx="94">
                  <c:v>947599.72566666664</c:v>
                </c:pt>
                <c:pt idx="95">
                  <c:v>860365.81666666677</c:v>
                </c:pt>
                <c:pt idx="96">
                  <c:v>841864.26199999999</c:v>
                </c:pt>
                <c:pt idx="97">
                  <c:v>673564.85</c:v>
                </c:pt>
                <c:pt idx="98">
                  <c:v>731275.02399999998</c:v>
                </c:pt>
                <c:pt idx="99">
                  <c:v>734224.95566666673</c:v>
                </c:pt>
                <c:pt idx="100">
                  <c:v>436519.25833333336</c:v>
                </c:pt>
                <c:pt idx="101">
                  <c:v>670098.12633333332</c:v>
                </c:pt>
                <c:pt idx="102">
                  <c:v>479948.05299999996</c:v>
                </c:pt>
                <c:pt idx="103">
                  <c:v>886417.38899999997</c:v>
                </c:pt>
                <c:pt idx="104">
                  <c:v>332214.21799999999</c:v>
                </c:pt>
                <c:pt idx="105">
                  <c:v>564682.27333333332</c:v>
                </c:pt>
                <c:pt idx="106">
                  <c:v>1062267.6363333333</c:v>
                </c:pt>
                <c:pt idx="107">
                  <c:v>949622.70666666667</c:v>
                </c:pt>
                <c:pt idx="108">
                  <c:v>1042031.4593333333</c:v>
                </c:pt>
                <c:pt idx="109">
                  <c:v>452931.89500000002</c:v>
                </c:pt>
                <c:pt idx="110">
                  <c:v>860382.89333333331</c:v>
                </c:pt>
                <c:pt idx="111">
                  <c:v>1137494.5930000001</c:v>
                </c:pt>
                <c:pt idx="112">
                  <c:v>1001013.801</c:v>
                </c:pt>
                <c:pt idx="113">
                  <c:v>863913.33966666658</c:v>
                </c:pt>
                <c:pt idx="114">
                  <c:v>872484.76266666665</c:v>
                </c:pt>
                <c:pt idx="115">
                  <c:v>691309.57866666676</c:v>
                </c:pt>
                <c:pt idx="116">
                  <c:v>1096994.5653333336</c:v>
                </c:pt>
                <c:pt idx="117">
                  <c:v>771615.39333333343</c:v>
                </c:pt>
                <c:pt idx="118">
                  <c:v>678187.25600000005</c:v>
                </c:pt>
                <c:pt idx="119">
                  <c:v>692921.61499999999</c:v>
                </c:pt>
                <c:pt idx="120">
                  <c:v>1327991.3866666667</c:v>
                </c:pt>
                <c:pt idx="121">
                  <c:v>1010557.7799999998</c:v>
                </c:pt>
                <c:pt idx="122">
                  <c:v>830015.38733333338</c:v>
                </c:pt>
                <c:pt idx="123">
                  <c:v>928663.92</c:v>
                </c:pt>
                <c:pt idx="124">
                  <c:v>1304045.1456666668</c:v>
                </c:pt>
                <c:pt idx="125">
                  <c:v>1012138.39</c:v>
                </c:pt>
                <c:pt idx="126">
                  <c:v>1326692.0020000001</c:v>
                </c:pt>
                <c:pt idx="127">
                  <c:v>1237672.2846666665</c:v>
                </c:pt>
                <c:pt idx="128">
                  <c:v>875622.15899999999</c:v>
                </c:pt>
                <c:pt idx="129">
                  <c:v>1256829.7556666664</c:v>
                </c:pt>
                <c:pt idx="130">
                  <c:v>1312244.2966666666</c:v>
                </c:pt>
                <c:pt idx="131">
                  <c:v>999894.97333333327</c:v>
                </c:pt>
                <c:pt idx="132">
                  <c:v>1040698.505</c:v>
                </c:pt>
                <c:pt idx="133">
                  <c:v>1266217.4956666664</c:v>
                </c:pt>
                <c:pt idx="134">
                  <c:v>1257386.7606666666</c:v>
                </c:pt>
                <c:pt idx="135">
                  <c:v>1137494.5930000001</c:v>
                </c:pt>
                <c:pt idx="136">
                  <c:v>1001013.801</c:v>
                </c:pt>
                <c:pt idx="137">
                  <c:v>863913.33966666658</c:v>
                </c:pt>
                <c:pt idx="138">
                  <c:v>872484.76266666665</c:v>
                </c:pt>
                <c:pt idx="139">
                  <c:v>691309.57866666676</c:v>
                </c:pt>
                <c:pt idx="140">
                  <c:v>1096994.5653333336</c:v>
                </c:pt>
                <c:pt idx="141">
                  <c:v>771615.39333333343</c:v>
                </c:pt>
                <c:pt idx="142">
                  <c:v>678187.25600000005</c:v>
                </c:pt>
                <c:pt idx="143">
                  <c:v>692921.61499999999</c:v>
                </c:pt>
                <c:pt idx="144">
                  <c:v>1327991.3866666667</c:v>
                </c:pt>
                <c:pt idx="145">
                  <c:v>1010557.7799999998</c:v>
                </c:pt>
                <c:pt idx="146">
                  <c:v>830015.38733333338</c:v>
                </c:pt>
                <c:pt idx="147">
                  <c:v>928663.92</c:v>
                </c:pt>
                <c:pt idx="148">
                  <c:v>1304045.1456666668</c:v>
                </c:pt>
                <c:pt idx="149">
                  <c:v>1012138.39</c:v>
                </c:pt>
                <c:pt idx="150">
                  <c:v>1326692.0020000001</c:v>
                </c:pt>
                <c:pt idx="151">
                  <c:v>1237672.2846666665</c:v>
                </c:pt>
                <c:pt idx="152">
                  <c:v>875622.15899999999</c:v>
                </c:pt>
                <c:pt idx="153">
                  <c:v>1256829.7556666664</c:v>
                </c:pt>
                <c:pt idx="154">
                  <c:v>1312244.2966666666</c:v>
                </c:pt>
                <c:pt idx="155">
                  <c:v>999894.97333333327</c:v>
                </c:pt>
                <c:pt idx="156">
                  <c:v>1040698.505</c:v>
                </c:pt>
                <c:pt idx="157">
                  <c:v>1266217.4956666664</c:v>
                </c:pt>
                <c:pt idx="158">
                  <c:v>1257386.7606666666</c:v>
                </c:pt>
                <c:pt idx="159">
                  <c:v>1137494.5930000001</c:v>
                </c:pt>
                <c:pt idx="160">
                  <c:v>1001013.801</c:v>
                </c:pt>
                <c:pt idx="161">
                  <c:v>863913.33966666658</c:v>
                </c:pt>
                <c:pt idx="162">
                  <c:v>872484.76266666665</c:v>
                </c:pt>
                <c:pt idx="163">
                  <c:v>691309.57866666676</c:v>
                </c:pt>
                <c:pt idx="164">
                  <c:v>1096994.5653333336</c:v>
                </c:pt>
                <c:pt idx="165">
                  <c:v>771615.39333333343</c:v>
                </c:pt>
                <c:pt idx="166">
                  <c:v>678187.25600000005</c:v>
                </c:pt>
                <c:pt idx="167">
                  <c:v>692921.61499999999</c:v>
                </c:pt>
                <c:pt idx="168">
                  <c:v>1327991.3866666667</c:v>
                </c:pt>
                <c:pt idx="169">
                  <c:v>1010557.7799999998</c:v>
                </c:pt>
                <c:pt idx="170">
                  <c:v>830015.38733333338</c:v>
                </c:pt>
                <c:pt idx="171">
                  <c:v>928663.92</c:v>
                </c:pt>
                <c:pt idx="172">
                  <c:v>1304045.1456666668</c:v>
                </c:pt>
                <c:pt idx="173">
                  <c:v>1012138.39</c:v>
                </c:pt>
                <c:pt idx="174">
                  <c:v>1326692.0020000001</c:v>
                </c:pt>
                <c:pt idx="175">
                  <c:v>1237672.2846666665</c:v>
                </c:pt>
                <c:pt idx="176">
                  <c:v>875622.15899999999</c:v>
                </c:pt>
                <c:pt idx="177">
                  <c:v>1256829.7556666664</c:v>
                </c:pt>
                <c:pt idx="178">
                  <c:v>1312244.2966666666</c:v>
                </c:pt>
                <c:pt idx="179">
                  <c:v>999894.97333333327</c:v>
                </c:pt>
                <c:pt idx="180">
                  <c:v>1040698.505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44-4490-94A6-5DA6EFA16D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423823"/>
        <c:axId val="425440463"/>
      </c:lineChart>
      <c:catAx>
        <c:axId val="425423823"/>
        <c:scaling>
          <c:orientation val="minMax"/>
        </c:scaling>
        <c:delete val="1"/>
        <c:axPos val="b"/>
        <c:majorTickMark val="none"/>
        <c:minorTickMark val="none"/>
        <c:tickLblPos val="nextTo"/>
        <c:crossAx val="425440463"/>
        <c:crosses val="autoZero"/>
        <c:auto val="1"/>
        <c:lblAlgn val="ctr"/>
        <c:lblOffset val="100"/>
        <c:noMultiLvlLbl val="0"/>
      </c:catAx>
      <c:valAx>
        <c:axId val="4254404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5423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336463605806427"/>
          <c:y val="6.5128323202154836E-2"/>
          <c:w val="0.32513349119133267"/>
          <c:h val="0.1238757166946992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Index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Sheet1!$D$2:$D$182</c:f>
              <c:numCache>
                <c:formatCode>General</c:formatCode>
                <c:ptCount val="181"/>
                <c:pt idx="0">
                  <c:v>0.81855509124999992</c:v>
                </c:pt>
                <c:pt idx="1">
                  <c:v>0.54418509000000004</c:v>
                </c:pt>
                <c:pt idx="2">
                  <c:v>0.81107745500000017</c:v>
                </c:pt>
                <c:pt idx="3">
                  <c:v>0.73301872749999974</c:v>
                </c:pt>
                <c:pt idx="4">
                  <c:v>0.90209752750000005</c:v>
                </c:pt>
                <c:pt idx="5">
                  <c:v>0.60454475374999994</c:v>
                </c:pt>
                <c:pt idx="6">
                  <c:v>0.6178915949999999</c:v>
                </c:pt>
                <c:pt idx="7">
                  <c:v>0.99767837500000012</c:v>
                </c:pt>
                <c:pt idx="8">
                  <c:v>0.90987129000000033</c:v>
                </c:pt>
                <c:pt idx="9">
                  <c:v>0.80904042750000038</c:v>
                </c:pt>
                <c:pt idx="10">
                  <c:v>0.74789557750000002</c:v>
                </c:pt>
                <c:pt idx="11">
                  <c:v>0.77123163625000002</c:v>
                </c:pt>
                <c:pt idx="12">
                  <c:v>0.88304859624999965</c:v>
                </c:pt>
                <c:pt idx="13">
                  <c:v>0.42368824999999966</c:v>
                </c:pt>
                <c:pt idx="14">
                  <c:v>0.88285204500000036</c:v>
                </c:pt>
                <c:pt idx="15">
                  <c:v>0.70679665624999988</c:v>
                </c:pt>
                <c:pt idx="16">
                  <c:v>0.95778383750000007</c:v>
                </c:pt>
                <c:pt idx="17">
                  <c:v>0.56079346250000017</c:v>
                </c:pt>
                <c:pt idx="18">
                  <c:v>0.76474130000000007</c:v>
                </c:pt>
                <c:pt idx="19">
                  <c:v>0.66600647499999999</c:v>
                </c:pt>
                <c:pt idx="20">
                  <c:v>0.84219774124999991</c:v>
                </c:pt>
                <c:pt idx="21">
                  <c:v>0.7925905525000001</c:v>
                </c:pt>
                <c:pt idx="22">
                  <c:v>0.66345796749999986</c:v>
                </c:pt>
                <c:pt idx="23">
                  <c:v>0.78120837500000018</c:v>
                </c:pt>
                <c:pt idx="24">
                  <c:v>0.89636305500000035</c:v>
                </c:pt>
                <c:pt idx="25">
                  <c:v>0.96186213999999992</c:v>
                </c:pt>
                <c:pt idx="26">
                  <c:v>0.73775546499999978</c:v>
                </c:pt>
                <c:pt idx="27">
                  <c:v>0.87580843000000008</c:v>
                </c:pt>
                <c:pt idx="28">
                  <c:v>0.8744502437499998</c:v>
                </c:pt>
                <c:pt idx="29">
                  <c:v>0.69992913750000008</c:v>
                </c:pt>
                <c:pt idx="30">
                  <c:v>0.92972041249999982</c:v>
                </c:pt>
                <c:pt idx="31">
                  <c:v>0.73152712500000017</c:v>
                </c:pt>
                <c:pt idx="32">
                  <c:v>0.88375878874999991</c:v>
                </c:pt>
                <c:pt idx="33">
                  <c:v>0.81394980250000004</c:v>
                </c:pt>
                <c:pt idx="34">
                  <c:v>0.96695693749999978</c:v>
                </c:pt>
                <c:pt idx="35">
                  <c:v>0.63118193749999985</c:v>
                </c:pt>
                <c:pt idx="36">
                  <c:v>0.77876846874999994</c:v>
                </c:pt>
                <c:pt idx="37">
                  <c:v>0.54840301749999987</c:v>
                </c:pt>
                <c:pt idx="38">
                  <c:v>0.5426108500000002</c:v>
                </c:pt>
                <c:pt idx="39">
                  <c:v>0.67080726250000011</c:v>
                </c:pt>
                <c:pt idx="40">
                  <c:v>0.68824324999999975</c:v>
                </c:pt>
                <c:pt idx="41">
                  <c:v>0.85680323000000003</c:v>
                </c:pt>
                <c:pt idx="42">
                  <c:v>0.63686252499999985</c:v>
                </c:pt>
                <c:pt idx="43">
                  <c:v>0.78097952749999966</c:v>
                </c:pt>
                <c:pt idx="44">
                  <c:v>0.63542412250000002</c:v>
                </c:pt>
                <c:pt idx="45">
                  <c:v>0.69717060750000015</c:v>
                </c:pt>
                <c:pt idx="46">
                  <c:v>0.63253521250000011</c:v>
                </c:pt>
                <c:pt idx="47">
                  <c:v>0.81391979499999989</c:v>
                </c:pt>
                <c:pt idx="48">
                  <c:v>0.65183897500000021</c:v>
                </c:pt>
                <c:pt idx="49">
                  <c:v>0.95074149499999971</c:v>
                </c:pt>
                <c:pt idx="50">
                  <c:v>0.70696974499999998</c:v>
                </c:pt>
                <c:pt idx="51">
                  <c:v>0.58337141250000002</c:v>
                </c:pt>
                <c:pt idx="52">
                  <c:v>0.95628033750000008</c:v>
                </c:pt>
                <c:pt idx="53">
                  <c:v>0.53414110250000002</c:v>
                </c:pt>
                <c:pt idx="54">
                  <c:v>0.94273396375000007</c:v>
                </c:pt>
                <c:pt idx="55">
                  <c:v>0.6149428975000002</c:v>
                </c:pt>
                <c:pt idx="56">
                  <c:v>0.98026840749999988</c:v>
                </c:pt>
                <c:pt idx="57">
                  <c:v>0.58875198999999978</c:v>
                </c:pt>
                <c:pt idx="58">
                  <c:v>0.58970852499999982</c:v>
                </c:pt>
                <c:pt idx="59">
                  <c:v>0.75863968749999999</c:v>
                </c:pt>
                <c:pt idx="60">
                  <c:v>0.64086584499999999</c:v>
                </c:pt>
                <c:pt idx="61">
                  <c:v>0.83399077999999982</c:v>
                </c:pt>
                <c:pt idx="62">
                  <c:v>0.95221299999999998</c:v>
                </c:pt>
                <c:pt idx="63">
                  <c:v>0.94906536250000018</c:v>
                </c:pt>
                <c:pt idx="64">
                  <c:v>0.66723214500000028</c:v>
                </c:pt>
                <c:pt idx="65">
                  <c:v>0.73934420875000018</c:v>
                </c:pt>
                <c:pt idx="66">
                  <c:v>0.56267410875000023</c:v>
                </c:pt>
                <c:pt idx="67">
                  <c:v>0.80231372500000009</c:v>
                </c:pt>
                <c:pt idx="68">
                  <c:v>0.78760627875</c:v>
                </c:pt>
                <c:pt idx="69">
                  <c:v>0.69277570000000011</c:v>
                </c:pt>
                <c:pt idx="70">
                  <c:v>0.95245312374999991</c:v>
                </c:pt>
                <c:pt idx="71">
                  <c:v>0.83393656749999978</c:v>
                </c:pt>
                <c:pt idx="72">
                  <c:v>0.55290001000000011</c:v>
                </c:pt>
                <c:pt idx="73">
                  <c:v>0.78090312999999978</c:v>
                </c:pt>
                <c:pt idx="74">
                  <c:v>0.97163451625000019</c:v>
                </c:pt>
                <c:pt idx="75">
                  <c:v>0.73444194624999992</c:v>
                </c:pt>
                <c:pt idx="76">
                  <c:v>0.83383517500000004</c:v>
                </c:pt>
                <c:pt idx="77">
                  <c:v>0.81225848500000009</c:v>
                </c:pt>
                <c:pt idx="78">
                  <c:v>0.71190565999999977</c:v>
                </c:pt>
                <c:pt idx="79">
                  <c:v>0.88582578125000011</c:v>
                </c:pt>
                <c:pt idx="80">
                  <c:v>0.76994787999999992</c:v>
                </c:pt>
                <c:pt idx="81">
                  <c:v>0.77258514999999994</c:v>
                </c:pt>
                <c:pt idx="82">
                  <c:v>0.82013321875000011</c:v>
                </c:pt>
                <c:pt idx="83">
                  <c:v>0.83092832499999991</c:v>
                </c:pt>
                <c:pt idx="84">
                  <c:v>0.60813635749999972</c:v>
                </c:pt>
                <c:pt idx="85">
                  <c:v>0.88352848750000001</c:v>
                </c:pt>
                <c:pt idx="86">
                  <c:v>0.68601571250000015</c:v>
                </c:pt>
                <c:pt idx="87">
                  <c:v>0.88875790750000017</c:v>
                </c:pt>
                <c:pt idx="88">
                  <c:v>0.85940273749999974</c:v>
                </c:pt>
                <c:pt idx="89">
                  <c:v>0.89648389500000003</c:v>
                </c:pt>
                <c:pt idx="90">
                  <c:v>0.87742948624999995</c:v>
                </c:pt>
                <c:pt idx="91">
                  <c:v>0.99464961249999995</c:v>
                </c:pt>
                <c:pt idx="92">
                  <c:v>0.93143433624999994</c:v>
                </c:pt>
                <c:pt idx="93">
                  <c:v>0.86307001000000005</c:v>
                </c:pt>
                <c:pt idx="94">
                  <c:v>0.98996522125000008</c:v>
                </c:pt>
                <c:pt idx="95">
                  <c:v>0.35502806250000019</c:v>
                </c:pt>
                <c:pt idx="96">
                  <c:v>0.90955223250000006</c:v>
                </c:pt>
                <c:pt idx="97">
                  <c:v>0.84293068749999989</c:v>
                </c:pt>
                <c:pt idx="98">
                  <c:v>0.74158383999999988</c:v>
                </c:pt>
                <c:pt idx="99">
                  <c:v>0.72413266624999983</c:v>
                </c:pt>
                <c:pt idx="100">
                  <c:v>0.85605846875000002</c:v>
                </c:pt>
                <c:pt idx="101">
                  <c:v>0.89606577625000017</c:v>
                </c:pt>
                <c:pt idx="102">
                  <c:v>0.91868394874999992</c:v>
                </c:pt>
                <c:pt idx="103">
                  <c:v>0.50125145874999988</c:v>
                </c:pt>
                <c:pt idx="104">
                  <c:v>0.60228081749999995</c:v>
                </c:pt>
                <c:pt idx="105">
                  <c:v>0.90465102499999961</c:v>
                </c:pt>
                <c:pt idx="106">
                  <c:v>0.88530738624999938</c:v>
                </c:pt>
                <c:pt idx="107">
                  <c:v>0.88988515000000012</c:v>
                </c:pt>
                <c:pt idx="108">
                  <c:v>0.75993327749999995</c:v>
                </c:pt>
                <c:pt idx="109">
                  <c:v>0.91632585625000007</c:v>
                </c:pt>
                <c:pt idx="110">
                  <c:v>0.56629085000000012</c:v>
                </c:pt>
                <c:pt idx="111">
                  <c:v>0.95355097375000042</c:v>
                </c:pt>
                <c:pt idx="112">
                  <c:v>0.94592199625000006</c:v>
                </c:pt>
                <c:pt idx="113">
                  <c:v>0.5172862262500002</c:v>
                </c:pt>
                <c:pt idx="114">
                  <c:v>0.97446213999999998</c:v>
                </c:pt>
                <c:pt idx="115">
                  <c:v>0.77021592000000016</c:v>
                </c:pt>
                <c:pt idx="116">
                  <c:v>0.9210596200000003</c:v>
                </c:pt>
                <c:pt idx="117">
                  <c:v>0.88891727499999984</c:v>
                </c:pt>
                <c:pt idx="118">
                  <c:v>0.90724278999999985</c:v>
                </c:pt>
                <c:pt idx="119">
                  <c:v>0.52361269375000008</c:v>
                </c:pt>
                <c:pt idx="120">
                  <c:v>0.66038105000000047</c:v>
                </c:pt>
                <c:pt idx="121">
                  <c:v>0.7605066749999998</c:v>
                </c:pt>
                <c:pt idx="122">
                  <c:v>0.69596520250000005</c:v>
                </c:pt>
                <c:pt idx="123">
                  <c:v>0.61166470000000017</c:v>
                </c:pt>
                <c:pt idx="124">
                  <c:v>0.68385695375000011</c:v>
                </c:pt>
                <c:pt idx="125">
                  <c:v>0.53008853749999985</c:v>
                </c:pt>
                <c:pt idx="126">
                  <c:v>0.38637249249999972</c:v>
                </c:pt>
                <c:pt idx="127">
                  <c:v>0.69588481750000009</c:v>
                </c:pt>
                <c:pt idx="128">
                  <c:v>0.98699434624999982</c:v>
                </c:pt>
                <c:pt idx="129">
                  <c:v>0.46005216625000034</c:v>
                </c:pt>
                <c:pt idx="130">
                  <c:v>0.82129736249999929</c:v>
                </c:pt>
                <c:pt idx="131">
                  <c:v>0.58366885000000002</c:v>
                </c:pt>
                <c:pt idx="132">
                  <c:v>0.73879185624999999</c:v>
                </c:pt>
                <c:pt idx="133">
                  <c:v>0.4549743587499997</c:v>
                </c:pt>
                <c:pt idx="134">
                  <c:v>0.95672160250000016</c:v>
                </c:pt>
                <c:pt idx="135">
                  <c:v>0.6118552762499998</c:v>
                </c:pt>
                <c:pt idx="136">
                  <c:v>-0.47036699624999945</c:v>
                </c:pt>
                <c:pt idx="137">
                  <c:v>0.68533252374999942</c:v>
                </c:pt>
                <c:pt idx="138">
                  <c:v>-1.2615008899999993</c:v>
                </c:pt>
                <c:pt idx="139">
                  <c:v>0.28798717000000007</c:v>
                </c:pt>
                <c:pt idx="140">
                  <c:v>0.51859037999999935</c:v>
                </c:pt>
                <c:pt idx="141">
                  <c:v>-1.2812022749999996</c:v>
                </c:pt>
                <c:pt idx="142">
                  <c:v>-0.39817404000000001</c:v>
                </c:pt>
                <c:pt idx="143">
                  <c:v>-1.8895401937499994</c:v>
                </c:pt>
                <c:pt idx="144">
                  <c:v>0.38054270000000012</c:v>
                </c:pt>
                <c:pt idx="145">
                  <c:v>-0.58859082500000093</c:v>
                </c:pt>
                <c:pt idx="146">
                  <c:v>-1.8248272974999993</c:v>
                </c:pt>
                <c:pt idx="147">
                  <c:v>-0.59514154999999991</c:v>
                </c:pt>
                <c:pt idx="148">
                  <c:v>0.91318695374999947</c:v>
                </c:pt>
                <c:pt idx="149">
                  <c:v>-0.68372853749999929</c:v>
                </c:pt>
                <c:pt idx="150">
                  <c:v>0.58645875750000098</c:v>
                </c:pt>
                <c:pt idx="151">
                  <c:v>-0.14218393249999983</c:v>
                </c:pt>
                <c:pt idx="152">
                  <c:v>-0.78123940374999989</c:v>
                </c:pt>
                <c:pt idx="153">
                  <c:v>0.20507283374999852</c:v>
                </c:pt>
                <c:pt idx="154">
                  <c:v>-3.4710137500000071E-2</c:v>
                </c:pt>
                <c:pt idx="155">
                  <c:v>-2.3244163500000004</c:v>
                </c:pt>
                <c:pt idx="156">
                  <c:v>-2.2093831062500002</c:v>
                </c:pt>
                <c:pt idx="157">
                  <c:v>-0.48489814125000152</c:v>
                </c:pt>
                <c:pt idx="158">
                  <c:v>0.35038035249999933</c:v>
                </c:pt>
                <c:pt idx="159">
                  <c:v>-0.31710152624999988</c:v>
                </c:pt>
                <c:pt idx="160">
                  <c:v>-2.2161969962500008</c:v>
                </c:pt>
                <c:pt idx="161">
                  <c:v>-3.4520962262500001</c:v>
                </c:pt>
                <c:pt idx="162">
                  <c:v>-3.4449521400000007</c:v>
                </c:pt>
                <c:pt idx="163">
                  <c:v>-2.9163728299999989</c:v>
                </c:pt>
                <c:pt idx="164">
                  <c:v>-1.1442553799999988</c:v>
                </c:pt>
                <c:pt idx="165">
                  <c:v>-3.9795185249999987</c:v>
                </c:pt>
                <c:pt idx="166">
                  <c:v>-2.9454477899999998</c:v>
                </c:pt>
                <c:pt idx="167">
                  <c:v>-4.5433001937499995</c:v>
                </c:pt>
                <c:pt idx="168">
                  <c:v>-0.96649104999999969</c:v>
                </c:pt>
                <c:pt idx="169">
                  <c:v>-2.4727633250000003</c:v>
                </c:pt>
                <c:pt idx="170">
                  <c:v>-2.8834435474999993</c:v>
                </c:pt>
                <c:pt idx="171">
                  <c:v>-4.2515602999999995</c:v>
                </c:pt>
                <c:pt idx="172">
                  <c:v>-1.8538482037499997</c:v>
                </c:pt>
                <c:pt idx="173">
                  <c:v>-3.8726147874999999</c:v>
                </c:pt>
                <c:pt idx="174">
                  <c:v>-1.1798212424999996</c:v>
                </c:pt>
                <c:pt idx="175">
                  <c:v>-2.1276601825000001</c:v>
                </c:pt>
                <c:pt idx="176">
                  <c:v>-5.4307569037499999</c:v>
                </c:pt>
                <c:pt idx="177">
                  <c:v>-1.8850434162500012</c:v>
                </c:pt>
                <c:pt idx="178">
                  <c:v>-4.2244438875000005</c:v>
                </c:pt>
                <c:pt idx="179">
                  <c:v>-3.2928563500000001</c:v>
                </c:pt>
                <c:pt idx="180">
                  <c:v>-3.6828006062500007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59-4083-8E65-A7BD9B0455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423823"/>
        <c:axId val="425440463"/>
      </c:lineChart>
      <c:catAx>
        <c:axId val="425423823"/>
        <c:scaling>
          <c:orientation val="minMax"/>
        </c:scaling>
        <c:delete val="1"/>
        <c:axPos val="b"/>
        <c:majorTickMark val="none"/>
        <c:minorTickMark val="none"/>
        <c:tickLblPos val="nextTo"/>
        <c:crossAx val="425440463"/>
        <c:crosses val="autoZero"/>
        <c:auto val="1"/>
        <c:lblAlgn val="ctr"/>
        <c:lblOffset val="100"/>
        <c:noMultiLvlLbl val="0"/>
      </c:catAx>
      <c:valAx>
        <c:axId val="4254404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5423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090518886481467"/>
          <c:y val="8.7155481711575E-2"/>
          <c:w val="0.15759305254628406"/>
          <c:h val="6.8807821040718545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52145-2153-4D5C-9BD0-2777E3E2A542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18721DB-9DDD-4B20-B313-9CB2E9479D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2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42AC-0A64-4A55-827E-B262BED39E6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Picture 8" descr="D:\김민지\가온플랫폼\IR자료\ppt\표지_배경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5" y="-794"/>
            <a:ext cx="12193591" cy="685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D:\김민지\가온플랫폼\IR자료\ppt\이미지\라인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36" y="722667"/>
            <a:ext cx="10747919" cy="130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D:\김민지\가온플랫폼\IR자료\ppt\이미지\표지_텍스트1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75" y="918427"/>
            <a:ext cx="92243" cy="110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:\김민지\가온플랫폼\IR자료\ppt\이미지\표지-로고-01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054" y="5768328"/>
            <a:ext cx="1550640" cy="38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D:\김민지\가온플랫폼\IR자료\ppt\이미지\표지-홈페이지-01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20" y="5980259"/>
            <a:ext cx="1148268" cy="13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D:\김민지\가온플랫폼\IR자료\ppt\이미지\표지-국문-01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20" y="5773560"/>
            <a:ext cx="248102" cy="11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78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1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/>
          <a:lstStyle/>
          <a:p>
            <a:fld id="{C571E1E1-E607-48CD-879E-C99AA745E96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1" y="6356351"/>
            <a:ext cx="3860800" cy="36512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42AC-0A64-4A55-827E-B262BED39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60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/>
          <a:lstStyle/>
          <a:p>
            <a:fld id="{C571E1E1-E607-48CD-879E-C99AA745E96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1" y="6356351"/>
            <a:ext cx="3860800" cy="36512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42AC-0A64-4A55-827E-B262BED39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72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2">
                <a:latin typeface="G마켓 산스 Medium" pitchFamily="50" charset="-127"/>
                <a:ea typeface="G마켓 산스 Medium" pitchFamily="50" charset="-127"/>
              </a:defRPr>
            </a:lvl1pPr>
          </a:lstStyle>
          <a:p>
            <a:fld id="{F0BD42AC-0A64-4A55-827E-B262BED39E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D:\김민지\가온플랫폼\IR자료\ppt\목차_배경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402"/>
            <a:ext cx="12193591" cy="68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김민지\가온플랫폼\IR자료\ppt\이미지\라인2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45" y="728262"/>
            <a:ext cx="10747918" cy="49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김민지\가온플랫폼\IR자료\ppt\이미지\가온 로고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94" y="845536"/>
            <a:ext cx="1364562" cy="32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721245" y="5297759"/>
            <a:ext cx="10570522" cy="85883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3"/>
          </a:p>
        </p:txBody>
      </p:sp>
    </p:spTree>
    <p:extLst>
      <p:ext uri="{BB962C8B-B14F-4D97-AF65-F5344CB8AC3E}">
        <p14:creationId xmlns:p14="http://schemas.microsoft.com/office/powerpoint/2010/main" val="304160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42AC-0A64-4A55-827E-B262BED39E6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2050" name="Picture 2" descr="D:\김민지\가온플랫폼\IR자료\ppt\간지_배경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" y="1"/>
            <a:ext cx="12193591" cy="685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김민지\가온플랫폼\IR자료\ppt\이미지\라인2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45" y="728262"/>
            <a:ext cx="10747918" cy="49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D:\김민지\가온플랫폼\IR자료\ppt\이미지\가온 로고-01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601" y="845536"/>
            <a:ext cx="1364562" cy="32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22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김민지\가온플랫폼\IR자료\ppt\사업분야_배경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4" y="3206"/>
            <a:ext cx="12193591" cy="68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6"/>
          </a:xfrm>
        </p:spPr>
        <p:txBody>
          <a:bodyPr/>
          <a:lstStyle>
            <a:lvl1pPr>
              <a:defRPr sz="1002">
                <a:latin typeface="G마켓 산스 Medium" pitchFamily="50" charset="-127"/>
                <a:ea typeface="G마켓 산스 Medium" pitchFamily="50" charset="-127"/>
              </a:defRPr>
            </a:lvl1pPr>
          </a:lstStyle>
          <a:p>
            <a:fld id="{F0BD42AC-0A64-4A55-827E-B262BED39E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4" descr="D:\김민지\가온플랫폼\IR자료\ppt\이미지\가온 로고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601" y="314795"/>
            <a:ext cx="1364562" cy="32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21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김민지\가온플랫폼\IR자료\ppt\배경_로고x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92"/>
            <a:ext cx="12193591" cy="68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6"/>
          </a:xfrm>
        </p:spPr>
        <p:txBody>
          <a:bodyPr/>
          <a:lstStyle>
            <a:lvl1pPr>
              <a:defRPr sz="1002">
                <a:latin typeface="G마켓 산스 Medium" pitchFamily="50" charset="-127"/>
                <a:ea typeface="G마켓 산스 Medium" pitchFamily="50" charset="-127"/>
              </a:defRPr>
            </a:lvl1pPr>
          </a:lstStyle>
          <a:p>
            <a:fld id="{F0BD42AC-0A64-4A55-827E-B262BED39E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2" name="Picture 4" descr="D:\김민지\가온플랫폼\IR자료\ppt\이미지\가온 로고-0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601" y="314795"/>
            <a:ext cx="1364562" cy="32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75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/>
          <a:lstStyle/>
          <a:p>
            <a:fld id="{C571E1E1-E607-48CD-879E-C99AA745E96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165601" y="6356351"/>
            <a:ext cx="3860800" cy="36512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42AC-0A64-4A55-827E-B262BED39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6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/>
          <a:lstStyle/>
          <a:p>
            <a:fld id="{C571E1E1-E607-48CD-879E-C99AA745E96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165601" y="6356351"/>
            <a:ext cx="3860800" cy="36512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42AC-0A64-4A55-827E-B262BED39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03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70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4308"/>
            </a:lvl1pPr>
            <a:lvl2pPr>
              <a:defRPr sz="3707"/>
            </a:lvl2pPr>
            <a:lvl3pPr>
              <a:defRPr sz="3206"/>
            </a:lvl3pPr>
            <a:lvl4pPr>
              <a:defRPr sz="2705"/>
            </a:lvl4pPr>
            <a:lvl5pPr>
              <a:defRPr sz="2705"/>
            </a:lvl5pPr>
            <a:lvl6pPr>
              <a:defRPr sz="2705"/>
            </a:lvl6pPr>
            <a:lvl7pPr>
              <a:defRPr sz="2705"/>
            </a:lvl7pPr>
            <a:lvl8pPr>
              <a:defRPr sz="2705"/>
            </a:lvl8pPr>
            <a:lvl9pPr>
              <a:defRPr sz="270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3"/>
            </a:lvl1pPr>
            <a:lvl2pPr marL="609400" indent="0">
              <a:buNone/>
              <a:defRPr sz="1603"/>
            </a:lvl2pPr>
            <a:lvl3pPr marL="1218799" indent="0">
              <a:buNone/>
              <a:defRPr sz="1302"/>
            </a:lvl3pPr>
            <a:lvl4pPr marL="1828199" indent="0">
              <a:buNone/>
              <a:defRPr sz="1202"/>
            </a:lvl4pPr>
            <a:lvl5pPr marL="2437598" indent="0">
              <a:buNone/>
              <a:defRPr sz="1202"/>
            </a:lvl5pPr>
            <a:lvl6pPr marL="3046998" indent="0">
              <a:buNone/>
              <a:defRPr sz="1202"/>
            </a:lvl6pPr>
            <a:lvl7pPr marL="3656398" indent="0">
              <a:buNone/>
              <a:defRPr sz="1202"/>
            </a:lvl7pPr>
            <a:lvl8pPr marL="4265797" indent="0">
              <a:buNone/>
              <a:defRPr sz="1202"/>
            </a:lvl8pPr>
            <a:lvl9pPr marL="4875197" indent="0">
              <a:buNone/>
              <a:defRPr sz="120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/>
          <a:lstStyle/>
          <a:p>
            <a:fld id="{C571E1E1-E607-48CD-879E-C99AA745E96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1" y="6356351"/>
            <a:ext cx="3860800" cy="36512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42AC-0A64-4A55-827E-B262BED39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73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8" y="4800599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705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8"/>
            </a:lvl1pPr>
            <a:lvl2pPr marL="609400" indent="0">
              <a:buNone/>
              <a:defRPr sz="3707"/>
            </a:lvl2pPr>
            <a:lvl3pPr marL="1218799" indent="0">
              <a:buNone/>
              <a:defRPr sz="3206"/>
            </a:lvl3pPr>
            <a:lvl4pPr marL="1828199" indent="0">
              <a:buNone/>
              <a:defRPr sz="2705"/>
            </a:lvl4pPr>
            <a:lvl5pPr marL="2437598" indent="0">
              <a:buNone/>
              <a:defRPr sz="2705"/>
            </a:lvl5pPr>
            <a:lvl6pPr marL="3046998" indent="0">
              <a:buNone/>
              <a:defRPr sz="2705"/>
            </a:lvl6pPr>
            <a:lvl7pPr marL="3656398" indent="0">
              <a:buNone/>
              <a:defRPr sz="2705"/>
            </a:lvl7pPr>
            <a:lvl8pPr marL="4265797" indent="0">
              <a:buNone/>
              <a:defRPr sz="2705"/>
            </a:lvl8pPr>
            <a:lvl9pPr marL="4875197" indent="0">
              <a:buNone/>
              <a:defRPr sz="2705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3"/>
            </a:lvl1pPr>
            <a:lvl2pPr marL="609400" indent="0">
              <a:buNone/>
              <a:defRPr sz="1603"/>
            </a:lvl2pPr>
            <a:lvl3pPr marL="1218799" indent="0">
              <a:buNone/>
              <a:defRPr sz="1302"/>
            </a:lvl3pPr>
            <a:lvl4pPr marL="1828199" indent="0">
              <a:buNone/>
              <a:defRPr sz="1202"/>
            </a:lvl4pPr>
            <a:lvl5pPr marL="2437598" indent="0">
              <a:buNone/>
              <a:defRPr sz="1202"/>
            </a:lvl5pPr>
            <a:lvl6pPr marL="3046998" indent="0">
              <a:buNone/>
              <a:defRPr sz="1202"/>
            </a:lvl6pPr>
            <a:lvl7pPr marL="3656398" indent="0">
              <a:buNone/>
              <a:defRPr sz="1202"/>
            </a:lvl7pPr>
            <a:lvl8pPr marL="4265797" indent="0">
              <a:buNone/>
              <a:defRPr sz="1202"/>
            </a:lvl8pPr>
            <a:lvl9pPr marL="4875197" indent="0">
              <a:buNone/>
              <a:defRPr sz="1202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/>
          <a:lstStyle/>
          <a:p>
            <a:fld id="{C571E1E1-E607-48CD-879E-C99AA745E96C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165601" y="6356351"/>
            <a:ext cx="3860800" cy="36512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42AC-0A64-4A55-827E-B262BED39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45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121661" tIns="60830" rIns="121661" bIns="60830" rtlCol="0" anchor="ctr"/>
          <a:lstStyle>
            <a:lvl1pPr algn="r">
              <a:defRPr sz="16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42AC-0A64-4A55-827E-B262BED39E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5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1218799" rtl="0" eaLnBrk="1" latinLnBrk="1" hangingPunct="1">
        <a:spcBef>
          <a:spcPct val="0"/>
        </a:spcBef>
        <a:buNone/>
        <a:defRPr sz="59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49" indent="-457049" algn="l" defTabSz="1218799" rtl="0" eaLnBrk="1" latinLnBrk="1" hangingPunct="1">
        <a:spcBef>
          <a:spcPct val="20000"/>
        </a:spcBef>
        <a:buFont typeface="Arial" pitchFamily="34" charset="0"/>
        <a:buChar char="•"/>
        <a:defRPr sz="4308" kern="1200">
          <a:solidFill>
            <a:schemeClr val="tx1"/>
          </a:solidFill>
          <a:latin typeface="+mn-lt"/>
          <a:ea typeface="+mn-ea"/>
          <a:cs typeface="+mn-cs"/>
        </a:defRPr>
      </a:lvl1pPr>
      <a:lvl2pPr marL="990274" indent="-380874" algn="l" defTabSz="1218799" rtl="0" eaLnBrk="1" latinLnBrk="1" hangingPunct="1">
        <a:spcBef>
          <a:spcPct val="20000"/>
        </a:spcBef>
        <a:buFont typeface="Arial" pitchFamily="34" charset="0"/>
        <a:buChar char="–"/>
        <a:defRPr sz="3707" kern="1200">
          <a:solidFill>
            <a:schemeClr val="tx1"/>
          </a:solidFill>
          <a:latin typeface="+mn-lt"/>
          <a:ea typeface="+mn-ea"/>
          <a:cs typeface="+mn-cs"/>
        </a:defRPr>
      </a:lvl2pPr>
      <a:lvl3pPr marL="1523499" indent="-304699" algn="l" defTabSz="1218799" rtl="0" eaLnBrk="1" latinLnBrk="1" hangingPunct="1">
        <a:spcBef>
          <a:spcPct val="20000"/>
        </a:spcBef>
        <a:buFont typeface="Arial" pitchFamily="34" charset="0"/>
        <a:buChar char="•"/>
        <a:defRPr sz="3206" kern="1200">
          <a:solidFill>
            <a:schemeClr val="tx1"/>
          </a:solidFill>
          <a:latin typeface="+mn-lt"/>
          <a:ea typeface="+mn-ea"/>
          <a:cs typeface="+mn-cs"/>
        </a:defRPr>
      </a:lvl3pPr>
      <a:lvl4pPr marL="2132898" indent="-304699" algn="l" defTabSz="1218799" rtl="0" eaLnBrk="1" latinLnBrk="1" hangingPunct="1">
        <a:spcBef>
          <a:spcPct val="20000"/>
        </a:spcBef>
        <a:buFont typeface="Arial" pitchFamily="34" charset="0"/>
        <a:buChar char="–"/>
        <a:defRPr sz="2705" kern="1200">
          <a:solidFill>
            <a:schemeClr val="tx1"/>
          </a:solidFill>
          <a:latin typeface="+mn-lt"/>
          <a:ea typeface="+mn-ea"/>
          <a:cs typeface="+mn-cs"/>
        </a:defRPr>
      </a:lvl4pPr>
      <a:lvl5pPr marL="2742298" indent="-304699" algn="l" defTabSz="1218799" rtl="0" eaLnBrk="1" latinLnBrk="1" hangingPunct="1">
        <a:spcBef>
          <a:spcPct val="20000"/>
        </a:spcBef>
        <a:buFont typeface="Arial" pitchFamily="34" charset="0"/>
        <a:buChar char="»"/>
        <a:defRPr sz="2705" kern="1200">
          <a:solidFill>
            <a:schemeClr val="tx1"/>
          </a:solidFill>
          <a:latin typeface="+mn-lt"/>
          <a:ea typeface="+mn-ea"/>
          <a:cs typeface="+mn-cs"/>
        </a:defRPr>
      </a:lvl5pPr>
      <a:lvl6pPr marL="3351697" indent="-304699" algn="l" defTabSz="1218799" rtl="0" eaLnBrk="1" latinLnBrk="1" hangingPunct="1">
        <a:spcBef>
          <a:spcPct val="20000"/>
        </a:spcBef>
        <a:buFont typeface="Arial" pitchFamily="34" charset="0"/>
        <a:buChar char="•"/>
        <a:defRPr sz="2705" kern="1200">
          <a:solidFill>
            <a:schemeClr val="tx1"/>
          </a:solidFill>
          <a:latin typeface="+mn-lt"/>
          <a:ea typeface="+mn-ea"/>
          <a:cs typeface="+mn-cs"/>
        </a:defRPr>
      </a:lvl6pPr>
      <a:lvl7pPr marL="3961097" indent="-304699" algn="l" defTabSz="1218799" rtl="0" eaLnBrk="1" latinLnBrk="1" hangingPunct="1">
        <a:spcBef>
          <a:spcPct val="20000"/>
        </a:spcBef>
        <a:buFont typeface="Arial" pitchFamily="34" charset="0"/>
        <a:buChar char="•"/>
        <a:defRPr sz="2705" kern="1200">
          <a:solidFill>
            <a:schemeClr val="tx1"/>
          </a:solidFill>
          <a:latin typeface="+mn-lt"/>
          <a:ea typeface="+mn-ea"/>
          <a:cs typeface="+mn-cs"/>
        </a:defRPr>
      </a:lvl7pPr>
      <a:lvl8pPr marL="4570497" indent="-304699" algn="l" defTabSz="1218799" rtl="0" eaLnBrk="1" latinLnBrk="1" hangingPunct="1">
        <a:spcBef>
          <a:spcPct val="20000"/>
        </a:spcBef>
        <a:buFont typeface="Arial" pitchFamily="34" charset="0"/>
        <a:buChar char="•"/>
        <a:defRPr sz="2705" kern="1200">
          <a:solidFill>
            <a:schemeClr val="tx1"/>
          </a:solidFill>
          <a:latin typeface="+mn-lt"/>
          <a:ea typeface="+mn-ea"/>
          <a:cs typeface="+mn-cs"/>
        </a:defRPr>
      </a:lvl8pPr>
      <a:lvl9pPr marL="5179896" indent="-304699" algn="l" defTabSz="1218799" rtl="0" eaLnBrk="1" latinLnBrk="1" hangingPunct="1">
        <a:spcBef>
          <a:spcPct val="20000"/>
        </a:spcBef>
        <a:buFont typeface="Arial" pitchFamily="34" charset="0"/>
        <a:buChar char="•"/>
        <a:defRPr sz="2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799" rtl="0" eaLnBrk="1" latinLnBrk="1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1pPr>
      <a:lvl2pPr marL="609400" algn="l" defTabSz="1218799" rtl="0" eaLnBrk="1" latinLnBrk="1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2pPr>
      <a:lvl3pPr marL="1218799" algn="l" defTabSz="1218799" rtl="0" eaLnBrk="1" latinLnBrk="1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3pPr>
      <a:lvl4pPr marL="1828199" algn="l" defTabSz="1218799" rtl="0" eaLnBrk="1" latinLnBrk="1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4pPr>
      <a:lvl5pPr marL="2437598" algn="l" defTabSz="1218799" rtl="0" eaLnBrk="1" latinLnBrk="1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5pPr>
      <a:lvl6pPr marL="3046998" algn="l" defTabSz="1218799" rtl="0" eaLnBrk="1" latinLnBrk="1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6pPr>
      <a:lvl7pPr marL="3656398" algn="l" defTabSz="1218799" rtl="0" eaLnBrk="1" latinLnBrk="1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7pPr>
      <a:lvl8pPr marL="4265797" algn="l" defTabSz="1218799" rtl="0" eaLnBrk="1" latinLnBrk="1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8pPr>
      <a:lvl9pPr marL="4875197" algn="l" defTabSz="1218799" rtl="0" eaLnBrk="1" latinLnBrk="1" hangingPunct="1">
        <a:defRPr sz="24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120" y="2789860"/>
            <a:ext cx="4419842" cy="709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799"/>
            <a:r>
              <a:rPr lang="en-US" altLang="ko-KR" sz="4007" dirty="0">
                <a:solidFill>
                  <a:prstClr val="white"/>
                </a:solidFill>
                <a:latin typeface="G마켓 산스 Bold" pitchFamily="50" charset="-127"/>
                <a:ea typeface="G마켓 산스 Bold" pitchFamily="50" charset="-127"/>
              </a:rPr>
              <a:t> </a:t>
            </a:r>
            <a:r>
              <a:rPr lang="en-US" altLang="ko-KR" sz="4007" dirty="0" err="1">
                <a:solidFill>
                  <a:prstClr val="white"/>
                </a:solidFill>
                <a:latin typeface="G마켓 산스 Bold" pitchFamily="50" charset="-127"/>
                <a:ea typeface="G마켓 산스 Bold" pitchFamily="50" charset="-127"/>
              </a:rPr>
              <a:t>GaonPlatform</a:t>
            </a:r>
            <a:endParaRPr lang="ko-KR" altLang="en-US" sz="4007" dirty="0">
              <a:solidFill>
                <a:prstClr val="white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47A64-EE01-4FD0-B5B6-A9D41DD379D6}"/>
              </a:ext>
            </a:extLst>
          </p:cNvPr>
          <p:cNvSpPr txBox="1"/>
          <p:nvPr/>
        </p:nvSpPr>
        <p:spPr>
          <a:xfrm>
            <a:off x="685537" y="3789697"/>
            <a:ext cx="8217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799"/>
            <a:r>
              <a:rPr lang="en-US" altLang="ko-KR" sz="2800" baseline="30000" dirty="0">
                <a:solidFill>
                  <a:prstClr val="white"/>
                </a:solidFill>
                <a:latin typeface="본고딕 KR Normal" pitchFamily="34" charset="-127"/>
                <a:ea typeface="본고딕 KR Normal" pitchFamily="34" charset="-127"/>
              </a:rPr>
              <a:t>AI </a:t>
            </a:r>
            <a:r>
              <a:rPr lang="ko-KR" altLang="en-US" sz="2800" baseline="30000" dirty="0">
                <a:solidFill>
                  <a:prstClr val="white"/>
                </a:solidFill>
                <a:latin typeface="본고딕 KR Normal" pitchFamily="34" charset="-127"/>
                <a:ea typeface="본고딕 KR Normal" pitchFamily="34" charset="-127"/>
              </a:rPr>
              <a:t>가스터빈 연소기 및 압축기 이상 예측진단 시스템 개발 </a:t>
            </a:r>
            <a:endParaRPr lang="ko-KR" altLang="en-US" sz="2800" dirty="0">
              <a:solidFill>
                <a:prstClr val="white"/>
              </a:solidFill>
              <a:latin typeface="본고딕 KR Normal" pitchFamily="34" charset="-127"/>
              <a:ea typeface="본고딕 KR Normal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DCB3F1-C8AE-4585-8DBF-42012BB9F2AA}"/>
              </a:ext>
            </a:extLst>
          </p:cNvPr>
          <p:cNvSpPr/>
          <p:nvPr/>
        </p:nvSpPr>
        <p:spPr>
          <a:xfrm>
            <a:off x="749038" y="881252"/>
            <a:ext cx="342900" cy="1219200"/>
          </a:xfrm>
          <a:prstGeom prst="rect">
            <a:avLst/>
          </a:prstGeom>
          <a:solidFill>
            <a:srgbClr val="060B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91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x406128960" descr="EMB00004c98011c">
            <a:extLst>
              <a:ext uri="{FF2B5EF4-FFF2-40B4-BE49-F238E27FC236}">
                <a16:creationId xmlns:a16="http://schemas.microsoft.com/office/drawing/2014/main" id="{1CCCAE4F-3254-418E-ACA5-42D743AC1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5" y="1476743"/>
            <a:ext cx="10714476" cy="524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0112" y="256025"/>
            <a:ext cx="1369286" cy="4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79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4" dirty="0">
                <a:solidFill>
                  <a:prstClr val="white"/>
                </a:solidFill>
                <a:latin typeface="G마켓 산스 Medium" pitchFamily="50" charset="-127"/>
                <a:ea typeface="G마켓 산스 Bold" pitchFamily="50" charset="-127"/>
              </a:rPr>
              <a:t>01. AAKR</a:t>
            </a:r>
            <a:endParaRPr kumimoji="0" lang="ko-KR" altLang="en-US" sz="180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Medium" pitchFamily="50" charset="-127"/>
              <a:ea typeface="G마켓 산스 Medium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E28B4-E14D-4B4B-A974-5BC1252E31B5}"/>
              </a:ext>
            </a:extLst>
          </p:cNvPr>
          <p:cNvSpPr txBox="1"/>
          <p:nvPr/>
        </p:nvSpPr>
        <p:spPr>
          <a:xfrm>
            <a:off x="604684" y="1076633"/>
            <a:ext cx="545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계산 절차</a:t>
            </a:r>
            <a:endParaRPr lang="ko-KR" altLang="en-US" sz="2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4" name="그림 3" descr="라인, 그래프, 번호, 폰트이(가) 표시된 사진&#10;&#10;자동 생성된 설명">
            <a:extLst>
              <a:ext uri="{FF2B5EF4-FFF2-40B4-BE49-F238E27FC236}">
                <a16:creationId xmlns:a16="http://schemas.microsoft.com/office/drawing/2014/main" id="{C70307C4-0A9A-46FC-AF0E-5667C1F98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072" y="3953070"/>
            <a:ext cx="1680997" cy="13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1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398" y="3429000"/>
            <a:ext cx="3568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79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Index </a:t>
            </a:r>
            <a:r>
              <a:rPr lang="ko-KR" altLang="en-US" sz="3600" b="1" dirty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계산 설명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Medium" pitchFamily="50" charset="-127"/>
              <a:ea typeface="G마켓 산스 Medium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31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0112" y="256025"/>
            <a:ext cx="1350050" cy="4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79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4" dirty="0">
                <a:solidFill>
                  <a:prstClr val="white"/>
                </a:solidFill>
                <a:latin typeface="G마켓 산스 Medium" pitchFamily="50" charset="-127"/>
                <a:ea typeface="G마켓 산스 Bold" pitchFamily="50" charset="-127"/>
              </a:rPr>
              <a:t>02. Index</a:t>
            </a:r>
            <a:endParaRPr kumimoji="0" lang="ko-KR" altLang="en-US" sz="180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Medium" pitchFamily="50" charset="-127"/>
              <a:ea typeface="G마켓 산스 Medium" pitchFamily="50" charset="-127"/>
              <a:cs typeface="+mn-cs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36C1C00D-381A-441C-A831-080E5E43446A}"/>
              </a:ext>
            </a:extLst>
          </p:cNvPr>
          <p:cNvSpPr txBox="1">
            <a:spLocks/>
          </p:cNvSpPr>
          <p:nvPr/>
        </p:nvSpPr>
        <p:spPr>
          <a:xfrm>
            <a:off x="11652621" y="6631672"/>
            <a:ext cx="160301" cy="264496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26313A"/>
                </a:solidFill>
                <a:effectLst/>
                <a:uFillTx/>
                <a:latin typeface="+mj-lt"/>
                <a:ea typeface="+mj-ea"/>
                <a:cs typeface="+mj-cs"/>
                <a:sym typeface="Avenir Next Condensed Demi Bold"/>
              </a:defRPr>
            </a:lvl1pPr>
            <a:lvl2pPr marL="0" marR="0" indent="22860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venir Next Condensed Demi Bold"/>
              </a:defRPr>
            </a:lvl2pPr>
            <a:lvl3pPr marL="0" marR="0" indent="45720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venir Next Condensed Demi Bold"/>
              </a:defRPr>
            </a:lvl3pPr>
            <a:lvl4pPr marL="0" marR="0" indent="68580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venir Next Condensed Demi Bold"/>
              </a:defRPr>
            </a:lvl4pPr>
            <a:lvl5pPr marL="0" marR="0" indent="91440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venir Next Condensed Demi Bold"/>
              </a:defRPr>
            </a:lvl5pPr>
            <a:lvl6pPr marL="0" marR="0" indent="114300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venir Next Condensed Demi Bold"/>
              </a:defRPr>
            </a:lvl6pPr>
            <a:lvl7pPr marL="0" marR="0" indent="137160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venir Next Condensed Demi Bold"/>
              </a:defRPr>
            </a:lvl7pPr>
            <a:lvl8pPr marL="0" marR="0" indent="160020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venir Next Condensed Demi Bold"/>
              </a:defRPr>
            </a:lvl8pPr>
            <a:lvl9pPr marL="0" marR="0" indent="182880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venir Next Condensed Demi Bold"/>
              </a:defRPr>
            </a:lvl9pPr>
          </a:lstStyle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altLang="ko-KR" sz="1250" b="0" i="0" u="none" strike="noStrike" kern="1200" cap="none" spc="0" normalizeH="0" baseline="0" noProof="0">
                <a:ln>
                  <a:noFill/>
                </a:ln>
                <a:solidFill>
                  <a:srgbClr val="26313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Avenir Next Condensed Demi Bold"/>
              </a:rPr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26313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Avenir Next Condensed Demi Bold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043291-446F-4C9C-B259-7C8FEB606C63}"/>
              </a:ext>
            </a:extLst>
          </p:cNvPr>
          <p:cNvGrpSpPr/>
          <p:nvPr/>
        </p:nvGrpSpPr>
        <p:grpSpPr>
          <a:xfrm>
            <a:off x="396635" y="1051117"/>
            <a:ext cx="11357830" cy="5513176"/>
            <a:chOff x="396635" y="731286"/>
            <a:chExt cx="11357830" cy="58861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F77090-C819-47ED-813D-657AFD83672F}"/>
                </a:ext>
              </a:extLst>
            </p:cNvPr>
            <p:cNvSpPr txBox="1"/>
            <p:nvPr/>
          </p:nvSpPr>
          <p:spPr>
            <a:xfrm>
              <a:off x="647357" y="1154939"/>
              <a:ext cx="9485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- </a:t>
              </a:r>
              <a:r>
                <a:rPr lang="ko-KR" altLang="en-US" b="1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실제값과</a:t>
              </a:r>
              <a:r>
                <a:rPr lang="ko-KR" altLang="en-US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모델에서 계산된 각 </a:t>
              </a:r>
              <a:r>
                <a:rPr lang="en-US" altLang="ko-KR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Tag</a:t>
              </a:r>
              <a:r>
                <a:rPr lang="ko-KR" altLang="en-US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의 </a:t>
              </a:r>
              <a:r>
                <a:rPr lang="ko-KR" altLang="en-US" b="1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예측값의</a:t>
              </a:r>
              <a:r>
                <a:rPr lang="ko-KR" altLang="en-US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잔차</a:t>
              </a:r>
              <a:r>
                <a:rPr lang="en-US" altLang="ko-KR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(Residual)</a:t>
              </a:r>
              <a:r>
                <a:rPr lang="ko-KR" altLang="en-US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를 기반으로 각 </a:t>
              </a:r>
              <a:r>
                <a:rPr lang="en-US" altLang="ko-KR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Tag</a:t>
              </a:r>
              <a:r>
                <a:rPr lang="ko-KR" altLang="en-US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별 상태 지수 계산</a:t>
              </a:r>
              <a:endParaRPr kumimoji="0" lang="en-US" altLang="ko-KR" b="1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0E59B5-073B-444C-B5F9-052E2A438DAC}"/>
                </a:ext>
              </a:extLst>
            </p:cNvPr>
            <p:cNvSpPr txBox="1"/>
            <p:nvPr/>
          </p:nvSpPr>
          <p:spPr>
            <a:xfrm>
              <a:off x="396635" y="731286"/>
              <a:ext cx="1181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b="1" i="0" u="none" strike="noStrike" kern="1200" cap="none" normalizeH="0" baseline="0" noProof="0" dirty="0">
                  <a:ln>
                    <a:noFill/>
                  </a:ln>
                  <a:solidFill>
                    <a:schemeClr val="accent3">
                      <a:lumMod val="75000"/>
                    </a:scheme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Tag Index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34B2A4-A3DC-4E6E-B70A-580D95D1B843}"/>
                </a:ext>
              </a:extLst>
            </p:cNvPr>
            <p:cNvSpPr txBox="1"/>
            <p:nvPr/>
          </p:nvSpPr>
          <p:spPr>
            <a:xfrm>
              <a:off x="647357" y="1995028"/>
              <a:ext cx="5989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- Model</a:t>
              </a:r>
              <a:r>
                <a:rPr lang="ko-KR" altLang="en-US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내 신호의 </a:t>
              </a:r>
              <a:r>
                <a:rPr lang="ko-KR" altLang="en-US" b="1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지수값을</a:t>
              </a:r>
              <a:r>
                <a:rPr lang="ko-KR" altLang="en-US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합산하여 </a:t>
              </a:r>
              <a:r>
                <a:rPr lang="en-US" altLang="ko-KR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Model</a:t>
              </a:r>
              <a:r>
                <a:rPr lang="ko-KR" altLang="en-US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의 상태 지수 계산</a:t>
              </a:r>
              <a:endParaRPr kumimoji="0" lang="en-US" altLang="ko-KR" b="1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6E5B9-C6B1-47F9-8912-A382B8523DF3}"/>
                </a:ext>
              </a:extLst>
            </p:cNvPr>
            <p:cNvSpPr txBox="1"/>
            <p:nvPr/>
          </p:nvSpPr>
          <p:spPr>
            <a:xfrm>
              <a:off x="396635" y="1571375"/>
              <a:ext cx="1464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b="1" i="0" u="none" strike="noStrike" kern="1200" cap="none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Model Index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C48487-3134-4CD4-86E6-0303D326E6B4}"/>
                </a:ext>
              </a:extLst>
            </p:cNvPr>
            <p:cNvSpPr txBox="1"/>
            <p:nvPr/>
          </p:nvSpPr>
          <p:spPr>
            <a:xfrm>
              <a:off x="647357" y="2835117"/>
              <a:ext cx="7822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- Group</a:t>
              </a:r>
              <a:r>
                <a:rPr lang="ko-KR" altLang="en-US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내 포함된 </a:t>
              </a:r>
              <a:r>
                <a:rPr lang="en-US" altLang="ko-KR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Model</a:t>
              </a:r>
              <a:r>
                <a:rPr lang="ko-KR" altLang="en-US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및 </a:t>
              </a:r>
              <a:r>
                <a:rPr lang="en-US" altLang="ko-KR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Group</a:t>
              </a:r>
              <a:r>
                <a:rPr lang="ko-KR" altLang="en-US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의 </a:t>
              </a:r>
              <a:r>
                <a:rPr lang="ko-KR" altLang="en-US" b="1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지수값을</a:t>
              </a:r>
              <a:r>
                <a:rPr lang="ko-KR" altLang="en-US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합산하여 </a:t>
              </a:r>
              <a:r>
                <a:rPr lang="en-US" altLang="ko-KR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Group</a:t>
              </a:r>
              <a:r>
                <a:rPr lang="ko-KR" altLang="en-US" b="1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의 상태 지수 계산</a:t>
              </a:r>
              <a:endParaRPr kumimoji="0" lang="en-US" altLang="ko-KR" b="1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D32235-183E-4CE3-90C1-F33464DD7FC9}"/>
                </a:ext>
              </a:extLst>
            </p:cNvPr>
            <p:cNvSpPr txBox="1"/>
            <p:nvPr/>
          </p:nvSpPr>
          <p:spPr>
            <a:xfrm>
              <a:off x="396635" y="2411464"/>
              <a:ext cx="1445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b="1" i="0" u="none" strike="noStrike" kern="1200" cap="none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Group Index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3381B75-936D-4930-8AD4-205D81665269}"/>
                </a:ext>
              </a:extLst>
            </p:cNvPr>
            <p:cNvGrpSpPr/>
            <p:nvPr/>
          </p:nvGrpSpPr>
          <p:grpSpPr>
            <a:xfrm>
              <a:off x="5715000" y="3333135"/>
              <a:ext cx="6039465" cy="3284289"/>
              <a:chOff x="5715000" y="3428999"/>
              <a:chExt cx="6039465" cy="3188425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C1526E6-61F3-4DD1-BF01-84E46CE6A1CC}"/>
                  </a:ext>
                </a:extLst>
              </p:cNvPr>
              <p:cNvSpPr/>
              <p:nvPr/>
            </p:nvSpPr>
            <p:spPr bwMode="auto">
              <a:xfrm>
                <a:off x="8166262" y="3428999"/>
                <a:ext cx="1057802" cy="43363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rnd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LNG#4</a:t>
                </a:r>
                <a:endParaRPr kumimoji="1" lang="ko-KR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81D7AB8-31E0-449F-AD10-840E38A5779B}"/>
                  </a:ext>
                </a:extLst>
              </p:cNvPr>
              <p:cNvSpPr/>
              <p:nvPr/>
            </p:nvSpPr>
            <p:spPr bwMode="auto">
              <a:xfrm>
                <a:off x="6083021" y="4347263"/>
                <a:ext cx="1057802" cy="43363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rnd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GT51</a:t>
                </a:r>
                <a:endParaRPr kumimoji="1" lang="ko-KR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F8DF3A92-0928-4E87-BF70-C3CBD8AF3B66}"/>
                  </a:ext>
                </a:extLst>
              </p:cNvPr>
              <p:cNvSpPr/>
              <p:nvPr/>
            </p:nvSpPr>
            <p:spPr bwMode="auto">
              <a:xfrm>
                <a:off x="7471848" y="4347263"/>
                <a:ext cx="1057802" cy="43363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rnd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GT52</a:t>
                </a:r>
                <a:endParaRPr kumimoji="1" lang="ko-KR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056A5216-74DE-4738-9B3A-DCD29EDB1F32}"/>
                  </a:ext>
                </a:extLst>
              </p:cNvPr>
              <p:cNvSpPr/>
              <p:nvPr/>
            </p:nvSpPr>
            <p:spPr bwMode="auto">
              <a:xfrm>
                <a:off x="8860676" y="4347263"/>
                <a:ext cx="1057802" cy="43363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rnd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ST</a:t>
                </a:r>
                <a:endParaRPr kumimoji="1" lang="ko-KR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51D09DB4-1B9D-4AC9-9D62-E8FCDA3314A1}"/>
                  </a:ext>
                </a:extLst>
              </p:cNvPr>
              <p:cNvSpPr/>
              <p:nvPr/>
            </p:nvSpPr>
            <p:spPr bwMode="auto">
              <a:xfrm>
                <a:off x="10249502" y="4347263"/>
                <a:ext cx="1057802" cy="43363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 cap="rnd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BOP</a:t>
                </a:r>
                <a:endParaRPr kumimoji="1" lang="ko-KR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26" name="연결선: 꺾임 25">
                <a:extLst>
                  <a:ext uri="{FF2B5EF4-FFF2-40B4-BE49-F238E27FC236}">
                    <a16:creationId xmlns:a16="http://schemas.microsoft.com/office/drawing/2014/main" id="{CB09BCDA-3116-4BB6-8615-DEAF2FE1775A}"/>
                  </a:ext>
                </a:extLst>
              </p:cNvPr>
              <p:cNvCxnSpPr>
                <a:stCxn id="21" idx="2"/>
                <a:endCxn id="22" idx="0"/>
              </p:cNvCxnSpPr>
              <p:nvPr/>
            </p:nvCxnSpPr>
            <p:spPr bwMode="auto">
              <a:xfrm rot="5400000">
                <a:off x="7411228" y="3063327"/>
                <a:ext cx="484631" cy="2083241"/>
              </a:xfrm>
              <a:prstGeom prst="bentConnector3">
                <a:avLst/>
              </a:prstGeom>
              <a:solidFill>
                <a:srgbClr val="CCECFF"/>
              </a:solidFill>
              <a:ln w="19050" cap="rnd" cmpd="sng" algn="ctr">
                <a:solidFill>
                  <a:srgbClr val="80808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27" name="연결선: 꺾임 26">
                <a:extLst>
                  <a:ext uri="{FF2B5EF4-FFF2-40B4-BE49-F238E27FC236}">
                    <a16:creationId xmlns:a16="http://schemas.microsoft.com/office/drawing/2014/main" id="{B3059EBB-3BC8-4F48-9200-57D1289B1961}"/>
                  </a:ext>
                </a:extLst>
              </p:cNvPr>
              <p:cNvCxnSpPr>
                <a:cxnSpLocks/>
                <a:stCxn id="21" idx="2"/>
                <a:endCxn id="23" idx="0"/>
              </p:cNvCxnSpPr>
              <p:nvPr/>
            </p:nvCxnSpPr>
            <p:spPr bwMode="auto">
              <a:xfrm rot="5400000">
                <a:off x="8105641" y="3757741"/>
                <a:ext cx="484631" cy="694414"/>
              </a:xfrm>
              <a:prstGeom prst="bentConnector3">
                <a:avLst>
                  <a:gd name="adj1" fmla="val 50000"/>
                </a:avLst>
              </a:prstGeom>
              <a:solidFill>
                <a:srgbClr val="CCECFF"/>
              </a:solidFill>
              <a:ln w="19050" cap="rnd" cmpd="sng" algn="ctr">
                <a:solidFill>
                  <a:srgbClr val="80808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28" name="연결선: 꺾임 27">
                <a:extLst>
                  <a:ext uri="{FF2B5EF4-FFF2-40B4-BE49-F238E27FC236}">
                    <a16:creationId xmlns:a16="http://schemas.microsoft.com/office/drawing/2014/main" id="{C79625BB-381B-4667-8DC7-B56D01BCB674}"/>
                  </a:ext>
                </a:extLst>
              </p:cNvPr>
              <p:cNvCxnSpPr>
                <a:cxnSpLocks/>
                <a:stCxn id="21" idx="2"/>
                <a:endCxn id="24" idx="0"/>
              </p:cNvCxnSpPr>
              <p:nvPr/>
            </p:nvCxnSpPr>
            <p:spPr bwMode="auto">
              <a:xfrm rot="16200000" flipH="1">
                <a:off x="8800054" y="3757740"/>
                <a:ext cx="484631" cy="694414"/>
              </a:xfrm>
              <a:prstGeom prst="bentConnector3">
                <a:avLst>
                  <a:gd name="adj1" fmla="val 50000"/>
                </a:avLst>
              </a:prstGeom>
              <a:solidFill>
                <a:srgbClr val="CCECFF"/>
              </a:solidFill>
              <a:ln w="19050" cap="rnd" cmpd="sng" algn="ctr">
                <a:solidFill>
                  <a:srgbClr val="80808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29" name="연결선: 꺾임 28">
                <a:extLst>
                  <a:ext uri="{FF2B5EF4-FFF2-40B4-BE49-F238E27FC236}">
                    <a16:creationId xmlns:a16="http://schemas.microsoft.com/office/drawing/2014/main" id="{E028EE8A-7937-4461-A549-6D251342BD60}"/>
                  </a:ext>
                </a:extLst>
              </p:cNvPr>
              <p:cNvCxnSpPr>
                <a:cxnSpLocks/>
                <a:stCxn id="21" idx="2"/>
                <a:endCxn id="25" idx="0"/>
              </p:cNvCxnSpPr>
              <p:nvPr/>
            </p:nvCxnSpPr>
            <p:spPr bwMode="auto">
              <a:xfrm rot="16200000" flipH="1">
                <a:off x="9494468" y="3063327"/>
                <a:ext cx="484631" cy="2083240"/>
              </a:xfrm>
              <a:prstGeom prst="bentConnector3">
                <a:avLst>
                  <a:gd name="adj1" fmla="val 50000"/>
                </a:avLst>
              </a:prstGeom>
              <a:solidFill>
                <a:srgbClr val="CCECFF"/>
              </a:solidFill>
              <a:ln w="19050" cap="rnd" cmpd="sng" algn="ctr">
                <a:solidFill>
                  <a:srgbClr val="80808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5B6668BC-0339-4DB8-91F4-F4C637C5C185}"/>
                  </a:ext>
                </a:extLst>
              </p:cNvPr>
              <p:cNvSpPr/>
              <p:nvPr/>
            </p:nvSpPr>
            <p:spPr bwMode="auto">
              <a:xfrm>
                <a:off x="5715000" y="5265528"/>
                <a:ext cx="1057802" cy="433633"/>
              </a:xfrm>
              <a:prstGeom prst="rect">
                <a:avLst/>
              </a:prstGeom>
              <a:solidFill>
                <a:srgbClr val="CCECFF"/>
              </a:solidFill>
              <a:ln w="9525" cap="rnd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Model A</a:t>
                </a:r>
                <a:endParaRPr kumimoji="1" lang="ko-KR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0BAA714-F489-4076-BE64-626C6F59F1A9}"/>
                  </a:ext>
                </a:extLst>
              </p:cNvPr>
              <p:cNvSpPr/>
              <p:nvPr/>
            </p:nvSpPr>
            <p:spPr bwMode="auto">
              <a:xfrm>
                <a:off x="6960416" y="5265528"/>
                <a:ext cx="1057802" cy="433633"/>
              </a:xfrm>
              <a:prstGeom prst="rect">
                <a:avLst/>
              </a:prstGeom>
              <a:solidFill>
                <a:srgbClr val="CCECFF"/>
              </a:solidFill>
              <a:ln w="9525" cap="rnd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Model B</a:t>
                </a:r>
                <a:endParaRPr kumimoji="1" lang="ko-KR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56554BA-01F8-4172-9DDD-907BDBA707F9}"/>
                  </a:ext>
                </a:extLst>
              </p:cNvPr>
              <p:cNvSpPr/>
              <p:nvPr/>
            </p:nvSpPr>
            <p:spPr bwMode="auto">
              <a:xfrm>
                <a:off x="8205832" y="5265528"/>
                <a:ext cx="1057802" cy="433633"/>
              </a:xfrm>
              <a:prstGeom prst="rect">
                <a:avLst/>
              </a:prstGeom>
              <a:solidFill>
                <a:srgbClr val="CCECFF"/>
              </a:solidFill>
              <a:ln w="9525" cap="rnd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Model C</a:t>
                </a:r>
                <a:endParaRPr kumimoji="1" lang="ko-KR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C61D08E-969E-4EB5-8EB8-504EF4474F1C}"/>
                  </a:ext>
                </a:extLst>
              </p:cNvPr>
              <p:cNvSpPr/>
              <p:nvPr/>
            </p:nvSpPr>
            <p:spPr bwMode="auto">
              <a:xfrm>
                <a:off x="9451248" y="5265528"/>
                <a:ext cx="1057802" cy="433633"/>
              </a:xfrm>
              <a:prstGeom prst="rect">
                <a:avLst/>
              </a:prstGeom>
              <a:solidFill>
                <a:srgbClr val="CCECFF"/>
              </a:solidFill>
              <a:ln w="9525" cap="rnd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Model D</a:t>
                </a:r>
                <a:endParaRPr kumimoji="1" lang="ko-KR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329CAA3-B789-406A-A59F-44650E55E20A}"/>
                  </a:ext>
                </a:extLst>
              </p:cNvPr>
              <p:cNvSpPr/>
              <p:nvPr/>
            </p:nvSpPr>
            <p:spPr bwMode="auto">
              <a:xfrm>
                <a:off x="10696663" y="5265528"/>
                <a:ext cx="1057802" cy="433633"/>
              </a:xfrm>
              <a:prstGeom prst="rect">
                <a:avLst/>
              </a:prstGeom>
              <a:solidFill>
                <a:srgbClr val="CCECFF"/>
              </a:solidFill>
              <a:ln w="9525" cap="rnd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Model E</a:t>
                </a:r>
                <a:endParaRPr kumimoji="1" lang="ko-KR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35" name="연결선: 꺾임 34">
                <a:extLst>
                  <a:ext uri="{FF2B5EF4-FFF2-40B4-BE49-F238E27FC236}">
                    <a16:creationId xmlns:a16="http://schemas.microsoft.com/office/drawing/2014/main" id="{2CCC2BBC-63CF-483A-A3AC-CD5636CC4AAF}"/>
                  </a:ext>
                </a:extLst>
              </p:cNvPr>
              <p:cNvCxnSpPr>
                <a:cxnSpLocks/>
                <a:stCxn id="22" idx="2"/>
                <a:endCxn id="30" idx="0"/>
              </p:cNvCxnSpPr>
              <p:nvPr/>
            </p:nvCxnSpPr>
            <p:spPr bwMode="auto">
              <a:xfrm rot="5400000">
                <a:off x="6185596" y="4839201"/>
                <a:ext cx="484631" cy="368021"/>
              </a:xfrm>
              <a:prstGeom prst="bentConnector3">
                <a:avLst>
                  <a:gd name="adj1" fmla="val 50000"/>
                </a:avLst>
              </a:prstGeom>
              <a:solidFill>
                <a:srgbClr val="CCECFF"/>
              </a:solidFill>
              <a:ln w="19050" cap="rnd" cmpd="sng" algn="ctr">
                <a:solidFill>
                  <a:srgbClr val="80808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36" name="연결선: 꺾임 35">
                <a:extLst>
                  <a:ext uri="{FF2B5EF4-FFF2-40B4-BE49-F238E27FC236}">
                    <a16:creationId xmlns:a16="http://schemas.microsoft.com/office/drawing/2014/main" id="{F276578B-56C6-4160-8B24-A86EDA8A1D7E}"/>
                  </a:ext>
                </a:extLst>
              </p:cNvPr>
              <p:cNvCxnSpPr>
                <a:cxnSpLocks/>
                <a:stCxn id="22" idx="2"/>
                <a:endCxn id="31" idx="0"/>
              </p:cNvCxnSpPr>
              <p:nvPr/>
            </p:nvCxnSpPr>
            <p:spPr bwMode="auto">
              <a:xfrm rot="16200000" flipH="1">
                <a:off x="6808304" y="4584514"/>
                <a:ext cx="484631" cy="877395"/>
              </a:xfrm>
              <a:prstGeom prst="bentConnector3">
                <a:avLst>
                  <a:gd name="adj1" fmla="val 50000"/>
                </a:avLst>
              </a:prstGeom>
              <a:solidFill>
                <a:srgbClr val="CCECFF"/>
              </a:solidFill>
              <a:ln w="19050" cap="rnd" cmpd="sng" algn="ctr">
                <a:solidFill>
                  <a:srgbClr val="80808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37" name="연결선: 꺾임 36">
                <a:extLst>
                  <a:ext uri="{FF2B5EF4-FFF2-40B4-BE49-F238E27FC236}">
                    <a16:creationId xmlns:a16="http://schemas.microsoft.com/office/drawing/2014/main" id="{31A00577-DAB9-4D42-BF0D-D9A32A623B82}"/>
                  </a:ext>
                </a:extLst>
              </p:cNvPr>
              <p:cNvCxnSpPr>
                <a:cxnSpLocks/>
                <a:stCxn id="22" idx="2"/>
                <a:endCxn id="32" idx="0"/>
              </p:cNvCxnSpPr>
              <p:nvPr/>
            </p:nvCxnSpPr>
            <p:spPr bwMode="auto">
              <a:xfrm rot="16200000" flipH="1">
                <a:off x="7431012" y="3961806"/>
                <a:ext cx="484631" cy="2122811"/>
              </a:xfrm>
              <a:prstGeom prst="bentConnector3">
                <a:avLst>
                  <a:gd name="adj1" fmla="val 50000"/>
                </a:avLst>
              </a:prstGeom>
              <a:solidFill>
                <a:srgbClr val="CCECFF"/>
              </a:solidFill>
              <a:ln w="19050" cap="rnd" cmpd="sng" algn="ctr">
                <a:solidFill>
                  <a:srgbClr val="80808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38" name="연결선: 꺾임 37">
                <a:extLst>
                  <a:ext uri="{FF2B5EF4-FFF2-40B4-BE49-F238E27FC236}">
                    <a16:creationId xmlns:a16="http://schemas.microsoft.com/office/drawing/2014/main" id="{B91BAC3C-B717-405F-AF28-F08AF012D3D9}"/>
                  </a:ext>
                </a:extLst>
              </p:cNvPr>
              <p:cNvCxnSpPr>
                <a:cxnSpLocks/>
                <a:stCxn id="22" idx="2"/>
                <a:endCxn id="33" idx="0"/>
              </p:cNvCxnSpPr>
              <p:nvPr/>
            </p:nvCxnSpPr>
            <p:spPr bwMode="auto">
              <a:xfrm rot="16200000" flipH="1">
                <a:off x="8053720" y="3339097"/>
                <a:ext cx="484631" cy="3368227"/>
              </a:xfrm>
              <a:prstGeom prst="bentConnector3">
                <a:avLst>
                  <a:gd name="adj1" fmla="val 50000"/>
                </a:avLst>
              </a:prstGeom>
              <a:solidFill>
                <a:srgbClr val="CCECFF"/>
              </a:solidFill>
              <a:ln w="19050" cap="rnd" cmpd="sng" algn="ctr">
                <a:solidFill>
                  <a:srgbClr val="80808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39" name="연결선: 꺾임 38">
                <a:extLst>
                  <a:ext uri="{FF2B5EF4-FFF2-40B4-BE49-F238E27FC236}">
                    <a16:creationId xmlns:a16="http://schemas.microsoft.com/office/drawing/2014/main" id="{2DC0EB58-4364-4001-A6D9-77E504539EF2}"/>
                  </a:ext>
                </a:extLst>
              </p:cNvPr>
              <p:cNvCxnSpPr>
                <a:cxnSpLocks/>
                <a:stCxn id="22" idx="2"/>
                <a:endCxn id="34" idx="0"/>
              </p:cNvCxnSpPr>
              <p:nvPr/>
            </p:nvCxnSpPr>
            <p:spPr bwMode="auto">
              <a:xfrm rot="16200000" flipH="1">
                <a:off x="8676427" y="2716390"/>
                <a:ext cx="484631" cy="4613642"/>
              </a:xfrm>
              <a:prstGeom prst="bentConnector3">
                <a:avLst>
                  <a:gd name="adj1" fmla="val 50000"/>
                </a:avLst>
              </a:prstGeom>
              <a:solidFill>
                <a:srgbClr val="CCECFF"/>
              </a:solidFill>
              <a:ln w="19050" cap="rnd" cmpd="sng" algn="ctr">
                <a:solidFill>
                  <a:srgbClr val="80808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40" name="연결선: 꺾임 67">
                <a:extLst>
                  <a:ext uri="{FF2B5EF4-FFF2-40B4-BE49-F238E27FC236}">
                    <a16:creationId xmlns:a16="http://schemas.microsoft.com/office/drawing/2014/main" id="{C571C391-04B2-40AD-92C3-331C576A19A5}"/>
                  </a:ext>
                </a:extLst>
              </p:cNvPr>
              <p:cNvCxnSpPr>
                <a:cxnSpLocks/>
                <a:stCxn id="30" idx="2"/>
                <a:endCxn id="41" idx="0"/>
              </p:cNvCxnSpPr>
              <p:nvPr/>
            </p:nvCxnSpPr>
            <p:spPr bwMode="auto">
              <a:xfrm>
                <a:off x="6243901" y="5699161"/>
                <a:ext cx="1" cy="484630"/>
              </a:xfrm>
              <a:prstGeom prst="straightConnector1">
                <a:avLst/>
              </a:prstGeom>
              <a:solidFill>
                <a:srgbClr val="CCECFF"/>
              </a:solidFill>
              <a:ln w="19050" cap="rnd" cmpd="sng" algn="ctr">
                <a:solidFill>
                  <a:srgbClr val="80808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A7B6D8EC-747A-42E6-AA13-80CA1BC6AA19}"/>
                  </a:ext>
                </a:extLst>
              </p:cNvPr>
              <p:cNvSpPr/>
              <p:nvPr/>
            </p:nvSpPr>
            <p:spPr bwMode="auto">
              <a:xfrm>
                <a:off x="5894630" y="6183791"/>
                <a:ext cx="698543" cy="43363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rnd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Tag 1</a:t>
                </a:r>
                <a:endParaRPr kumimoji="1" lang="ko-KR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04449B5-6131-452D-AD48-C34E20EB5025}"/>
                  </a:ext>
                </a:extLst>
              </p:cNvPr>
              <p:cNvSpPr/>
              <p:nvPr/>
            </p:nvSpPr>
            <p:spPr bwMode="auto">
              <a:xfrm>
                <a:off x="6922748" y="6183791"/>
                <a:ext cx="698543" cy="43363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rnd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Tag 2</a:t>
                </a:r>
                <a:endParaRPr kumimoji="1" lang="ko-KR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E5DADEF6-D2AD-4F68-B1E4-8C3BB29A2651}"/>
                  </a:ext>
                </a:extLst>
              </p:cNvPr>
              <p:cNvSpPr/>
              <p:nvPr/>
            </p:nvSpPr>
            <p:spPr bwMode="auto">
              <a:xfrm>
                <a:off x="7931569" y="6183791"/>
                <a:ext cx="698543" cy="43363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rnd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Tag 3</a:t>
                </a:r>
                <a:endParaRPr kumimoji="1" lang="ko-KR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8748A93E-90F0-4504-BA7D-5608E3A88D6B}"/>
                  </a:ext>
                </a:extLst>
              </p:cNvPr>
              <p:cNvSpPr/>
              <p:nvPr/>
            </p:nvSpPr>
            <p:spPr bwMode="auto">
              <a:xfrm>
                <a:off x="8940390" y="6183791"/>
                <a:ext cx="698543" cy="43363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rnd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Tag 4</a:t>
                </a:r>
                <a:endParaRPr kumimoji="1" lang="ko-KR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04E5FD2D-131B-4291-87D3-3CFA2D534412}"/>
                  </a:ext>
                </a:extLst>
              </p:cNvPr>
              <p:cNvSpPr/>
              <p:nvPr/>
            </p:nvSpPr>
            <p:spPr bwMode="auto">
              <a:xfrm>
                <a:off x="9949211" y="6183791"/>
                <a:ext cx="698543" cy="43363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rnd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Tag 5</a:t>
                </a:r>
                <a:endParaRPr kumimoji="1" lang="ko-KR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B5AA1EF4-8324-46BB-8D23-47D60300B279}"/>
                  </a:ext>
                </a:extLst>
              </p:cNvPr>
              <p:cNvSpPr/>
              <p:nvPr/>
            </p:nvSpPr>
            <p:spPr bwMode="auto">
              <a:xfrm>
                <a:off x="10958032" y="6183791"/>
                <a:ext cx="698543" cy="433633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rnd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ko-KR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Tag 6</a:t>
                </a:r>
                <a:endParaRPr kumimoji="1" lang="ko-KR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6372592A-1BBC-4871-8853-CEB3E91C19BE}"/>
                  </a:ext>
                </a:extLst>
              </p:cNvPr>
              <p:cNvCxnSpPr>
                <a:cxnSpLocks/>
                <a:stCxn id="30" idx="2"/>
                <a:endCxn id="42" idx="0"/>
              </p:cNvCxnSpPr>
              <p:nvPr/>
            </p:nvCxnSpPr>
            <p:spPr bwMode="auto">
              <a:xfrm rot="16200000" flipH="1">
                <a:off x="6515644" y="5427416"/>
                <a:ext cx="484630" cy="1028119"/>
              </a:xfrm>
              <a:prstGeom prst="bentConnector3">
                <a:avLst>
                  <a:gd name="adj1" fmla="val 50000"/>
                </a:avLst>
              </a:prstGeom>
              <a:solidFill>
                <a:srgbClr val="CCECFF"/>
              </a:solidFill>
              <a:ln w="19050" cap="rnd" cmpd="sng" algn="ctr">
                <a:solidFill>
                  <a:srgbClr val="80808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101C81D7-3DC1-4942-B17E-B26297A51AF5}"/>
                  </a:ext>
                </a:extLst>
              </p:cNvPr>
              <p:cNvCxnSpPr>
                <a:cxnSpLocks/>
                <a:stCxn id="30" idx="2"/>
                <a:endCxn id="43" idx="0"/>
              </p:cNvCxnSpPr>
              <p:nvPr/>
            </p:nvCxnSpPr>
            <p:spPr bwMode="auto">
              <a:xfrm rot="16200000" flipH="1">
                <a:off x="7020055" y="4923005"/>
                <a:ext cx="484630" cy="2036940"/>
              </a:xfrm>
              <a:prstGeom prst="bentConnector3">
                <a:avLst>
                  <a:gd name="adj1" fmla="val 50000"/>
                </a:avLst>
              </a:prstGeom>
              <a:solidFill>
                <a:srgbClr val="CCECFF"/>
              </a:solidFill>
              <a:ln w="19050" cap="rnd" cmpd="sng" algn="ctr">
                <a:solidFill>
                  <a:srgbClr val="80808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49" name="연결선: 꺾임 48">
                <a:extLst>
                  <a:ext uri="{FF2B5EF4-FFF2-40B4-BE49-F238E27FC236}">
                    <a16:creationId xmlns:a16="http://schemas.microsoft.com/office/drawing/2014/main" id="{BA2608AF-6259-4FDA-ADCD-E2BF46E490B3}"/>
                  </a:ext>
                </a:extLst>
              </p:cNvPr>
              <p:cNvCxnSpPr>
                <a:cxnSpLocks/>
                <a:stCxn id="30" idx="2"/>
                <a:endCxn id="44" idx="0"/>
              </p:cNvCxnSpPr>
              <p:nvPr/>
            </p:nvCxnSpPr>
            <p:spPr bwMode="auto">
              <a:xfrm rot="16200000" flipH="1">
                <a:off x="7524465" y="4418595"/>
                <a:ext cx="484630" cy="3045761"/>
              </a:xfrm>
              <a:prstGeom prst="bentConnector3">
                <a:avLst>
                  <a:gd name="adj1" fmla="val 50000"/>
                </a:avLst>
              </a:prstGeom>
              <a:solidFill>
                <a:srgbClr val="CCECFF"/>
              </a:solidFill>
              <a:ln w="19050" cap="rnd" cmpd="sng" algn="ctr">
                <a:solidFill>
                  <a:srgbClr val="80808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50" name="연결선: 꺾임 49">
                <a:extLst>
                  <a:ext uri="{FF2B5EF4-FFF2-40B4-BE49-F238E27FC236}">
                    <a16:creationId xmlns:a16="http://schemas.microsoft.com/office/drawing/2014/main" id="{02A6BB50-CD0E-44EB-A936-0E6714409E01}"/>
                  </a:ext>
                </a:extLst>
              </p:cNvPr>
              <p:cNvCxnSpPr>
                <a:cxnSpLocks/>
                <a:stCxn id="30" idx="2"/>
                <a:endCxn id="45" idx="0"/>
              </p:cNvCxnSpPr>
              <p:nvPr/>
            </p:nvCxnSpPr>
            <p:spPr bwMode="auto">
              <a:xfrm rot="16200000" flipH="1">
                <a:off x="8028876" y="3914184"/>
                <a:ext cx="484630" cy="4054582"/>
              </a:xfrm>
              <a:prstGeom prst="bentConnector3">
                <a:avLst>
                  <a:gd name="adj1" fmla="val 50000"/>
                </a:avLst>
              </a:prstGeom>
              <a:solidFill>
                <a:srgbClr val="CCECFF"/>
              </a:solidFill>
              <a:ln w="19050" cap="rnd" cmpd="sng" algn="ctr">
                <a:solidFill>
                  <a:srgbClr val="80808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51" name="연결선: 꺾임 50">
                <a:extLst>
                  <a:ext uri="{FF2B5EF4-FFF2-40B4-BE49-F238E27FC236}">
                    <a16:creationId xmlns:a16="http://schemas.microsoft.com/office/drawing/2014/main" id="{B0B54D76-A359-43F9-9F2D-0772F2685F99}"/>
                  </a:ext>
                </a:extLst>
              </p:cNvPr>
              <p:cNvCxnSpPr>
                <a:cxnSpLocks/>
                <a:stCxn id="30" idx="2"/>
                <a:endCxn id="46" idx="0"/>
              </p:cNvCxnSpPr>
              <p:nvPr/>
            </p:nvCxnSpPr>
            <p:spPr bwMode="auto">
              <a:xfrm rot="16200000" flipH="1">
                <a:off x="8533286" y="3409774"/>
                <a:ext cx="484630" cy="5063403"/>
              </a:xfrm>
              <a:prstGeom prst="bentConnector3">
                <a:avLst>
                  <a:gd name="adj1" fmla="val 50000"/>
                </a:avLst>
              </a:prstGeom>
              <a:solidFill>
                <a:srgbClr val="CCECFF"/>
              </a:solidFill>
              <a:ln w="19050" cap="rnd" cmpd="sng" algn="ctr">
                <a:solidFill>
                  <a:srgbClr val="808080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180CD36-A5E9-49D6-87B9-08A94A40A6F4}"/>
                </a:ext>
              </a:extLst>
            </p:cNvPr>
            <p:cNvGrpSpPr/>
            <p:nvPr/>
          </p:nvGrpSpPr>
          <p:grpSpPr>
            <a:xfrm>
              <a:off x="864875" y="3333135"/>
              <a:ext cx="4710985" cy="3284290"/>
              <a:chOff x="235418" y="3330882"/>
              <a:chExt cx="5781695" cy="3776948"/>
            </a:xfrm>
          </p:grpSpPr>
          <p:graphicFrame>
            <p:nvGraphicFramePr>
              <p:cNvPr id="53" name="차트 52">
                <a:extLst>
                  <a:ext uri="{FF2B5EF4-FFF2-40B4-BE49-F238E27FC236}">
                    <a16:creationId xmlns:a16="http://schemas.microsoft.com/office/drawing/2014/main" id="{DE232AA3-0D02-4A66-A1DF-6351E1C005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94888983"/>
                  </p:ext>
                </p:extLst>
              </p:nvPr>
            </p:nvGraphicFramePr>
            <p:xfrm>
              <a:off x="235418" y="3330882"/>
              <a:ext cx="5781695" cy="230624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54" name="차트 53">
                <a:extLst>
                  <a:ext uri="{FF2B5EF4-FFF2-40B4-BE49-F238E27FC236}">
                    <a16:creationId xmlns:a16="http://schemas.microsoft.com/office/drawing/2014/main" id="{694EE441-545B-4164-8241-E102F16ED9E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9957910"/>
                  </p:ext>
                </p:extLst>
              </p:nvPr>
            </p:nvGraphicFramePr>
            <p:xfrm>
              <a:off x="235419" y="5718440"/>
              <a:ext cx="5781694" cy="138939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759705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0112" y="256025"/>
            <a:ext cx="1350050" cy="4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79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4" dirty="0">
                <a:solidFill>
                  <a:prstClr val="white"/>
                </a:solidFill>
                <a:latin typeface="G마켓 산스 Medium" pitchFamily="50" charset="-127"/>
                <a:ea typeface="G마켓 산스 Bold" pitchFamily="50" charset="-127"/>
              </a:rPr>
              <a:t>02. Index</a:t>
            </a:r>
            <a:endParaRPr kumimoji="0" lang="ko-KR" altLang="en-US" sz="180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Medium" pitchFamily="50" charset="-127"/>
              <a:ea typeface="G마켓 산스 Medium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E59B5-073B-444C-B5F9-052E2A438DAC}"/>
              </a:ext>
            </a:extLst>
          </p:cNvPr>
          <p:cNvSpPr txBox="1"/>
          <p:nvPr/>
        </p:nvSpPr>
        <p:spPr>
          <a:xfrm>
            <a:off x="396635" y="1051117"/>
            <a:ext cx="165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Tag Index </a:t>
            </a:r>
            <a:r>
              <a:rPr kumimoji="0" lang="ko-KR" altLang="en-US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계산</a:t>
            </a:r>
            <a:endParaRPr kumimoji="0" lang="en-US" altLang="ko-KR" b="1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682DF0-0B3D-457C-956C-86D54BD7CB67}"/>
              </a:ext>
            </a:extLst>
          </p:cNvPr>
          <p:cNvGrpSpPr/>
          <p:nvPr/>
        </p:nvGrpSpPr>
        <p:grpSpPr>
          <a:xfrm>
            <a:off x="148370" y="1540830"/>
            <a:ext cx="11710255" cy="4450395"/>
            <a:chOff x="148370" y="1540830"/>
            <a:chExt cx="11537882" cy="412921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2AAF759-D239-4F4C-847F-1C397D3A2570}"/>
                </a:ext>
              </a:extLst>
            </p:cNvPr>
            <p:cNvGrpSpPr/>
            <p:nvPr/>
          </p:nvGrpSpPr>
          <p:grpSpPr>
            <a:xfrm>
              <a:off x="641758" y="1540830"/>
              <a:ext cx="4710985" cy="3284289"/>
              <a:chOff x="235418" y="3330882"/>
              <a:chExt cx="5781695" cy="3776947"/>
            </a:xfrm>
          </p:grpSpPr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56" name="차트 55">
                    <a:extLst>
                      <a:ext uri="{FF2B5EF4-FFF2-40B4-BE49-F238E27FC236}">
                        <a16:creationId xmlns:a16="http://schemas.microsoft.com/office/drawing/2014/main" id="{2A9F0F23-D383-41D3-84CB-1275AC08064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81271619"/>
                      </p:ext>
                    </p:extLst>
                  </p:nvPr>
                </p:nvGraphicFramePr>
                <p:xfrm>
                  <a:off x="235418" y="3330882"/>
                  <a:ext cx="5781695" cy="2306247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2"/>
                  </a:graphicData>
                </a:graphic>
              </p:graphicFrame>
            </mc:Choice>
            <mc:Fallback>
              <p:graphicFrame>
                <p:nvGraphicFramePr>
                  <p:cNvPr id="56" name="차트 55">
                    <a:extLst>
                      <a:ext uri="{FF2B5EF4-FFF2-40B4-BE49-F238E27FC236}">
                        <a16:creationId xmlns:a16="http://schemas.microsoft.com/office/drawing/2014/main" id="{2A9F0F23-D383-41D3-84CB-1275AC08064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81271619"/>
                      </p:ext>
                    </p:extLst>
                  </p:nvPr>
                </p:nvGraphicFramePr>
                <p:xfrm>
                  <a:off x="235418" y="3330882"/>
                  <a:ext cx="5781695" cy="2306247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2"/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57" name="차트 56">
                    <a:extLst>
                      <a:ext uri="{FF2B5EF4-FFF2-40B4-BE49-F238E27FC236}">
                        <a16:creationId xmlns:a16="http://schemas.microsoft.com/office/drawing/2014/main" id="{5AB58E8A-C9A3-4675-97EF-A01519D00454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642436890"/>
                      </p:ext>
                    </p:extLst>
                  </p:nvPr>
                </p:nvGraphicFramePr>
                <p:xfrm>
                  <a:off x="235419" y="5718439"/>
                  <a:ext cx="5781694" cy="138939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</mc:Choice>
            <mc:Fallback>
              <p:graphicFrame>
                <p:nvGraphicFramePr>
                  <p:cNvPr id="57" name="차트 56">
                    <a:extLst>
                      <a:ext uri="{FF2B5EF4-FFF2-40B4-BE49-F238E27FC236}">
                        <a16:creationId xmlns:a16="http://schemas.microsoft.com/office/drawing/2014/main" id="{5AB58E8A-C9A3-4675-97EF-A01519D00454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642436890"/>
                      </p:ext>
                    </p:extLst>
                  </p:nvPr>
                </p:nvGraphicFramePr>
                <p:xfrm>
                  <a:off x="235419" y="5718439"/>
                  <a:ext cx="5781694" cy="138939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EFEC452-35DE-487E-9D95-9546FD82ADEC}"/>
                    </a:ext>
                  </a:extLst>
                </p:cNvPr>
                <p:cNvSpPr txBox="1"/>
                <p:nvPr/>
              </p:nvSpPr>
              <p:spPr>
                <a:xfrm>
                  <a:off x="148370" y="4955358"/>
                  <a:ext cx="6094770" cy="7146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𝑎𝑔𝐼𝑛𝑑𝑒𝑥</m:t>
                        </m:r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𝑅𝑒𝑠𝑖𝑑𝑢𝑎𝑙</m:t>
                                </m:r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𝑇h𝑟𝑒𝑠h𝑜𝑙𝑑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∗(1−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𝐴𝑙𝑎𝑟𝑚𝐼𝑛𝑑𝑒𝑥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EFEC452-35DE-487E-9D95-9546FD82A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370" y="4955358"/>
                  <a:ext cx="6094770" cy="7146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1174AB8-B986-434B-92EC-87D9E30AEDF3}"/>
                </a:ext>
              </a:extLst>
            </p:cNvPr>
            <p:cNvSpPr txBox="1"/>
            <p:nvPr/>
          </p:nvSpPr>
          <p:spPr>
            <a:xfrm>
              <a:off x="5884606" y="1653663"/>
              <a:ext cx="55011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예시 </a:t>
              </a:r>
              <a:r>
                <a:rPr lang="en-US" altLang="ko-KR" dirty="0">
                  <a:solidFill>
                    <a:srgbClr val="0070C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1)</a:t>
              </a:r>
            </a:p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- </a:t>
              </a:r>
              <a:r>
                <a:rPr lang="en-US" altLang="ko-KR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AlarmIndex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0.7 (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경보 발생 기준 지수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)</a:t>
              </a:r>
            </a:p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- Threshold: 10</a:t>
              </a:r>
            </a:p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- 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실제값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50 |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예측값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45 =&gt;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잔차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5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D010CD4-F338-4AFA-B564-207850E2DED5}"/>
                    </a:ext>
                  </a:extLst>
                </p:cNvPr>
                <p:cNvSpPr txBox="1"/>
                <p:nvPr/>
              </p:nvSpPr>
              <p:spPr>
                <a:xfrm>
                  <a:off x="6185104" y="2769674"/>
                  <a:ext cx="4522224" cy="7146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𝑎𝑔𝐼𝑛𝑑𝑒𝑥</m:t>
                        </m:r>
                        <m:r>
                          <a:rPr lang="en-US" altLang="ko-KR" sz="1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altLang="ko-KR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ko-KR" sz="1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ko-KR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1−0.7</m:t>
                            </m:r>
                          </m:e>
                        </m:d>
                        <m:r>
                          <a:rPr lang="en-US" altLang="ko-KR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=0.85</m:t>
                        </m:r>
                      </m:oMath>
                    </m:oMathPara>
                  </a14:m>
                  <a:endParaRPr lang="ko-KR" altLang="en-US" sz="1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ED010CD4-F338-4AFA-B564-207850E2D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5104" y="2769674"/>
                  <a:ext cx="4522224" cy="7146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FA63966-15E1-46D2-82C9-5092134B9E56}"/>
                </a:ext>
              </a:extLst>
            </p:cNvPr>
            <p:cNvSpPr txBox="1"/>
            <p:nvPr/>
          </p:nvSpPr>
          <p:spPr>
            <a:xfrm>
              <a:off x="5884606" y="3662217"/>
              <a:ext cx="55011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예시 </a:t>
              </a:r>
              <a:r>
                <a:rPr lang="en-US" altLang="ko-KR" dirty="0">
                  <a:solidFill>
                    <a:srgbClr val="0070C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2)</a:t>
              </a:r>
            </a:p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- </a:t>
              </a:r>
              <a:r>
                <a:rPr lang="en-US" altLang="ko-KR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AlarmIndex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0.7 (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경보 발생 기준 지수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)</a:t>
              </a:r>
            </a:p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- Threshold: 10</a:t>
              </a:r>
            </a:p>
            <a:p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- </a:t>
              </a:r>
              <a:r>
                <a:rPr lang="ko-KR" altLang="en-US" dirty="0" err="1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실제값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50 |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예측값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35 =&gt; </a:t>
              </a:r>
              <a:r>
                <a:rPr lang="ko-KR" altLang="en-US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잔차</a:t>
              </a:r>
              <a:r>
                <a:rPr lang="en-US" altLang="ko-KR" dirty="0"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: 15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C9C1C7C-74C0-4F7A-BD27-204CCD35CDA3}"/>
                    </a:ext>
                  </a:extLst>
                </p:cNvPr>
                <p:cNvSpPr txBox="1"/>
                <p:nvPr/>
              </p:nvSpPr>
              <p:spPr>
                <a:xfrm>
                  <a:off x="6185103" y="4778228"/>
                  <a:ext cx="5501149" cy="5068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𝑎𝑔𝐼𝑛𝑑𝑒𝑥</m:t>
                      </m:r>
                      <m:r>
                        <a:rPr lang="en-US" altLang="ko-KR" sz="1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ctrlPr>
                            <a:rPr lang="en-US" altLang="ko-KR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n-US" altLang="ko-KR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altLang="ko-KR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1−0.7</m:t>
                          </m:r>
                        </m:e>
                      </m:d>
                      <m:r>
                        <a:rPr lang="en-US" altLang="ko-KR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=0.55</m:t>
                      </m:r>
                    </m:oMath>
                  </a14:m>
                  <a:r>
                    <a:rPr lang="ko-KR" altLang="en-US" sz="1800" dirty="0">
                      <a:solidFill>
                        <a:srgbClr val="002060"/>
                      </a:solidFill>
                    </a:rPr>
                    <a:t> </a:t>
                  </a:r>
                  <a:r>
                    <a:rPr lang="en-US" altLang="ko-KR" sz="1800" dirty="0">
                      <a:solidFill>
                        <a:srgbClr val="FF0000"/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(</a:t>
                  </a:r>
                  <a:r>
                    <a:rPr lang="ko-KR" altLang="en-US" sz="1800" dirty="0">
                      <a:solidFill>
                        <a:srgbClr val="FF0000"/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경보 발생</a:t>
                  </a:r>
                  <a:r>
                    <a:rPr lang="en-US" altLang="ko-KR" sz="1800" dirty="0">
                      <a:solidFill>
                        <a:srgbClr val="FF0000"/>
                      </a:solidFill>
                      <a:latin typeface="KoPubWorld돋움체 Bold" panose="00000800000000000000" pitchFamily="2" charset="-127"/>
                      <a:ea typeface="KoPubWorld돋움체 Bold" panose="00000800000000000000" pitchFamily="2" charset="-127"/>
                      <a:cs typeface="KoPubWorld돋움체 Bold" panose="00000800000000000000" pitchFamily="2" charset="-127"/>
                    </a:rPr>
                    <a:t>)</a:t>
                  </a:r>
                  <a:endParaRPr lang="ko-KR" altLang="en-US" sz="1800" dirty="0">
                    <a:solidFill>
                      <a:srgbClr val="FF0000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C9C1C7C-74C0-4F7A-BD27-204CCD35CD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5103" y="4778228"/>
                  <a:ext cx="5501149" cy="506870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655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0112" y="256025"/>
            <a:ext cx="1350050" cy="4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79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4" dirty="0">
                <a:solidFill>
                  <a:prstClr val="white"/>
                </a:solidFill>
                <a:latin typeface="G마켓 산스 Medium" pitchFamily="50" charset="-127"/>
                <a:ea typeface="G마켓 산스 Bold" pitchFamily="50" charset="-127"/>
              </a:rPr>
              <a:t>02. Index</a:t>
            </a:r>
            <a:endParaRPr kumimoji="0" lang="ko-KR" altLang="en-US" sz="180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Medium" pitchFamily="50" charset="-127"/>
              <a:ea typeface="G마켓 산스 Medium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E59B5-073B-444C-B5F9-052E2A438DAC}"/>
              </a:ext>
            </a:extLst>
          </p:cNvPr>
          <p:cNvSpPr txBox="1"/>
          <p:nvPr/>
        </p:nvSpPr>
        <p:spPr>
          <a:xfrm>
            <a:off x="396635" y="1051117"/>
            <a:ext cx="279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Model / </a:t>
            </a:r>
            <a:r>
              <a:rPr kumimoji="0" lang="en-US" altLang="ko-KR" b="1" i="0" u="none" strike="noStrike" kern="1200" cap="none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Group Index </a:t>
            </a:r>
            <a:r>
              <a:rPr kumimoji="0" lang="ko-KR" altLang="en-US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계산</a:t>
            </a:r>
            <a:endParaRPr kumimoji="0" lang="en-US" altLang="ko-KR" b="1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720F41C-6A8F-43B3-ABDF-35573AB84E37}"/>
              </a:ext>
            </a:extLst>
          </p:cNvPr>
          <p:cNvGrpSpPr/>
          <p:nvPr/>
        </p:nvGrpSpPr>
        <p:grpSpPr>
          <a:xfrm>
            <a:off x="501411" y="1500906"/>
            <a:ext cx="11004790" cy="4713017"/>
            <a:chOff x="348467" y="853206"/>
            <a:chExt cx="11495067" cy="49229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381717A-8366-4D71-B553-AA7AF8C22087}"/>
                    </a:ext>
                  </a:extLst>
                </p:cNvPr>
                <p:cNvSpPr txBox="1"/>
                <p:nvPr/>
              </p:nvSpPr>
              <p:spPr>
                <a:xfrm>
                  <a:off x="621560" y="1222538"/>
                  <a:ext cx="4297225" cy="3857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𝑊𝐼𝑛𝑑𝑒𝑥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𝐼𝑛𝑑𝑒𝑥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𝑊𝑒𝑖𝑔h𝑡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381717A-8366-4D71-B553-AA7AF8C22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60" y="1222538"/>
                  <a:ext cx="4297225" cy="385786"/>
                </a:xfrm>
                <a:prstGeom prst="rect">
                  <a:avLst/>
                </a:prstGeom>
                <a:blipFill>
                  <a:blip r:embed="rId2"/>
                  <a:stretch>
                    <a:fillRect b="-1639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EC1431-ED31-46DE-81FB-682B69019D5C}"/>
                </a:ext>
              </a:extLst>
            </p:cNvPr>
            <p:cNvSpPr txBox="1"/>
            <p:nvPr/>
          </p:nvSpPr>
          <p:spPr>
            <a:xfrm>
              <a:off x="396635" y="853206"/>
              <a:ext cx="2947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b="1" i="0" u="none" strike="noStrike" kern="1200" cap="none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Step1. </a:t>
              </a:r>
              <a:r>
                <a:rPr kumimoji="0" lang="ko-KR" altLang="en-US" b="1" i="0" u="none" strike="noStrike" kern="1200" cap="none" normalizeH="0" baseline="0" noProof="0" dirty="0" err="1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신호별</a:t>
              </a:r>
              <a:r>
                <a:rPr kumimoji="0" lang="ko-KR" altLang="en-US" b="1" i="0" u="none" strike="noStrike" kern="1200" cap="none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 가중 지수 계산</a:t>
              </a:r>
              <a:endPara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9299FF9-12B7-4109-98F9-B206EB3DAC22}"/>
                    </a:ext>
                  </a:extLst>
                </p:cNvPr>
                <p:cNvSpPr txBox="1"/>
                <p:nvPr/>
              </p:nvSpPr>
              <p:spPr>
                <a:xfrm>
                  <a:off x="6433273" y="1222538"/>
                  <a:ext cx="4922910" cy="7397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𝑊𝑒𝑖𝑔h𝑡𝑒𝑑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𝑰𝒏𝒅𝒆𝒙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𝒆𝒊𝒈𝒉𝒕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𝒆𝒊𝒈𝒉𝒕</m:t>
                                    </m:r>
                                  </m:e>
                                  <m:sub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9299FF9-12B7-4109-98F9-B206EB3DAC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3273" y="1222538"/>
                  <a:ext cx="4922910" cy="7397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682FAB-2992-4576-BFCE-8204F9C6C659}"/>
                </a:ext>
              </a:extLst>
            </p:cNvPr>
            <p:cNvSpPr txBox="1"/>
            <p:nvPr/>
          </p:nvSpPr>
          <p:spPr>
            <a:xfrm>
              <a:off x="6208347" y="853206"/>
              <a:ext cx="2274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b="1" i="0" u="none" strike="noStrike" kern="1200" cap="none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Step2. 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가중 합산 계산</a:t>
              </a:r>
              <a:endPara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2326855-EA6F-4EE3-839A-70F34AE09138}"/>
                </a:ext>
              </a:extLst>
            </p:cNvPr>
            <p:cNvGrpSpPr/>
            <p:nvPr/>
          </p:nvGrpSpPr>
          <p:grpSpPr>
            <a:xfrm>
              <a:off x="348467" y="2564562"/>
              <a:ext cx="11495067" cy="3211632"/>
              <a:chOff x="232113" y="2631039"/>
              <a:chExt cx="12511712" cy="3495675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CC419973-13F3-4BC6-A0B7-AEF95BC6ED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113" y="2631039"/>
                <a:ext cx="10048875" cy="3495675"/>
              </a:xfrm>
              <a:prstGeom prst="rect">
                <a:avLst/>
              </a:prstGeom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A41ABCEC-3ED4-46BA-BB57-7A04A462C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95925" y="2631039"/>
                <a:ext cx="2247900" cy="1276350"/>
              </a:xfrm>
              <a:prstGeom prst="rect">
                <a:avLst/>
              </a:prstGeom>
            </p:spPr>
          </p:pic>
        </p:grp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294E0CF0-796B-4E66-94AD-82D45B946029}"/>
                </a:ext>
              </a:extLst>
            </p:cNvPr>
            <p:cNvSpPr/>
            <p:nvPr/>
          </p:nvSpPr>
          <p:spPr>
            <a:xfrm>
              <a:off x="3039864" y="2586128"/>
              <a:ext cx="596930" cy="3052671"/>
            </a:xfrm>
            <a:prstGeom prst="roundRect">
              <a:avLst>
                <a:gd name="adj" fmla="val 1405"/>
              </a:avLst>
            </a:prstGeom>
            <a:solidFill>
              <a:srgbClr val="FFFF00">
                <a:alpha val="20000"/>
              </a:srgbClr>
            </a:solidFill>
            <a:ln w="19050"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D217EC1-274F-4FF5-A4FA-90A5663C9D78}"/>
                </a:ext>
              </a:extLst>
            </p:cNvPr>
            <p:cNvSpPr/>
            <p:nvPr/>
          </p:nvSpPr>
          <p:spPr>
            <a:xfrm>
              <a:off x="9778514" y="2769009"/>
              <a:ext cx="2049780" cy="187552"/>
            </a:xfrm>
            <a:prstGeom prst="roundRect">
              <a:avLst>
                <a:gd name="adj" fmla="val 1405"/>
              </a:avLst>
            </a:prstGeom>
            <a:solidFill>
              <a:srgbClr val="FFFF00">
                <a:alpha val="20000"/>
              </a:srgb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3DC808F-F562-4B82-B034-7CB839A180DF}"/>
                </a:ext>
              </a:extLst>
            </p:cNvPr>
            <p:cNvSpPr txBox="1"/>
            <p:nvPr/>
          </p:nvSpPr>
          <p:spPr>
            <a:xfrm>
              <a:off x="2777760" y="25371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FF00"/>
                  </a:solidFill>
                </a:rPr>
                <a:t>①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81BF4F-4CB2-43E2-90CD-B57306A18435}"/>
                </a:ext>
              </a:extLst>
            </p:cNvPr>
            <p:cNvSpPr txBox="1"/>
            <p:nvPr/>
          </p:nvSpPr>
          <p:spPr>
            <a:xfrm>
              <a:off x="10940685" y="26514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82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0112" y="256025"/>
            <a:ext cx="1350050" cy="4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79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4" dirty="0">
                <a:solidFill>
                  <a:prstClr val="white"/>
                </a:solidFill>
                <a:latin typeface="G마켓 산스 Medium" pitchFamily="50" charset="-127"/>
                <a:ea typeface="G마켓 산스 Bold" pitchFamily="50" charset="-127"/>
              </a:rPr>
              <a:t>02. Index</a:t>
            </a:r>
            <a:endParaRPr kumimoji="0" lang="ko-KR" altLang="en-US" sz="180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Medium" pitchFamily="50" charset="-127"/>
              <a:ea typeface="G마켓 산스 Medium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E59B5-073B-444C-B5F9-052E2A438DAC}"/>
              </a:ext>
            </a:extLst>
          </p:cNvPr>
          <p:cNvSpPr txBox="1"/>
          <p:nvPr/>
        </p:nvSpPr>
        <p:spPr>
          <a:xfrm>
            <a:off x="396635" y="1051117"/>
            <a:ext cx="279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Model / </a:t>
            </a:r>
            <a:r>
              <a:rPr kumimoji="0" lang="en-US" altLang="ko-KR" b="1" i="0" u="none" strike="noStrike" kern="1200" cap="none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Group Index </a:t>
            </a:r>
            <a:r>
              <a:rPr kumimoji="0" lang="ko-KR" altLang="en-US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계산</a:t>
            </a:r>
            <a:endParaRPr kumimoji="0" lang="en-US" altLang="ko-KR" b="1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1862326-C6C7-4B4A-AA2D-A799F5D4B3DA}"/>
              </a:ext>
            </a:extLst>
          </p:cNvPr>
          <p:cNvGrpSpPr/>
          <p:nvPr/>
        </p:nvGrpSpPr>
        <p:grpSpPr>
          <a:xfrm>
            <a:off x="506762" y="1500906"/>
            <a:ext cx="11148208" cy="4774439"/>
            <a:chOff x="348467" y="853206"/>
            <a:chExt cx="11495067" cy="49229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7F6709A-E876-4F7B-833A-74CA089F6CC6}"/>
                    </a:ext>
                  </a:extLst>
                </p:cNvPr>
                <p:cNvSpPr txBox="1"/>
                <p:nvPr/>
              </p:nvSpPr>
              <p:spPr>
                <a:xfrm>
                  <a:off x="621560" y="1222538"/>
                  <a:ext cx="5018425" cy="3808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𝑊𝑒𝑖𝑔h𝑡𝑒𝑑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𝑀𝑖𝑛𝑖𝑚𝑢𝑚</m:t>
                        </m:r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𝑀𝑖𝑛𝑖𝑚𝑢𝑚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𝑊𝐼𝑛𝑑𝑒𝑥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7F6709A-E876-4F7B-833A-74CA089F6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60" y="1222538"/>
                  <a:ext cx="5018425" cy="380823"/>
                </a:xfrm>
                <a:prstGeom prst="rect">
                  <a:avLst/>
                </a:prstGeom>
                <a:blipFill>
                  <a:blip r:embed="rId2"/>
                  <a:stretch>
                    <a:fillRect l="-376"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B894F45-0D95-4A58-B841-44BD83D7EACF}"/>
                </a:ext>
              </a:extLst>
            </p:cNvPr>
            <p:cNvSpPr txBox="1"/>
            <p:nvPr/>
          </p:nvSpPr>
          <p:spPr>
            <a:xfrm>
              <a:off x="396635" y="853206"/>
              <a:ext cx="2745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b="1" i="0" u="none" strike="noStrike" kern="1200" cap="none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Step3. </a:t>
              </a:r>
              <a:r>
                <a:rPr kumimoji="0" lang="ko-KR" altLang="en-US" b="1" i="0" u="none" strike="noStrike" kern="1200" cap="none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최소 가중 지수 계산</a:t>
              </a:r>
              <a:endPara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78AB655-FCD3-4E8B-88E2-3422DF19F8BE}"/>
                    </a:ext>
                  </a:extLst>
                </p:cNvPr>
                <p:cNvSpPr txBox="1"/>
                <p:nvPr/>
              </p:nvSpPr>
              <p:spPr>
                <a:xfrm>
                  <a:off x="6336529" y="1222538"/>
                  <a:ext cx="4922910" cy="5791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𝐺𝑟𝑜𝑢𝑝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𝐼𝑛𝑑𝑒𝑥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𝐴𝑉𝐺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𝑨𝒗𝒆𝒓𝒂𝒈𝒆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𝑾𝒆𝒊𝒈𝒉𝒕𝒆𝒅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𝑨𝒗𝒆𝒓𝒂𝒈𝒆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𝑾𝒆𝒊𝒈𝒉𝒕𝒆𝒅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𝑴𝒊𝒏𝒊𝒎𝒖𝒎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78AB655-FCD3-4E8B-88E2-3422DF19F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529" y="1222538"/>
                  <a:ext cx="4922910" cy="579133"/>
                </a:xfrm>
                <a:prstGeom prst="rect">
                  <a:avLst/>
                </a:prstGeom>
                <a:blipFill>
                  <a:blip r:embed="rId3"/>
                  <a:stretch>
                    <a:fillRect r="-12644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97E1724-3086-49AA-95D3-9D8138E0C1FF}"/>
                </a:ext>
              </a:extLst>
            </p:cNvPr>
            <p:cNvSpPr txBox="1"/>
            <p:nvPr/>
          </p:nvSpPr>
          <p:spPr>
            <a:xfrm>
              <a:off x="6111605" y="853206"/>
              <a:ext cx="2745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b="1" i="0" u="none" strike="noStrike" kern="1200" cap="none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Step4. </a:t>
              </a:r>
              <a:r>
                <a:rPr kumimoji="0" lang="ko-KR" altLang="en-US" b="1" i="0" u="none" strike="noStrike" kern="1200" cap="none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평균 그룹 지수 계산</a:t>
              </a:r>
              <a:endPara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EAEC483-399D-4CBE-B9CE-F77B669473C8}"/>
                </a:ext>
              </a:extLst>
            </p:cNvPr>
            <p:cNvGrpSpPr/>
            <p:nvPr/>
          </p:nvGrpSpPr>
          <p:grpSpPr>
            <a:xfrm>
              <a:off x="348467" y="2564562"/>
              <a:ext cx="11495067" cy="3211632"/>
              <a:chOff x="232113" y="2631039"/>
              <a:chExt cx="12511712" cy="3495675"/>
            </a:xfrm>
          </p:grpSpPr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6EBD93F0-02DA-4398-94E8-BAF770710B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113" y="2631039"/>
                <a:ext cx="10048875" cy="3495675"/>
              </a:xfrm>
              <a:prstGeom prst="rect">
                <a:avLst/>
              </a:prstGeom>
            </p:spPr>
          </p:pic>
          <p:pic>
            <p:nvPicPr>
              <p:cNvPr id="61" name="그림 60">
                <a:extLst>
                  <a:ext uri="{FF2B5EF4-FFF2-40B4-BE49-F238E27FC236}">
                    <a16:creationId xmlns:a16="http://schemas.microsoft.com/office/drawing/2014/main" id="{01543BB2-3AC4-429B-914F-613EB0355E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95925" y="2631039"/>
                <a:ext cx="2247900" cy="1276350"/>
              </a:xfrm>
              <a:prstGeom prst="rect">
                <a:avLst/>
              </a:prstGeom>
            </p:spPr>
          </p:pic>
        </p:grp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7FDC62A3-8E4F-4033-83CB-A2366B859BD4}"/>
                </a:ext>
              </a:extLst>
            </p:cNvPr>
            <p:cNvSpPr/>
            <p:nvPr/>
          </p:nvSpPr>
          <p:spPr>
            <a:xfrm>
              <a:off x="9778514" y="2945754"/>
              <a:ext cx="2049780" cy="187552"/>
            </a:xfrm>
            <a:prstGeom prst="roundRect">
              <a:avLst>
                <a:gd name="adj" fmla="val 1405"/>
              </a:avLst>
            </a:prstGeom>
            <a:solidFill>
              <a:srgbClr val="FFFF00">
                <a:alpha val="20000"/>
              </a:srgb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ED28B208-CFA9-491F-B3E3-7A6599431FF1}"/>
                </a:ext>
              </a:extLst>
            </p:cNvPr>
            <p:cNvSpPr/>
            <p:nvPr/>
          </p:nvSpPr>
          <p:spPr>
            <a:xfrm>
              <a:off x="9778514" y="3136254"/>
              <a:ext cx="2049780" cy="187552"/>
            </a:xfrm>
            <a:prstGeom prst="roundRect">
              <a:avLst>
                <a:gd name="adj" fmla="val 1405"/>
              </a:avLst>
            </a:prstGeom>
            <a:solidFill>
              <a:srgbClr val="FFFF00">
                <a:alpha val="20000"/>
              </a:srgb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B1E57F4-59E3-4B69-B7F7-E53F2066D220}"/>
                </a:ext>
              </a:extLst>
            </p:cNvPr>
            <p:cNvSpPr txBox="1"/>
            <p:nvPr/>
          </p:nvSpPr>
          <p:spPr>
            <a:xfrm>
              <a:off x="10940685" y="281265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③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33E17A-8D60-4F21-A127-DA19FF5388E8}"/>
                </a:ext>
              </a:extLst>
            </p:cNvPr>
            <p:cNvSpPr txBox="1"/>
            <p:nvPr/>
          </p:nvSpPr>
          <p:spPr>
            <a:xfrm>
              <a:off x="10940685" y="304601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3470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0112" y="256025"/>
            <a:ext cx="1350050" cy="4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79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4" dirty="0">
                <a:solidFill>
                  <a:prstClr val="white"/>
                </a:solidFill>
                <a:latin typeface="G마켓 산스 Medium" pitchFamily="50" charset="-127"/>
                <a:ea typeface="G마켓 산스 Bold" pitchFamily="50" charset="-127"/>
              </a:rPr>
              <a:t>02. Index</a:t>
            </a:r>
            <a:endParaRPr kumimoji="0" lang="ko-KR" altLang="en-US" sz="180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Medium" pitchFamily="50" charset="-127"/>
              <a:ea typeface="G마켓 산스 Medium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E59B5-073B-444C-B5F9-052E2A438DAC}"/>
              </a:ext>
            </a:extLst>
          </p:cNvPr>
          <p:cNvSpPr txBox="1"/>
          <p:nvPr/>
        </p:nvSpPr>
        <p:spPr>
          <a:xfrm>
            <a:off x="396635" y="1051117"/>
            <a:ext cx="2795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Model / </a:t>
            </a:r>
            <a:r>
              <a:rPr kumimoji="0" lang="en-US" altLang="ko-KR" b="1" i="0" u="none" strike="noStrike" kern="1200" cap="none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Group Index </a:t>
            </a:r>
            <a:r>
              <a:rPr kumimoji="0" lang="ko-KR" altLang="en-US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계산</a:t>
            </a:r>
            <a:endParaRPr kumimoji="0" lang="en-US" altLang="ko-KR" b="1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70A4F80-2656-4830-8A12-26FE889465C1}"/>
              </a:ext>
            </a:extLst>
          </p:cNvPr>
          <p:cNvGrpSpPr/>
          <p:nvPr/>
        </p:nvGrpSpPr>
        <p:grpSpPr>
          <a:xfrm>
            <a:off x="510392" y="1497028"/>
            <a:ext cx="11262508" cy="4774466"/>
            <a:chOff x="348467" y="853206"/>
            <a:chExt cx="11612858" cy="492298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CC7523-1A5F-4A41-82AE-01E283516CC2}"/>
                    </a:ext>
                  </a:extLst>
                </p:cNvPr>
                <p:cNvSpPr txBox="1"/>
                <p:nvPr/>
              </p:nvSpPr>
              <p:spPr>
                <a:xfrm>
                  <a:off x="621560" y="1222538"/>
                  <a:ext cx="4613380" cy="3745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중요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신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호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𝑀𝑖𝑛𝑖𝑚𝑢𝑚</m:t>
                        </m:r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𝑀𝑖𝑛𝑖𝑚𝑢𝑚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𝐼𝑛𝑑𝑒𝑥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8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7CC7523-1A5F-4A41-82AE-01E283516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60" y="1222538"/>
                  <a:ext cx="4613380" cy="374526"/>
                </a:xfrm>
                <a:prstGeom prst="rect">
                  <a:avLst/>
                </a:prstGeom>
                <a:blipFill>
                  <a:blip r:embed="rId2"/>
                  <a:stretch>
                    <a:fillRect l="-27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E2546F-75C6-4756-96F7-4C5CF43B9E34}"/>
                </a:ext>
              </a:extLst>
            </p:cNvPr>
            <p:cNvSpPr txBox="1"/>
            <p:nvPr/>
          </p:nvSpPr>
          <p:spPr>
            <a:xfrm>
              <a:off x="396635" y="853206"/>
              <a:ext cx="3351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b="1" i="0" u="none" strike="noStrike" kern="1200" cap="none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Step5. </a:t>
              </a:r>
              <a:r>
                <a:rPr kumimoji="0" lang="ko-KR" altLang="en-US" b="1" i="0" u="none" strike="noStrike" kern="1200" cap="none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중요신호의 최소 지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수 계산</a:t>
              </a:r>
              <a:endPara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1001356-BAF7-44D5-8C28-134D8693F4CE}"/>
                    </a:ext>
                  </a:extLst>
                </p:cNvPr>
                <p:cNvSpPr txBox="1"/>
                <p:nvPr/>
              </p:nvSpPr>
              <p:spPr>
                <a:xfrm>
                  <a:off x="6342576" y="1222538"/>
                  <a:ext cx="5618749" cy="6019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𝐺𝑟𝑜𝑢𝑝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𝐼𝑛𝑑𝑒𝑥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𝑴𝒊𝒏𝒊𝒎𝒖𝒎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600" b="1" i="1" smtClean="0">
                            <a:latin typeface="Cambria Math" panose="02040503050406030204" pitchFamily="18" charset="0"/>
                          </a:rPr>
                          <m:t>중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</a:rPr>
                          <m:t>요</m:t>
                        </m:r>
                        <m:r>
                          <a:rPr lang="ko-KR" altLang="en-US" sz="1600" b="1" i="1" smtClean="0">
                            <a:latin typeface="Cambria Math" panose="02040503050406030204" pitchFamily="18" charset="0"/>
                          </a:rPr>
                          <m:t>신</m:t>
                        </m:r>
                        <m:r>
                          <a:rPr lang="ko-KR" altLang="en-US" sz="1600" b="1" i="1">
                            <a:latin typeface="Cambria Math" panose="02040503050406030204" pitchFamily="18" charset="0"/>
                          </a:rPr>
                          <m:t>호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𝑴𝒊𝒏𝒊𝒎𝒖𝒎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𝑮𝒓𝒐𝒖𝒑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𝑰𝒏𝒅𝒆𝒙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𝑨𝑽𝑮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1001356-BAF7-44D5-8C28-134D8693F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2576" y="1222538"/>
                  <a:ext cx="5618749" cy="601975"/>
                </a:xfrm>
                <a:prstGeom prst="rect">
                  <a:avLst/>
                </a:prstGeom>
                <a:blipFill>
                  <a:blip r:embed="rId3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3F53F3-C89C-4226-944B-BB53718950A7}"/>
                </a:ext>
              </a:extLst>
            </p:cNvPr>
            <p:cNvSpPr txBox="1"/>
            <p:nvPr/>
          </p:nvSpPr>
          <p:spPr>
            <a:xfrm>
              <a:off x="6117651" y="853206"/>
              <a:ext cx="3252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0" lvl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ko-KR" b="1" i="0" u="none" strike="noStrike" kern="1200" cap="none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Step6. </a:t>
              </a:r>
              <a:r>
                <a:rPr kumimoji="0" lang="ko-KR" altLang="en-US" b="1" i="0" u="none" strike="noStrike" kern="1200" cap="none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최종 모델</a:t>
              </a:r>
              <a:r>
                <a:rPr kumimoji="0" lang="en-US" altLang="ko-KR" b="1" i="0" u="none" strike="noStrike" kern="1200" cap="none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/</a:t>
              </a:r>
              <a:r>
                <a:rPr kumimoji="0" lang="ko-KR" altLang="en-US" b="1" i="0" u="none" strike="noStrike" kern="1200" cap="none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그룹 지수 계산</a:t>
              </a:r>
              <a:endPara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7CF8514-D11A-43A2-A571-AE32135872E6}"/>
                </a:ext>
              </a:extLst>
            </p:cNvPr>
            <p:cNvGrpSpPr/>
            <p:nvPr/>
          </p:nvGrpSpPr>
          <p:grpSpPr>
            <a:xfrm>
              <a:off x="348467" y="2564562"/>
              <a:ext cx="11495067" cy="3211632"/>
              <a:chOff x="232113" y="2631039"/>
              <a:chExt cx="12511712" cy="3495675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9487C856-60E8-41BC-A3BC-3944DD072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113" y="2631039"/>
                <a:ext cx="10048875" cy="3495675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BC928E3-97F0-4E7A-B150-E86248A2E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95925" y="2631039"/>
                <a:ext cx="2247900" cy="1276350"/>
              </a:xfrm>
              <a:prstGeom prst="rect">
                <a:avLst/>
              </a:prstGeom>
            </p:spPr>
          </p:pic>
        </p:grp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1C6FFF7-C533-46FC-B7EE-6BC878884A04}"/>
                </a:ext>
              </a:extLst>
            </p:cNvPr>
            <p:cNvSpPr/>
            <p:nvPr/>
          </p:nvSpPr>
          <p:spPr>
            <a:xfrm>
              <a:off x="9778514" y="3336279"/>
              <a:ext cx="2049780" cy="187552"/>
            </a:xfrm>
            <a:prstGeom prst="roundRect">
              <a:avLst>
                <a:gd name="adj" fmla="val 1405"/>
              </a:avLst>
            </a:prstGeom>
            <a:solidFill>
              <a:srgbClr val="FFFF00">
                <a:alpha val="20000"/>
              </a:srgb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E2B2D0CB-4FA4-4416-8703-8824CEC57ABE}"/>
                </a:ext>
              </a:extLst>
            </p:cNvPr>
            <p:cNvSpPr/>
            <p:nvPr/>
          </p:nvSpPr>
          <p:spPr>
            <a:xfrm>
              <a:off x="9778514" y="3526779"/>
              <a:ext cx="2049780" cy="187552"/>
            </a:xfrm>
            <a:prstGeom prst="roundRect">
              <a:avLst>
                <a:gd name="adj" fmla="val 1405"/>
              </a:avLst>
            </a:prstGeom>
            <a:solidFill>
              <a:srgbClr val="FFFF00">
                <a:alpha val="20000"/>
              </a:srgbClr>
            </a:solidFill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7AC270-D6AD-4A86-BF85-5CDBBE2373C7}"/>
                </a:ext>
              </a:extLst>
            </p:cNvPr>
            <p:cNvSpPr txBox="1"/>
            <p:nvPr/>
          </p:nvSpPr>
          <p:spPr>
            <a:xfrm>
              <a:off x="10940685" y="320863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⑤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D518F7-5718-4DD4-B9E7-BA771C6FF3AC}"/>
                </a:ext>
              </a:extLst>
            </p:cNvPr>
            <p:cNvSpPr txBox="1"/>
            <p:nvPr/>
          </p:nvSpPr>
          <p:spPr>
            <a:xfrm>
              <a:off x="10940685" y="345198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398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55691" y="2911602"/>
            <a:ext cx="2680619" cy="1034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123" dirty="0">
                <a:solidFill>
                  <a:schemeClr val="bg1"/>
                </a:solidFill>
                <a:latin typeface="G마켓 산스 Bold" pitchFamily="50" charset="-127"/>
                <a:ea typeface="G마켓 산스 Bold" pitchFamily="50" charset="-127"/>
              </a:rPr>
              <a:t>Q &amp; A</a:t>
            </a:r>
            <a:endParaRPr lang="ko-KR" altLang="en-US" sz="6123" dirty="0">
              <a:solidFill>
                <a:schemeClr val="bg1"/>
              </a:solidFill>
              <a:latin typeface="G마켓 산스 Bold" pitchFamily="50" charset="-127"/>
              <a:ea typeface="G마켓 산스 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8021" y="4030575"/>
            <a:ext cx="1955959" cy="541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909" dirty="0">
                <a:solidFill>
                  <a:schemeClr val="bg1"/>
                </a:solidFill>
                <a:latin typeface="G마켓 산스 Medium" pitchFamily="50" charset="-127"/>
                <a:ea typeface="G마켓 산스 Medium" pitchFamily="50" charset="-127"/>
              </a:rPr>
              <a:t>Thank you</a:t>
            </a:r>
            <a:endParaRPr lang="ko-KR" altLang="en-US" sz="2909" dirty="0">
              <a:solidFill>
                <a:schemeClr val="bg1"/>
              </a:solidFill>
              <a:latin typeface="G마켓 산스 Medium" pitchFamily="50" charset="-127"/>
              <a:ea typeface="G마켓 산스 Medium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57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3398" y="3429000"/>
            <a:ext cx="452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79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AAKR</a:t>
            </a:r>
            <a:r>
              <a:rPr lang="ko-KR" altLang="en-US" sz="3600" b="1" dirty="0">
                <a:solidFill>
                  <a:prstClr val="white"/>
                </a:solidFill>
                <a:latin typeface="G마켓 산스 Medium" pitchFamily="50" charset="-127"/>
                <a:ea typeface="G마켓 산스 Medium" pitchFamily="50" charset="-127"/>
              </a:rPr>
              <a:t> 알고리즘 설명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Medium" pitchFamily="50" charset="-127"/>
              <a:ea typeface="G마켓 산스 Medium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01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0112" y="256025"/>
            <a:ext cx="1369286" cy="4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79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4" dirty="0">
                <a:solidFill>
                  <a:prstClr val="white"/>
                </a:solidFill>
                <a:latin typeface="G마켓 산스 Medium" pitchFamily="50" charset="-127"/>
                <a:ea typeface="G마켓 산스 Bold" pitchFamily="50" charset="-127"/>
              </a:rPr>
              <a:t>01. AAKR</a:t>
            </a:r>
            <a:endParaRPr kumimoji="0" lang="ko-KR" altLang="en-US" sz="180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Medium" pitchFamily="50" charset="-127"/>
              <a:ea typeface="G마켓 산스 Medium" pitchFamily="50" charset="-127"/>
              <a:cs typeface="+mn-cs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36C1C00D-381A-441C-A831-080E5E43446A}"/>
              </a:ext>
            </a:extLst>
          </p:cNvPr>
          <p:cNvSpPr txBox="1">
            <a:spLocks/>
          </p:cNvSpPr>
          <p:nvPr/>
        </p:nvSpPr>
        <p:spPr>
          <a:xfrm>
            <a:off x="11652621" y="6631672"/>
            <a:ext cx="160301" cy="264496"/>
          </a:xfrm>
          <a:prstGeom prst="rect">
            <a:avLst/>
          </a:prstGeom>
          <a:ln w="12700">
            <a:miter lim="400000"/>
          </a:ln>
        </p:spPr>
        <p:txBody>
          <a:bodyPr wrap="none" lIns="35719" tIns="35719" rIns="35719" bIns="3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26313A"/>
                </a:solidFill>
                <a:effectLst/>
                <a:uFillTx/>
                <a:latin typeface="+mj-lt"/>
                <a:ea typeface="+mj-ea"/>
                <a:cs typeface="+mj-cs"/>
                <a:sym typeface="Avenir Next Condensed Demi Bold"/>
              </a:defRPr>
            </a:lvl1pPr>
            <a:lvl2pPr marL="0" marR="0" indent="22860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venir Next Condensed Demi Bold"/>
              </a:defRPr>
            </a:lvl2pPr>
            <a:lvl3pPr marL="0" marR="0" indent="45720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venir Next Condensed Demi Bold"/>
              </a:defRPr>
            </a:lvl3pPr>
            <a:lvl4pPr marL="0" marR="0" indent="68580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venir Next Condensed Demi Bold"/>
              </a:defRPr>
            </a:lvl4pPr>
            <a:lvl5pPr marL="0" marR="0" indent="91440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venir Next Condensed Demi Bold"/>
              </a:defRPr>
            </a:lvl5pPr>
            <a:lvl6pPr marL="0" marR="0" indent="114300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venir Next Condensed Demi Bold"/>
              </a:defRPr>
            </a:lvl6pPr>
            <a:lvl7pPr marL="0" marR="0" indent="137160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venir Next Condensed Demi Bold"/>
              </a:defRPr>
            </a:lvl7pPr>
            <a:lvl8pPr marL="0" marR="0" indent="160020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venir Next Condensed Demi Bold"/>
              </a:defRPr>
            </a:lvl8pPr>
            <a:lvl9pPr marL="0" marR="0" indent="1828800" algn="ctr" defTabSz="4572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Avenir Next Condensed Demi Bold"/>
              </a:defRPr>
            </a:lvl9pPr>
          </a:lstStyle>
          <a:p>
            <a:pPr marL="0" marR="0" lvl="0" indent="0" algn="ctr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altLang="ko-KR" sz="1250" b="0" i="0" u="none" strike="noStrike" kern="1200" cap="none" spc="0" normalizeH="0" baseline="0" noProof="0">
                <a:ln>
                  <a:noFill/>
                </a:ln>
                <a:solidFill>
                  <a:srgbClr val="26313A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  <a:sym typeface="Avenir Next Condensed Demi Bold"/>
              </a:rPr>
              <a:pPr marL="0" marR="0" lvl="0" indent="0" algn="ctr" defTabSz="821531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50" b="0" i="0" u="none" strike="noStrike" kern="1200" cap="none" spc="0" normalizeH="0" baseline="0" noProof="0" dirty="0">
              <a:ln>
                <a:noFill/>
              </a:ln>
              <a:solidFill>
                <a:srgbClr val="26313A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  <a:sym typeface="Avenir Next Condensed Demi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E28B4-E14D-4B4B-A974-5BC1252E31B5}"/>
              </a:ext>
            </a:extLst>
          </p:cNvPr>
          <p:cNvSpPr txBox="1"/>
          <p:nvPr/>
        </p:nvSpPr>
        <p:spPr>
          <a:xfrm>
            <a:off x="604684" y="1076633"/>
            <a:ext cx="545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AAKR (Auto Associated Kernel Regression)</a:t>
            </a:r>
            <a:endParaRPr lang="ko-KR" altLang="en-US" sz="2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AD17F-546F-4C05-AE92-722AE6FDC61D}"/>
              </a:ext>
            </a:extLst>
          </p:cNvPr>
          <p:cNvSpPr txBox="1"/>
          <p:nvPr/>
        </p:nvSpPr>
        <p:spPr>
          <a:xfrm>
            <a:off x="700548" y="1441284"/>
            <a:ext cx="10611464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정상상태에서의 학습한 센서 데이터를 기반으로 파라미터를 추정하는 </a:t>
            </a:r>
            <a:r>
              <a:rPr lang="ko-KR" altLang="en-US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비모수적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경험 모델</a:t>
            </a:r>
            <a:endParaRPr lang="en-US" altLang="ko-KR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1103B-D1D4-4584-8B9D-A510C93BC6DD}"/>
              </a:ext>
            </a:extLst>
          </p:cNvPr>
          <p:cNvSpPr txBox="1"/>
          <p:nvPr/>
        </p:nvSpPr>
        <p:spPr>
          <a:xfrm>
            <a:off x="604684" y="4909247"/>
            <a:ext cx="545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계산 절차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96BBE4-8829-4D08-B142-BC90AAB22E20}"/>
              </a:ext>
            </a:extLst>
          </p:cNvPr>
          <p:cNvSpPr txBox="1"/>
          <p:nvPr/>
        </p:nvSpPr>
        <p:spPr>
          <a:xfrm>
            <a:off x="700548" y="5248334"/>
            <a:ext cx="10611464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입력된 측정값에 대하여 학습한 데이터의 각 샘플과의 거리 측정</a:t>
            </a:r>
            <a:endParaRPr lang="en-US" altLang="ko-KR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 </a:t>
            </a:r>
            <a:r>
              <a:rPr lang="ko-KR" altLang="en-US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샘플별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계산된 거리를 기반으로 가중치 계산</a:t>
            </a:r>
            <a:endParaRPr lang="en-US" altLang="ko-KR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각 </a:t>
            </a:r>
            <a:r>
              <a:rPr lang="ko-KR" altLang="en-US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샘플별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계산된 가중치를 기반으로 신호 별 예측값 산출</a:t>
            </a:r>
            <a:endParaRPr lang="en-US" altLang="ko-KR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19F9F8-0139-4706-8D0C-ACF99258AF81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1146" t="8167" b="41704"/>
          <a:stretch/>
        </p:blipFill>
        <p:spPr>
          <a:xfrm>
            <a:off x="811160" y="1948753"/>
            <a:ext cx="10611463" cy="264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5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_x406128960" descr="EMB00004c98011c">
            <a:extLst>
              <a:ext uri="{FF2B5EF4-FFF2-40B4-BE49-F238E27FC236}">
                <a16:creationId xmlns:a16="http://schemas.microsoft.com/office/drawing/2014/main" id="{1CCCAE4F-3254-418E-ACA5-42D743AC1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95" y="1476743"/>
            <a:ext cx="10714476" cy="524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40112" y="256025"/>
            <a:ext cx="1369286" cy="4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79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4" dirty="0">
                <a:solidFill>
                  <a:prstClr val="white"/>
                </a:solidFill>
                <a:latin typeface="G마켓 산스 Medium" pitchFamily="50" charset="-127"/>
                <a:ea typeface="G마켓 산스 Bold" pitchFamily="50" charset="-127"/>
              </a:rPr>
              <a:t>01. AAKR</a:t>
            </a:r>
            <a:endParaRPr kumimoji="0" lang="ko-KR" altLang="en-US" sz="180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Medium" pitchFamily="50" charset="-127"/>
              <a:ea typeface="G마켓 산스 Medium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E28B4-E14D-4B4B-A974-5BC1252E31B5}"/>
              </a:ext>
            </a:extLst>
          </p:cNvPr>
          <p:cNvSpPr txBox="1"/>
          <p:nvPr/>
        </p:nvSpPr>
        <p:spPr>
          <a:xfrm>
            <a:off x="604684" y="1076633"/>
            <a:ext cx="545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계산 절차</a:t>
            </a:r>
            <a:endParaRPr lang="ko-KR" altLang="en-US" sz="2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4" name="그림 3" descr="라인, 그래프, 번호, 폰트이(가) 표시된 사진&#10;&#10;자동 생성된 설명">
            <a:extLst>
              <a:ext uri="{FF2B5EF4-FFF2-40B4-BE49-F238E27FC236}">
                <a16:creationId xmlns:a16="http://schemas.microsoft.com/office/drawing/2014/main" id="{C70307C4-0A9A-46FC-AF0E-5667C1F98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072" y="3953070"/>
            <a:ext cx="1680997" cy="132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8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40112" y="256025"/>
            <a:ext cx="1369286" cy="4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79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4" dirty="0">
                <a:solidFill>
                  <a:prstClr val="white"/>
                </a:solidFill>
                <a:latin typeface="G마켓 산스 Medium" pitchFamily="50" charset="-127"/>
                <a:ea typeface="G마켓 산스 Bold" pitchFamily="50" charset="-127"/>
              </a:rPr>
              <a:t>01. AAKR</a:t>
            </a:r>
            <a:endParaRPr kumimoji="0" lang="ko-KR" altLang="en-US" sz="180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Medium" pitchFamily="50" charset="-127"/>
              <a:ea typeface="G마켓 산스 Medium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E28B4-E14D-4B4B-A974-5BC1252E31B5}"/>
              </a:ext>
            </a:extLst>
          </p:cNvPr>
          <p:cNvSpPr txBox="1"/>
          <p:nvPr/>
        </p:nvSpPr>
        <p:spPr>
          <a:xfrm>
            <a:off x="604684" y="1076633"/>
            <a:ext cx="545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학습 데이터 예시</a:t>
            </a:r>
            <a:endParaRPr lang="ko-KR" altLang="en-US" sz="2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37319404-CCDB-464B-B9E7-8117ED405B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783793"/>
              </p:ext>
            </p:extLst>
          </p:nvPr>
        </p:nvGraphicFramePr>
        <p:xfrm>
          <a:off x="604684" y="1590675"/>
          <a:ext cx="7586816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FE32D3D-A40F-4B71-B6E3-8BA3BE276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57824"/>
              </p:ext>
            </p:extLst>
          </p:nvPr>
        </p:nvGraphicFramePr>
        <p:xfrm>
          <a:off x="8291666" y="1590674"/>
          <a:ext cx="3295650" cy="5015208"/>
        </p:xfrm>
        <a:graphic>
          <a:graphicData uri="http://schemas.openxmlformats.org/drawingml/2006/table">
            <a:tbl>
              <a:tblPr/>
              <a:tblGrid>
                <a:gridCol w="1214396">
                  <a:extLst>
                    <a:ext uri="{9D8B030D-6E8A-4147-A177-3AD203B41FA5}">
                      <a16:colId xmlns:a16="http://schemas.microsoft.com/office/drawing/2014/main" val="256847897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3013373413"/>
                    </a:ext>
                  </a:extLst>
                </a:gridCol>
                <a:gridCol w="655136">
                  <a:extLst>
                    <a:ext uri="{9D8B030D-6E8A-4147-A177-3AD203B41FA5}">
                      <a16:colId xmlns:a16="http://schemas.microsoft.com/office/drawing/2014/main" val="1315683357"/>
                    </a:ext>
                  </a:extLst>
                </a:gridCol>
                <a:gridCol w="766988">
                  <a:extLst>
                    <a:ext uri="{9D8B030D-6E8A-4147-A177-3AD203B41FA5}">
                      <a16:colId xmlns:a16="http://schemas.microsoft.com/office/drawing/2014/main" val="2211039630"/>
                    </a:ext>
                  </a:extLst>
                </a:gridCol>
              </a:tblGrid>
              <a:tr h="1631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A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B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C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309918"/>
                  </a:ext>
                </a:extLst>
              </a:tr>
              <a:tr h="15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[1]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567932"/>
                  </a:ext>
                </a:extLst>
              </a:tr>
              <a:tr h="15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[2]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501318"/>
                  </a:ext>
                </a:extLst>
              </a:tr>
              <a:tr h="163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[3]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34823"/>
                  </a:ext>
                </a:extLst>
              </a:tr>
              <a:tr h="163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[4]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506468"/>
                  </a:ext>
                </a:extLst>
              </a:tr>
              <a:tr h="163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[5]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44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048227"/>
                  </a:ext>
                </a:extLst>
              </a:tr>
              <a:tr h="163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[6]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977293"/>
                  </a:ext>
                </a:extLst>
              </a:tr>
              <a:tr h="163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[7]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174657"/>
                  </a:ext>
                </a:extLst>
              </a:tr>
              <a:tr h="15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[8]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246786"/>
                  </a:ext>
                </a:extLst>
              </a:tr>
              <a:tr h="15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[9]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5717992"/>
                  </a:ext>
                </a:extLst>
              </a:tr>
              <a:tr h="15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[10]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90766"/>
                  </a:ext>
                </a:extLst>
              </a:tr>
              <a:tr h="15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[11]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570291"/>
                  </a:ext>
                </a:extLst>
              </a:tr>
              <a:tr h="15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[12]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8524688"/>
                  </a:ext>
                </a:extLst>
              </a:tr>
              <a:tr h="15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[13]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88587"/>
                  </a:ext>
                </a:extLst>
              </a:tr>
              <a:tr h="15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[14]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62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969845"/>
                  </a:ext>
                </a:extLst>
              </a:tr>
              <a:tr h="163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[15]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674977"/>
                  </a:ext>
                </a:extLst>
              </a:tr>
              <a:tr h="163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[16]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730562"/>
                  </a:ext>
                </a:extLst>
              </a:tr>
              <a:tr h="163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[17]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476260"/>
                  </a:ext>
                </a:extLst>
              </a:tr>
              <a:tr h="1702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[18]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891197"/>
                  </a:ext>
                </a:extLst>
              </a:tr>
              <a:tr h="1702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[19]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424021"/>
                  </a:ext>
                </a:extLst>
              </a:tr>
              <a:tr h="163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[20]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46282"/>
                  </a:ext>
                </a:extLst>
              </a:tr>
              <a:tr h="15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[21]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801292"/>
                  </a:ext>
                </a:extLst>
              </a:tr>
              <a:tr h="15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[22]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270896"/>
                  </a:ext>
                </a:extLst>
              </a:tr>
              <a:tr h="15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[23]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596025"/>
                  </a:ext>
                </a:extLst>
              </a:tr>
              <a:tr h="15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[24]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058484"/>
                  </a:ext>
                </a:extLst>
              </a:tr>
              <a:tr h="15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[25]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914294"/>
                  </a:ext>
                </a:extLst>
              </a:tr>
              <a:tr h="15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[26]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291734"/>
                  </a:ext>
                </a:extLst>
              </a:tr>
              <a:tr h="15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[27]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412214"/>
                  </a:ext>
                </a:extLst>
              </a:tr>
              <a:tr h="15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[28]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5727869"/>
                  </a:ext>
                </a:extLst>
              </a:tr>
              <a:tr h="1560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[29]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941263"/>
                  </a:ext>
                </a:extLst>
              </a:tr>
              <a:tr h="1631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[30]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352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00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C1EA444-700C-4544-8E32-4018988A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161" y="1558921"/>
            <a:ext cx="3303829" cy="50430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0112" y="256025"/>
            <a:ext cx="1369286" cy="4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79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4" dirty="0">
                <a:solidFill>
                  <a:prstClr val="white"/>
                </a:solidFill>
                <a:latin typeface="G마켓 산스 Medium" pitchFamily="50" charset="-127"/>
                <a:ea typeface="G마켓 산스 Bold" pitchFamily="50" charset="-127"/>
              </a:rPr>
              <a:t>01. AAKR</a:t>
            </a:r>
            <a:endParaRPr kumimoji="0" lang="ko-KR" altLang="en-US" sz="180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Medium" pitchFamily="50" charset="-127"/>
              <a:ea typeface="G마켓 산스 Medium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E28B4-E14D-4B4B-A974-5BC1252E31B5}"/>
              </a:ext>
            </a:extLst>
          </p:cNvPr>
          <p:cNvSpPr txBox="1"/>
          <p:nvPr/>
        </p:nvSpPr>
        <p:spPr>
          <a:xfrm>
            <a:off x="604684" y="1076633"/>
            <a:ext cx="545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계산 예시 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endParaRPr lang="ko-KR" altLang="en-US" sz="2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A9A34E-8982-4429-ABF7-0FE788A62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50697"/>
              </p:ext>
            </p:extLst>
          </p:nvPr>
        </p:nvGraphicFramePr>
        <p:xfrm>
          <a:off x="681191" y="1558921"/>
          <a:ext cx="3295650" cy="1449771"/>
        </p:xfrm>
        <a:graphic>
          <a:graphicData uri="http://schemas.openxmlformats.org/drawingml/2006/table">
            <a:tbl>
              <a:tblPr/>
              <a:tblGrid>
                <a:gridCol w="1214396">
                  <a:extLst>
                    <a:ext uri="{9D8B030D-6E8A-4147-A177-3AD203B41FA5}">
                      <a16:colId xmlns:a16="http://schemas.microsoft.com/office/drawing/2014/main" val="256847897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3013373413"/>
                    </a:ext>
                  </a:extLst>
                </a:gridCol>
                <a:gridCol w="655136">
                  <a:extLst>
                    <a:ext uri="{9D8B030D-6E8A-4147-A177-3AD203B41FA5}">
                      <a16:colId xmlns:a16="http://schemas.microsoft.com/office/drawing/2014/main" val="1315683357"/>
                    </a:ext>
                  </a:extLst>
                </a:gridCol>
                <a:gridCol w="766988">
                  <a:extLst>
                    <a:ext uri="{9D8B030D-6E8A-4147-A177-3AD203B41FA5}">
                      <a16:colId xmlns:a16="http://schemas.microsoft.com/office/drawing/2014/main" val="2211039630"/>
                    </a:ext>
                  </a:extLst>
                </a:gridCol>
              </a:tblGrid>
              <a:tr h="29330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Actual Value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13401"/>
                  </a:ext>
                </a:extLst>
              </a:tr>
              <a:tr h="293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A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B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C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309918"/>
                  </a:ext>
                </a:extLst>
              </a:tr>
              <a:tr h="2877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측정값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567932"/>
                  </a:ext>
                </a:extLst>
              </a:tr>
              <a:tr h="2877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예측값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25.15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48.84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65.04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96869"/>
                  </a:ext>
                </a:extLst>
              </a:tr>
              <a:tr h="2877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잔차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43789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6C3EE62-8E77-4D8D-8936-02AF2EA4EAA7}"/>
              </a:ext>
            </a:extLst>
          </p:cNvPr>
          <p:cNvSpPr/>
          <p:nvPr/>
        </p:nvSpPr>
        <p:spPr>
          <a:xfrm>
            <a:off x="8214599" y="3156619"/>
            <a:ext cx="3285571" cy="28190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B90C65D-A026-4FF6-8118-6E557AE3A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59" y="3042037"/>
            <a:ext cx="7596274" cy="368230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E064B6-3E63-4F46-BC2B-348C7094456A}"/>
              </a:ext>
            </a:extLst>
          </p:cNvPr>
          <p:cNvSpPr/>
          <p:nvPr/>
        </p:nvSpPr>
        <p:spPr>
          <a:xfrm>
            <a:off x="8214599" y="3623344"/>
            <a:ext cx="3285571" cy="28190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8BABEB6-D8E5-4923-9FC2-A81CDDABB659}"/>
              </a:ext>
            </a:extLst>
          </p:cNvPr>
          <p:cNvSpPr/>
          <p:nvPr/>
        </p:nvSpPr>
        <p:spPr>
          <a:xfrm>
            <a:off x="8214599" y="5214018"/>
            <a:ext cx="3285571" cy="44383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2806C0-CABB-49F5-8A8A-AC57884021D0}"/>
              </a:ext>
            </a:extLst>
          </p:cNvPr>
          <p:cNvSpPr/>
          <p:nvPr/>
        </p:nvSpPr>
        <p:spPr>
          <a:xfrm>
            <a:off x="8214599" y="2670844"/>
            <a:ext cx="3285571" cy="15808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7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8C1EA444-700C-4544-8E32-4018988A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161" y="1558921"/>
            <a:ext cx="3303829" cy="504305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0112" y="256025"/>
            <a:ext cx="1369286" cy="4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79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4" dirty="0">
                <a:solidFill>
                  <a:prstClr val="white"/>
                </a:solidFill>
                <a:latin typeface="G마켓 산스 Medium" pitchFamily="50" charset="-127"/>
                <a:ea typeface="G마켓 산스 Bold" pitchFamily="50" charset="-127"/>
              </a:rPr>
              <a:t>01. AAKR</a:t>
            </a:r>
            <a:endParaRPr kumimoji="0" lang="ko-KR" altLang="en-US" sz="180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Medium" pitchFamily="50" charset="-127"/>
              <a:ea typeface="G마켓 산스 Medium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E28B4-E14D-4B4B-A974-5BC1252E31B5}"/>
              </a:ext>
            </a:extLst>
          </p:cNvPr>
          <p:cNvSpPr txBox="1"/>
          <p:nvPr/>
        </p:nvSpPr>
        <p:spPr>
          <a:xfrm>
            <a:off x="604684" y="1076633"/>
            <a:ext cx="545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계산 예시 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 – Kernelband </a:t>
            </a: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최적화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A9A34E-8982-4429-ABF7-0FE788A6246C}"/>
              </a:ext>
            </a:extLst>
          </p:cNvPr>
          <p:cNvGraphicFramePr>
            <a:graphicFrameLocks noGrp="1"/>
          </p:cNvGraphicFramePr>
          <p:nvPr/>
        </p:nvGraphicFramePr>
        <p:xfrm>
          <a:off x="681191" y="1558921"/>
          <a:ext cx="3295650" cy="1449771"/>
        </p:xfrm>
        <a:graphic>
          <a:graphicData uri="http://schemas.openxmlformats.org/drawingml/2006/table">
            <a:tbl>
              <a:tblPr/>
              <a:tblGrid>
                <a:gridCol w="1214396">
                  <a:extLst>
                    <a:ext uri="{9D8B030D-6E8A-4147-A177-3AD203B41FA5}">
                      <a16:colId xmlns:a16="http://schemas.microsoft.com/office/drawing/2014/main" val="256847897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3013373413"/>
                    </a:ext>
                  </a:extLst>
                </a:gridCol>
                <a:gridCol w="655136">
                  <a:extLst>
                    <a:ext uri="{9D8B030D-6E8A-4147-A177-3AD203B41FA5}">
                      <a16:colId xmlns:a16="http://schemas.microsoft.com/office/drawing/2014/main" val="1315683357"/>
                    </a:ext>
                  </a:extLst>
                </a:gridCol>
                <a:gridCol w="766988">
                  <a:extLst>
                    <a:ext uri="{9D8B030D-6E8A-4147-A177-3AD203B41FA5}">
                      <a16:colId xmlns:a16="http://schemas.microsoft.com/office/drawing/2014/main" val="2211039630"/>
                    </a:ext>
                  </a:extLst>
                </a:gridCol>
              </a:tblGrid>
              <a:tr h="29330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Actual Value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13401"/>
                  </a:ext>
                </a:extLst>
              </a:tr>
              <a:tr h="293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A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B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C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309918"/>
                  </a:ext>
                </a:extLst>
              </a:tr>
              <a:tr h="2877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측정값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567932"/>
                  </a:ext>
                </a:extLst>
              </a:tr>
              <a:tr h="2877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예측값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96869"/>
                  </a:ext>
                </a:extLst>
              </a:tr>
              <a:tr h="2877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잔차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43789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6C3EE62-8E77-4D8D-8936-02AF2EA4EAA7}"/>
              </a:ext>
            </a:extLst>
          </p:cNvPr>
          <p:cNvSpPr/>
          <p:nvPr/>
        </p:nvSpPr>
        <p:spPr>
          <a:xfrm>
            <a:off x="8214599" y="3156619"/>
            <a:ext cx="3285571" cy="14750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D86AA1-CCCD-4719-B687-9B5F77103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87" y="3005145"/>
            <a:ext cx="7596274" cy="371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8057A520-3B52-4586-BEA2-09F47232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1" y="1558921"/>
            <a:ext cx="3273426" cy="49966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0112" y="256025"/>
            <a:ext cx="1369286" cy="4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79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4" dirty="0">
                <a:solidFill>
                  <a:prstClr val="white"/>
                </a:solidFill>
                <a:latin typeface="G마켓 산스 Medium" pitchFamily="50" charset="-127"/>
                <a:ea typeface="G마켓 산스 Bold" pitchFamily="50" charset="-127"/>
              </a:rPr>
              <a:t>01. AAKR</a:t>
            </a:r>
            <a:endParaRPr kumimoji="0" lang="ko-KR" altLang="en-US" sz="180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Medium" pitchFamily="50" charset="-127"/>
              <a:ea typeface="G마켓 산스 Medium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E28B4-E14D-4B4B-A974-5BC1252E31B5}"/>
              </a:ext>
            </a:extLst>
          </p:cNvPr>
          <p:cNvSpPr txBox="1"/>
          <p:nvPr/>
        </p:nvSpPr>
        <p:spPr>
          <a:xfrm>
            <a:off x="604684" y="1076633"/>
            <a:ext cx="545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계산 예시 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2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A9A34E-8982-4429-ABF7-0FE788A62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57611"/>
              </p:ext>
            </p:extLst>
          </p:nvPr>
        </p:nvGraphicFramePr>
        <p:xfrm>
          <a:off x="681191" y="1558921"/>
          <a:ext cx="3295650" cy="1449771"/>
        </p:xfrm>
        <a:graphic>
          <a:graphicData uri="http://schemas.openxmlformats.org/drawingml/2006/table">
            <a:tbl>
              <a:tblPr/>
              <a:tblGrid>
                <a:gridCol w="1214396">
                  <a:extLst>
                    <a:ext uri="{9D8B030D-6E8A-4147-A177-3AD203B41FA5}">
                      <a16:colId xmlns:a16="http://schemas.microsoft.com/office/drawing/2014/main" val="256847897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3013373413"/>
                    </a:ext>
                  </a:extLst>
                </a:gridCol>
                <a:gridCol w="655136">
                  <a:extLst>
                    <a:ext uri="{9D8B030D-6E8A-4147-A177-3AD203B41FA5}">
                      <a16:colId xmlns:a16="http://schemas.microsoft.com/office/drawing/2014/main" val="1315683357"/>
                    </a:ext>
                  </a:extLst>
                </a:gridCol>
                <a:gridCol w="766988">
                  <a:extLst>
                    <a:ext uri="{9D8B030D-6E8A-4147-A177-3AD203B41FA5}">
                      <a16:colId xmlns:a16="http://schemas.microsoft.com/office/drawing/2014/main" val="2211039630"/>
                    </a:ext>
                  </a:extLst>
                </a:gridCol>
              </a:tblGrid>
              <a:tr h="29330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Actual Value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13401"/>
                  </a:ext>
                </a:extLst>
              </a:tr>
              <a:tr h="293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A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B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C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309918"/>
                  </a:ext>
                </a:extLst>
              </a:tr>
              <a:tr h="2877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측정값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567932"/>
                  </a:ext>
                </a:extLst>
              </a:tr>
              <a:tr h="2877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예측값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196869"/>
                  </a:ext>
                </a:extLst>
              </a:tr>
              <a:tr h="2877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잔차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81375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6C3EE62-8E77-4D8D-8936-02AF2EA4EAA7}"/>
              </a:ext>
            </a:extLst>
          </p:cNvPr>
          <p:cNvSpPr/>
          <p:nvPr/>
        </p:nvSpPr>
        <p:spPr>
          <a:xfrm>
            <a:off x="8376000" y="1877101"/>
            <a:ext cx="3273076" cy="1422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E50BAF3-4526-46A4-A088-E47A6D11B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84" y="3008692"/>
            <a:ext cx="7693819" cy="36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20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D9808AFC-C033-4D41-A1E5-507B0EBEB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000" y="1558921"/>
            <a:ext cx="3295651" cy="50305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0112" y="256025"/>
            <a:ext cx="1369286" cy="431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8799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204" dirty="0">
                <a:solidFill>
                  <a:prstClr val="white"/>
                </a:solidFill>
                <a:latin typeface="G마켓 산스 Medium" pitchFamily="50" charset="-127"/>
                <a:ea typeface="G마켓 산스 Bold" pitchFamily="50" charset="-127"/>
              </a:rPr>
              <a:t>01. AAKR</a:t>
            </a:r>
            <a:endParaRPr kumimoji="0" lang="ko-KR" altLang="en-US" sz="180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마켓 산스 Medium" pitchFamily="50" charset="-127"/>
              <a:ea typeface="G마켓 산스 Medium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E28B4-E14D-4B4B-A974-5BC1252E31B5}"/>
              </a:ext>
            </a:extLst>
          </p:cNvPr>
          <p:cNvSpPr txBox="1"/>
          <p:nvPr/>
        </p:nvSpPr>
        <p:spPr>
          <a:xfrm>
            <a:off x="604684" y="1076633"/>
            <a:ext cx="545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계산 예시 </a:t>
            </a: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</a:t>
            </a:r>
            <a:endParaRPr lang="ko-KR" altLang="en-US" sz="2000" b="1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7A9A34E-8982-4429-ABF7-0FE788A62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773860"/>
              </p:ext>
            </p:extLst>
          </p:nvPr>
        </p:nvGraphicFramePr>
        <p:xfrm>
          <a:off x="681191" y="1558921"/>
          <a:ext cx="3295650" cy="1449771"/>
        </p:xfrm>
        <a:graphic>
          <a:graphicData uri="http://schemas.openxmlformats.org/drawingml/2006/table">
            <a:tbl>
              <a:tblPr/>
              <a:tblGrid>
                <a:gridCol w="1214396">
                  <a:extLst>
                    <a:ext uri="{9D8B030D-6E8A-4147-A177-3AD203B41FA5}">
                      <a16:colId xmlns:a16="http://schemas.microsoft.com/office/drawing/2014/main" val="256847897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3013373413"/>
                    </a:ext>
                  </a:extLst>
                </a:gridCol>
                <a:gridCol w="655136">
                  <a:extLst>
                    <a:ext uri="{9D8B030D-6E8A-4147-A177-3AD203B41FA5}">
                      <a16:colId xmlns:a16="http://schemas.microsoft.com/office/drawing/2014/main" val="1315683357"/>
                    </a:ext>
                  </a:extLst>
                </a:gridCol>
                <a:gridCol w="766988">
                  <a:extLst>
                    <a:ext uri="{9D8B030D-6E8A-4147-A177-3AD203B41FA5}">
                      <a16:colId xmlns:a16="http://schemas.microsoft.com/office/drawing/2014/main" val="2211039630"/>
                    </a:ext>
                  </a:extLst>
                </a:gridCol>
              </a:tblGrid>
              <a:tr h="293307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Actual Value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13401"/>
                  </a:ext>
                </a:extLst>
              </a:tr>
              <a:tr h="293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A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B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 C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309918"/>
                  </a:ext>
                </a:extLst>
              </a:tr>
              <a:tr h="2877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측정값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567932"/>
                  </a:ext>
                </a:extLst>
              </a:tr>
              <a:tr h="2877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예측값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96869"/>
                  </a:ext>
                </a:extLst>
              </a:tr>
              <a:tr h="2877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잔차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54000" marR="540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54000" marR="54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4788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6C3EE62-8E77-4D8D-8936-02AF2EA4EAA7}"/>
              </a:ext>
            </a:extLst>
          </p:cNvPr>
          <p:cNvSpPr/>
          <p:nvPr/>
        </p:nvSpPr>
        <p:spPr>
          <a:xfrm>
            <a:off x="8376000" y="1877100"/>
            <a:ext cx="3273076" cy="46604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FF025C-0178-431A-A959-D3434237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2" y="3008692"/>
            <a:ext cx="7669433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837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727</Words>
  <Application>Microsoft Office PowerPoint</Application>
  <PresentationFormat>와이드스크린</PresentationFormat>
  <Paragraphs>282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G마켓 산스 Bold</vt:lpstr>
      <vt:lpstr>G마켓 산스 Medium</vt:lpstr>
      <vt:lpstr>KoPubWorld돋움체 Bold</vt:lpstr>
      <vt:lpstr>맑은 고딕</vt:lpstr>
      <vt:lpstr>본고딕 KR Normal</vt:lpstr>
      <vt:lpstr>Arial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gaonpf</dc:creator>
  <cp:lastModifiedBy>김호성</cp:lastModifiedBy>
  <cp:revision>52</cp:revision>
  <dcterms:created xsi:type="dcterms:W3CDTF">2023-05-07T02:00:22Z</dcterms:created>
  <dcterms:modified xsi:type="dcterms:W3CDTF">2023-10-15T23:35:12Z</dcterms:modified>
</cp:coreProperties>
</file>