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72" r:id="rId4"/>
    <p:sldId id="276" r:id="rId5"/>
    <p:sldId id="268" r:id="rId6"/>
    <p:sldId id="264" r:id="rId7"/>
    <p:sldId id="265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park" initials="j" lastIdx="1" clrIdx="0">
    <p:extLst>
      <p:ext uri="{19B8F6BF-5375-455C-9EA6-DF929625EA0E}">
        <p15:presenceInfo xmlns:p15="http://schemas.microsoft.com/office/powerpoint/2012/main" userId="aa45d353c498e4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C40"/>
    <a:srgbClr val="9B9BB0"/>
    <a:srgbClr val="484C79"/>
    <a:srgbClr val="31364B"/>
    <a:srgbClr val="313756"/>
    <a:srgbClr val="2A2C42"/>
    <a:srgbClr val="FFFFFF"/>
    <a:srgbClr val="383A50"/>
    <a:srgbClr val="476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817" autoAdjust="0"/>
  </p:normalViewPr>
  <p:slideViewPr>
    <p:cSldViewPr snapToGrid="0">
      <p:cViewPr varScale="1">
        <p:scale>
          <a:sx n="119" d="100"/>
          <a:sy n="119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B3C7D-CC7E-44EF-A305-91FC5D88D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291910-1618-4C29-A195-1279A8264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0FA9B-64A5-469D-9073-E8030F77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A0C3-A73B-48D9-8A28-509FF1FD519E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B9528-AC8E-4C7B-A252-63B21374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5C765-E871-46A5-93E7-D9E3C8E7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9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44B98-19F2-49C8-95FC-A3BE42C7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AAC9BE-FCB9-4C6F-A93B-D8053852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6E975-BB77-48B4-A069-C2F515B8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A0C3-A73B-48D9-8A28-509FF1FD519E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02A33-BAE5-4E80-9AFE-B0A2BA75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A7C77-5323-4D80-BD81-759F4285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5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DFCC7A-9EA4-428F-BBBE-DA248E5EA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9758F6-F405-4F5D-B3F8-B53298C70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D9125-8429-4993-9047-5D1B8C9A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A0C3-A73B-48D9-8A28-509FF1FD519E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522115-D2F6-4C2A-B32B-98070F50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5304B-63D5-442C-9F34-D6F7D147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1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7746D-A8F8-4176-93D3-A96F60E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C7597-1223-4E60-AD7F-378ABEE67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714B7C-BD9C-4510-B9F4-02802BC8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A0C3-A73B-48D9-8A28-509FF1FD519E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281AB-7D56-4D97-864E-B60F7061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37DD0-5AB6-4D73-A7F8-60DDC863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7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6B0BB-DD07-402D-A556-1C28CB2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81BBB-A5B7-42BF-8592-E8AC815B0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722D4-FA38-4799-9175-C67D78E7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A0C3-A73B-48D9-8A28-509FF1FD519E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EE38F-11D9-4A26-911E-9A0F0EBF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E357E-FCDF-464E-9902-1B7FFEC4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16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D0EE2-FFB7-4AB8-BFBC-94309727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3CD65-8B72-48B3-9A47-2CC575A7B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FD089D-1F9E-4A99-819F-C3256A175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4796FF-9D6D-49FF-99EF-F3D0B4B8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A0C3-A73B-48D9-8A28-509FF1FD519E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0B633C-51F1-4BCF-ACA5-77390F0B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1BA01-587F-4EF2-84B1-04C1CB2C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664EA-006E-4A2C-A2BC-307ADD2B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B72433-2400-4247-A2A4-52733513F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198F32-A51B-4A83-90A6-A1F342583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952D2F-AD74-410E-B9E1-B7617D273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3E9A11-86CB-4857-A850-2F1C999E4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2D621B-B3CF-4EFB-B778-A649C995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A0C3-A73B-48D9-8A28-509FF1FD519E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86FFD8-66DA-449E-96A0-82A4E82D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DE00F4-5B20-41BC-85C4-13E4EC1A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8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419E0-4B28-48CF-A599-7B5AE363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1DA71E-D153-46F0-957A-25334467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A0C3-A73B-48D9-8A28-509FF1FD519E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DB7B02-4A6D-4B52-9DC0-7DEDEF17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0A35BA-BA73-4FFE-9BB6-65A8B711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44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E56881-0217-437D-94E5-EBFB8364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A0C3-A73B-48D9-8A28-509FF1FD519E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89B1BB-2FB8-44BF-BAF3-74E8E32A6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7D0004-9A4C-47F6-B75B-42E03273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1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4B927-5A6F-483A-971A-C9D6BCF0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04FBA-8C19-494D-80B1-44EF7FDDE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4B8A1-517F-4B7F-A019-F516CF4AA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9B7F9-4C23-45C2-990C-E6BD876E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A0C3-A73B-48D9-8A28-509FF1FD519E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2F1B9C-C531-43A4-AA4B-E74B003C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EB8417-823A-4F3A-BA32-759A7299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3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5752C-2FAD-4DB6-9B70-1EA0A462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83F601-BC70-439A-875F-4EAF9F7BA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46C4D-121C-4F07-972E-86C6C11CE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961E4-1D56-4C36-A73A-B3DCED14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A0C3-A73B-48D9-8A28-509FF1FD519E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F6E19-218F-4474-93D2-CEDA815B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D46585-0889-41C0-A627-D1E8891B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E79075-AED7-4EC3-BE51-E2E836B60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412A5-844A-42F2-B198-3BB358AC2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405DD-A83F-4B83-B91E-5A810B189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FA0C3-A73B-48D9-8A28-509FF1FD519E}" type="datetimeFigureOut">
              <a:rPr lang="ko-KR" altLang="en-US" smtClean="0"/>
              <a:t>2025-05-21(Wed)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94726-E722-4DCB-8F62-A55521CFF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96638-4EED-4A37-9CC2-44C271E89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09E9C-27EA-4DB0-9437-2C87B0CF8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8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2C5EF3-C900-4365-874B-02CA93A68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3187"/>
            <a:ext cx="12153164" cy="58152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58FB97-A4A6-4838-8B01-F9F4C4D2C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766" y="1229294"/>
            <a:ext cx="711504" cy="1921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A1DAB7-33B7-451B-8CB4-46D8CC727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270" y="1254694"/>
            <a:ext cx="456962" cy="1713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171AA3-0B1B-4C7B-B179-A39B0762C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593" y="1200719"/>
            <a:ext cx="300690" cy="49673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DB0B66-011A-432D-9845-9F4D602D1378}"/>
              </a:ext>
            </a:extLst>
          </p:cNvPr>
          <p:cNvSpPr txBox="1"/>
          <p:nvPr/>
        </p:nvSpPr>
        <p:spPr>
          <a:xfrm>
            <a:off x="3911232" y="1197544"/>
            <a:ext cx="692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9B9BB0"/>
                </a:solidFill>
              </a:rPr>
              <a:t>version</a:t>
            </a:r>
            <a:endParaRPr lang="ko-KR" altLang="en-US" sz="1000" dirty="0">
              <a:solidFill>
                <a:srgbClr val="9B9BB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27C7AD-F8DB-4517-88E3-8EED60B8F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456" y="1726189"/>
            <a:ext cx="67519" cy="1200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6BD6BB-4041-400E-B589-D686D9C06A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456" y="1962421"/>
            <a:ext cx="67519" cy="1200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69F6DA-05F3-47EE-A377-2C96925D0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456" y="5742133"/>
            <a:ext cx="67519" cy="1200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65B1E3-C5E8-402B-9CC5-9E18061D0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456" y="5978361"/>
            <a:ext cx="67519" cy="1200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05106D-D6BC-4DF6-97D5-928347D13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456" y="2198653"/>
            <a:ext cx="67519" cy="1200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3CA1467-10B9-482E-A246-9CAF245783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456" y="2434885"/>
            <a:ext cx="67519" cy="1200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9EEA098-611A-4923-A007-D2D3A95834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456" y="2671117"/>
            <a:ext cx="67519" cy="1200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5CB7DF2-6374-4572-A246-240EE46F0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456" y="2907349"/>
            <a:ext cx="67519" cy="12003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307BBF1-1F89-45BD-8613-1CE25E6B2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456" y="3143581"/>
            <a:ext cx="67519" cy="12003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A983A90-737A-4F13-9AC4-414D4B5CBC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456" y="3379813"/>
            <a:ext cx="67519" cy="12003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1762A0D-B9E6-45D9-BC0A-96DB3F267F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456" y="3616045"/>
            <a:ext cx="67519" cy="1200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AB0FDE8-AA4C-4FF0-9372-099849FB1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456" y="3852277"/>
            <a:ext cx="67519" cy="12003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0B4E15C-D96F-4E27-A1C1-E624B1801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456" y="4088509"/>
            <a:ext cx="67519" cy="12003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07C0C98-5C57-43D9-A57B-C7D11BEF2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456" y="4324741"/>
            <a:ext cx="67519" cy="12003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A8962D7-AE50-4518-8F75-F693B0BFA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456" y="4560973"/>
            <a:ext cx="67519" cy="12003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B635D81-31FA-4DC4-8FA9-BB2F4B885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456" y="4797205"/>
            <a:ext cx="67519" cy="12003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0C51CCB-E6A4-4AC6-BA15-1151A11A9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456" y="5033437"/>
            <a:ext cx="67519" cy="12003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C5A1474-E378-4A17-A320-CB5E12EEE0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456" y="5269669"/>
            <a:ext cx="67519" cy="12003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0F56C62-7FA8-4783-A7D3-6033D3FAD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5456" y="5505901"/>
            <a:ext cx="67519" cy="12003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4B17989-601A-4B88-BB88-E794AF1DC34B}"/>
              </a:ext>
            </a:extLst>
          </p:cNvPr>
          <p:cNvSpPr txBox="1"/>
          <p:nvPr/>
        </p:nvSpPr>
        <p:spPr>
          <a:xfrm>
            <a:off x="0" y="190956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– </a:t>
            </a:r>
            <a:r>
              <a:rPr lang="en-US" altLang="ko-KR" dirty="0" err="1"/>
              <a:t>ModelManagement</a:t>
            </a:r>
            <a:r>
              <a:rPr lang="en-US" altLang="ko-KR" dirty="0"/>
              <a:t>(version</a:t>
            </a:r>
            <a:r>
              <a:rPr lang="ko-KR" altLang="en-US" dirty="0"/>
              <a:t>열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185299-A3EA-4ACB-BD67-211600D30FA2}"/>
              </a:ext>
            </a:extLst>
          </p:cNvPr>
          <p:cNvSpPr/>
          <p:nvPr/>
        </p:nvSpPr>
        <p:spPr>
          <a:xfrm>
            <a:off x="125941" y="959088"/>
            <a:ext cx="570696" cy="158442"/>
          </a:xfrm>
          <a:prstGeom prst="rect">
            <a:avLst/>
          </a:prstGeom>
          <a:solidFill>
            <a:srgbClr val="31375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468433-E717-490A-BD2D-3D36A902533D}"/>
              </a:ext>
            </a:extLst>
          </p:cNvPr>
          <p:cNvSpPr/>
          <p:nvPr/>
        </p:nvSpPr>
        <p:spPr>
          <a:xfrm>
            <a:off x="822577" y="959088"/>
            <a:ext cx="629233" cy="158442"/>
          </a:xfrm>
          <a:prstGeom prst="rect">
            <a:avLst/>
          </a:prstGeom>
          <a:solidFill>
            <a:srgbClr val="313756"/>
          </a:solidFill>
          <a:ln>
            <a:solidFill>
              <a:srgbClr val="3137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ensemble</a:t>
            </a:r>
          </a:p>
        </p:txBody>
      </p:sp>
    </p:spTree>
    <p:extLst>
      <p:ext uri="{BB962C8B-B14F-4D97-AF65-F5344CB8AC3E}">
        <p14:creationId xmlns:p14="http://schemas.microsoft.com/office/powerpoint/2010/main" val="265948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983156-7FE1-4401-A88C-FCCF91EEC1B2}"/>
              </a:ext>
            </a:extLst>
          </p:cNvPr>
          <p:cNvGrpSpPr/>
          <p:nvPr/>
        </p:nvGrpSpPr>
        <p:grpSpPr>
          <a:xfrm>
            <a:off x="0" y="833187"/>
            <a:ext cx="12153164" cy="5815263"/>
            <a:chOff x="19418" y="986588"/>
            <a:chExt cx="12153164" cy="581526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C2C5EF3-C900-4365-874B-02CA93A68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18" y="986588"/>
              <a:ext cx="12153164" cy="581526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C58FB97-A4A6-4838-8B01-F9F4C4D2C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2184" y="1382695"/>
              <a:ext cx="711504" cy="19210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8A1DAB7-33B7-451B-8CB4-46D8CC727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3688" y="1408095"/>
              <a:ext cx="456962" cy="1713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5171AA3-0B1B-4C7B-B179-A39B0762C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49011" y="1354120"/>
              <a:ext cx="300690" cy="496730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DB0B66-011A-432D-9845-9F4D602D1378}"/>
                </a:ext>
              </a:extLst>
            </p:cNvPr>
            <p:cNvSpPr txBox="1"/>
            <p:nvPr/>
          </p:nvSpPr>
          <p:spPr>
            <a:xfrm>
              <a:off x="3930650" y="1350945"/>
              <a:ext cx="6924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solidFill>
                    <a:srgbClr val="9B9BB0"/>
                  </a:solidFill>
                </a:rPr>
                <a:t>version</a:t>
              </a:r>
              <a:endParaRPr lang="ko-KR" altLang="en-US" sz="1000">
                <a:solidFill>
                  <a:srgbClr val="9B9BB0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C27C7AD-F8DB-4517-88E3-8EED60B8F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1879590"/>
              <a:ext cx="67519" cy="12003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06BD6BB-4041-400E-B589-D686D9C06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2115822"/>
              <a:ext cx="67519" cy="12003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569F6DA-05F3-47EE-A377-2C96925D0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5895534"/>
              <a:ext cx="67519" cy="12003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B65B1E3-C5E8-402B-9CC5-9E18061D0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6131762"/>
              <a:ext cx="67519" cy="12003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305106D-D6BC-4DF6-97D5-928347D13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2352054"/>
              <a:ext cx="67519" cy="12003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3CA1467-10B9-482E-A246-9CAF24578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2588286"/>
              <a:ext cx="67519" cy="12003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9EEA098-611A-4923-A007-D2D3A9583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2824518"/>
              <a:ext cx="67519" cy="12003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5CB7DF2-6374-4572-A246-240EE46F0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3060750"/>
              <a:ext cx="67519" cy="12003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307BBF1-1F89-45BD-8613-1CE25E6B2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3296982"/>
              <a:ext cx="67519" cy="12003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A983A90-737A-4F13-9AC4-414D4B5CB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3533214"/>
              <a:ext cx="67519" cy="120033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1762A0D-B9E6-45D9-BC0A-96DB3F267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3769446"/>
              <a:ext cx="67519" cy="12003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AB0FDE8-AA4C-4FF0-9372-099849FB1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4005678"/>
              <a:ext cx="67519" cy="12003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0B4E15C-D96F-4E27-A1C1-E624B1801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4241910"/>
              <a:ext cx="67519" cy="12003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07C0C98-5C57-43D9-A57B-C7D11BEF2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4478142"/>
              <a:ext cx="67519" cy="12003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A8962D7-AE50-4518-8F75-F693B0BF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4714374"/>
              <a:ext cx="67519" cy="12003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B635D81-31FA-4DC4-8FA9-BB2F4B885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4950606"/>
              <a:ext cx="67519" cy="12003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0C51CCB-E6A4-4AC6-BA15-1151A11A9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5186838"/>
              <a:ext cx="67519" cy="12003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C5A1474-E378-4A17-A320-CB5E12EEE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5423070"/>
              <a:ext cx="67519" cy="12003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0F56C62-7FA8-4783-A7D3-6033D3FAD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5659302"/>
              <a:ext cx="67519" cy="120033"/>
            </a:xfrm>
            <a:prstGeom prst="rect">
              <a:avLst/>
            </a:prstGeom>
          </p:spPr>
        </p:pic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145E38D-F676-40F0-BDEA-3D2DD7AD6D3A}"/>
              </a:ext>
            </a:extLst>
          </p:cNvPr>
          <p:cNvCxnSpPr>
            <a:cxnSpLocks/>
          </p:cNvCxnSpPr>
          <p:nvPr/>
        </p:nvCxnSpPr>
        <p:spPr>
          <a:xfrm>
            <a:off x="4299244" y="1786205"/>
            <a:ext cx="896525" cy="296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8C0FACB-FA37-4D7B-AD8C-5C0C379E1BA9}"/>
              </a:ext>
            </a:extLst>
          </p:cNvPr>
          <p:cNvSpPr/>
          <p:nvPr/>
        </p:nvSpPr>
        <p:spPr>
          <a:xfrm>
            <a:off x="4733263" y="3296405"/>
            <a:ext cx="829006" cy="338402"/>
          </a:xfrm>
          <a:prstGeom prst="rect">
            <a:avLst/>
          </a:prstGeom>
          <a:solidFill>
            <a:srgbClr val="2A2C4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Version select</a:t>
            </a:r>
            <a:endParaRPr lang="ko-KR" altLang="en-US" sz="10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6FAEAA3-D1B3-41F0-B9B9-C66F645F5AE3}"/>
              </a:ext>
            </a:extLst>
          </p:cNvPr>
          <p:cNvSpPr/>
          <p:nvPr/>
        </p:nvSpPr>
        <p:spPr>
          <a:xfrm>
            <a:off x="9724840" y="3236121"/>
            <a:ext cx="1074559" cy="621258"/>
          </a:xfrm>
          <a:prstGeom prst="rect">
            <a:avLst/>
          </a:prstGeom>
          <a:solidFill>
            <a:srgbClr val="2A2C4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Version delete button</a:t>
            </a:r>
          </a:p>
          <a:p>
            <a:pPr algn="ctr"/>
            <a:r>
              <a:rPr lang="ko-KR" altLang="en-US" sz="1000" dirty="0" err="1"/>
              <a:t>누를때</a:t>
            </a:r>
            <a:r>
              <a:rPr lang="ko-KR" altLang="en-US" sz="1000" dirty="0"/>
              <a:t> </a:t>
            </a:r>
            <a:br>
              <a:rPr lang="en-US" altLang="ko-KR" sz="1000" dirty="0"/>
            </a:br>
            <a:r>
              <a:rPr lang="ko-KR" altLang="en-US" sz="1000" dirty="0"/>
              <a:t>제거할지 팝업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407F37D-50B8-409D-9F03-D5B4BA2A8172}"/>
              </a:ext>
            </a:extLst>
          </p:cNvPr>
          <p:cNvSpPr txBox="1"/>
          <p:nvPr/>
        </p:nvSpPr>
        <p:spPr>
          <a:xfrm>
            <a:off x="0" y="190956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– </a:t>
            </a:r>
            <a:r>
              <a:rPr lang="en-US" altLang="ko-KR" dirty="0" err="1"/>
              <a:t>ModelManagement</a:t>
            </a:r>
            <a:r>
              <a:rPr lang="en-US" altLang="ko-KR" dirty="0"/>
              <a:t>(version</a:t>
            </a:r>
            <a:r>
              <a:rPr lang="ko-KR" altLang="en-US" dirty="0" err="1"/>
              <a:t>클릭시</a:t>
            </a:r>
            <a:r>
              <a:rPr lang="ko-KR" altLang="en-US" dirty="0"/>
              <a:t> 팝업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66324F4-8DA1-4446-9933-74D7C1245947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5344078" y="2787686"/>
            <a:ext cx="516226" cy="418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871C26-9E1C-4681-B610-E2B439087182}"/>
              </a:ext>
            </a:extLst>
          </p:cNvPr>
          <p:cNvGrpSpPr/>
          <p:nvPr/>
        </p:nvGrpSpPr>
        <p:grpSpPr>
          <a:xfrm>
            <a:off x="5686057" y="1891650"/>
            <a:ext cx="4000780" cy="3466852"/>
            <a:chOff x="5686057" y="1907692"/>
            <a:chExt cx="4000780" cy="346685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9062356-501E-4AE0-AA8F-80BEFC6BFCEF}"/>
                </a:ext>
              </a:extLst>
            </p:cNvPr>
            <p:cNvSpPr/>
            <p:nvPr/>
          </p:nvSpPr>
          <p:spPr>
            <a:xfrm>
              <a:off x="5686057" y="2126619"/>
              <a:ext cx="3876992" cy="3247925"/>
            </a:xfrm>
            <a:prstGeom prst="rect">
              <a:avLst/>
            </a:prstGeom>
            <a:solidFill>
              <a:srgbClr val="2A2C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0A91A16-9F68-4593-A7AA-F495F19A705A}"/>
                </a:ext>
              </a:extLst>
            </p:cNvPr>
            <p:cNvSpPr/>
            <p:nvPr/>
          </p:nvSpPr>
          <p:spPr>
            <a:xfrm>
              <a:off x="5860304" y="3892440"/>
              <a:ext cx="3488971" cy="1067603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 "durations": [{</a:t>
              </a:r>
            </a:p>
            <a:p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"start": "2025-02-28 23:59:58",</a:t>
              </a:r>
            </a:p>
            <a:p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"end": "2025-03-14 23:59:59"}]},</a:t>
              </a:r>
            </a:p>
            <a:p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    "</a:t>
              </a:r>
              <a:r>
                <a:rPr lang="en-US" altLang="ko-KR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model_params</a:t>
              </a:r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": {</a:t>
              </a:r>
            </a:p>
            <a:p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        "</a:t>
              </a:r>
              <a:r>
                <a:rPr lang="en-US" altLang="ko-KR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window_size</a:t>
              </a:r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": 4,</a:t>
              </a:r>
            </a:p>
            <a:p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        "</a:t>
              </a:r>
              <a:r>
                <a:rPr lang="en-US" altLang="ko-KR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scaler_type</a:t>
              </a:r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": "</a:t>
              </a:r>
              <a:r>
                <a:rPr lang="en-US" altLang="ko-KR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MinMaxScaler</a:t>
              </a:r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",</a:t>
              </a:r>
            </a:p>
            <a:p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        "</a:t>
              </a:r>
              <a:r>
                <a:rPr lang="en-US" altLang="ko-KR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distance_metric</a:t>
              </a:r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": "Euclidean",</a:t>
              </a:r>
            </a:p>
            <a:p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        "</a:t>
              </a:r>
              <a:r>
                <a:rPr lang="en-US" altLang="ko-KR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n_nns</a:t>
              </a:r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": 1,</a:t>
              </a:r>
            </a:p>
            <a:p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        "</a:t>
              </a:r>
              <a:r>
                <a:rPr lang="en-US" altLang="ko-KR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n_trees</a:t>
              </a:r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": 15,</a:t>
              </a:r>
            </a:p>
            <a:p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        "</a:t>
              </a:r>
              <a:r>
                <a:rPr lang="en-US" altLang="ko-KR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n_undersampled_data</a:t>
              </a:r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": 10000}</a:t>
              </a:r>
              <a:endParaRPr lang="ko-KR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74AC67F-50EE-4AFA-B8AF-EFEE928370D1}"/>
                </a:ext>
              </a:extLst>
            </p:cNvPr>
            <p:cNvSpPr/>
            <p:nvPr/>
          </p:nvSpPr>
          <p:spPr>
            <a:xfrm>
              <a:off x="8814944" y="5061807"/>
              <a:ext cx="628349" cy="158443"/>
            </a:xfrm>
            <a:prstGeom prst="rect">
              <a:avLst/>
            </a:prstGeom>
            <a:solidFill>
              <a:srgbClr val="313756"/>
            </a:solidFill>
            <a:ln>
              <a:solidFill>
                <a:srgbClr val="3137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cancel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0DFC4F2-7522-439B-BC62-839F4317EA01}"/>
                </a:ext>
              </a:extLst>
            </p:cNvPr>
            <p:cNvSpPr/>
            <p:nvPr/>
          </p:nvSpPr>
          <p:spPr>
            <a:xfrm>
              <a:off x="8187098" y="5061808"/>
              <a:ext cx="570696" cy="158442"/>
            </a:xfrm>
            <a:prstGeom prst="rect">
              <a:avLst/>
            </a:prstGeom>
            <a:solidFill>
              <a:srgbClr val="313756"/>
            </a:solidFill>
            <a:ln>
              <a:solidFill>
                <a:srgbClr val="3137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AA5805A-E690-42D8-B4BE-AFDFBCB3442D}"/>
                </a:ext>
              </a:extLst>
            </p:cNvPr>
            <p:cNvSpPr/>
            <p:nvPr/>
          </p:nvSpPr>
          <p:spPr>
            <a:xfrm>
              <a:off x="5860305" y="2235996"/>
              <a:ext cx="3488971" cy="211803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ANNOY_TESTMODEL 1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D77229AC-68F1-48D6-8271-8C0889C6EA65}"/>
                </a:ext>
              </a:extLst>
            </p:cNvPr>
            <p:cNvGrpSpPr/>
            <p:nvPr/>
          </p:nvGrpSpPr>
          <p:grpSpPr>
            <a:xfrm>
              <a:off x="5686057" y="1907692"/>
              <a:ext cx="3876992" cy="230832"/>
              <a:chOff x="5635977" y="2079564"/>
              <a:chExt cx="3876992" cy="230832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59CF66AA-1E3D-49C8-9E01-F5B877313B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35977" y="2092853"/>
                <a:ext cx="3876992" cy="205349"/>
              </a:xfrm>
              <a:prstGeom prst="rect">
                <a:avLst/>
              </a:prstGeom>
            </p:spPr>
          </p:pic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23901A76-0B81-4EB6-8237-6CE3A2518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32651" y="2107686"/>
                <a:ext cx="1324160" cy="18100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419898F-EE06-4E2B-92CA-2AD391D08FE7}"/>
                  </a:ext>
                </a:extLst>
              </p:cNvPr>
              <p:cNvSpPr txBox="1"/>
              <p:nvPr/>
            </p:nvSpPr>
            <p:spPr>
              <a:xfrm>
                <a:off x="5886375" y="2079564"/>
                <a:ext cx="11098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Version Info</a:t>
                </a:r>
                <a:endParaRPr lang="ko-KR" alt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688F80F-2DE7-4E2A-A4C3-52F29AAB17EF}"/>
                </a:ext>
              </a:extLst>
            </p:cNvPr>
            <p:cNvSpPr/>
            <p:nvPr/>
          </p:nvSpPr>
          <p:spPr>
            <a:xfrm>
              <a:off x="5853931" y="5061808"/>
              <a:ext cx="570696" cy="158442"/>
            </a:xfrm>
            <a:prstGeom prst="rect">
              <a:avLst/>
            </a:prstGeom>
            <a:solidFill>
              <a:srgbClr val="31375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10D469D-D7BF-404E-89DC-EC9465D151EF}"/>
                </a:ext>
              </a:extLst>
            </p:cNvPr>
            <p:cNvSpPr/>
            <p:nvPr/>
          </p:nvSpPr>
          <p:spPr>
            <a:xfrm>
              <a:off x="6481776" y="5061808"/>
              <a:ext cx="731103" cy="150957"/>
            </a:xfrm>
            <a:prstGeom prst="rect">
              <a:avLst/>
            </a:prstGeom>
            <a:solidFill>
              <a:srgbClr val="313756"/>
            </a:solidFill>
            <a:ln>
              <a:solidFill>
                <a:srgbClr val="3137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ensemble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BCACD79-D09D-4FDB-B239-7009314A67BF}"/>
                </a:ext>
              </a:extLst>
            </p:cNvPr>
            <p:cNvSpPr/>
            <p:nvPr/>
          </p:nvSpPr>
          <p:spPr>
            <a:xfrm>
              <a:off x="5860304" y="2444781"/>
              <a:ext cx="505401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0C908A4-1305-4D56-B4F5-4B5454AE8569}"/>
                </a:ext>
              </a:extLst>
            </p:cNvPr>
            <p:cNvSpPr/>
            <p:nvPr/>
          </p:nvSpPr>
          <p:spPr>
            <a:xfrm>
              <a:off x="6371182" y="2444781"/>
              <a:ext cx="93770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B71ABDC-6CB0-462D-818B-1E79013358BD}"/>
                </a:ext>
              </a:extLst>
            </p:cNvPr>
            <p:cNvSpPr/>
            <p:nvPr/>
          </p:nvSpPr>
          <p:spPr>
            <a:xfrm>
              <a:off x="8823893" y="2444781"/>
              <a:ext cx="52538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CB757EC-1BBF-410B-8BCB-00CEA4654D60}"/>
                </a:ext>
              </a:extLst>
            </p:cNvPr>
            <p:cNvSpPr/>
            <p:nvPr/>
          </p:nvSpPr>
          <p:spPr>
            <a:xfrm>
              <a:off x="7310422" y="2444781"/>
              <a:ext cx="1516015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LastedEditTime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B3B4E86-087B-4CB9-B6EF-A40EE9ECCC73}"/>
                </a:ext>
              </a:extLst>
            </p:cNvPr>
            <p:cNvSpPr/>
            <p:nvPr/>
          </p:nvSpPr>
          <p:spPr>
            <a:xfrm>
              <a:off x="5860304" y="2683384"/>
              <a:ext cx="505401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FD343F2-1416-4B07-A73B-82E8BC96EB32}"/>
                </a:ext>
              </a:extLst>
            </p:cNvPr>
            <p:cNvSpPr/>
            <p:nvPr/>
          </p:nvSpPr>
          <p:spPr>
            <a:xfrm>
              <a:off x="6030857" y="2694308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ko-KR" alt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0E19025-9ADD-46B5-B077-189576CC040D}"/>
                </a:ext>
              </a:extLst>
            </p:cNvPr>
            <p:cNvSpPr/>
            <p:nvPr/>
          </p:nvSpPr>
          <p:spPr>
            <a:xfrm>
              <a:off x="6371182" y="2683384"/>
              <a:ext cx="93770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Version1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291CC36-7BEC-4014-8F2D-A221F24532C8}"/>
                </a:ext>
              </a:extLst>
            </p:cNvPr>
            <p:cNvSpPr/>
            <p:nvPr/>
          </p:nvSpPr>
          <p:spPr>
            <a:xfrm>
              <a:off x="8823893" y="2683384"/>
              <a:ext cx="52538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A388ABC-24C7-492F-852D-7CC86B98D8A9}"/>
                </a:ext>
              </a:extLst>
            </p:cNvPr>
            <p:cNvSpPr/>
            <p:nvPr/>
          </p:nvSpPr>
          <p:spPr>
            <a:xfrm>
              <a:off x="7310422" y="2683384"/>
              <a:ext cx="1516015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2025-04-30 13:50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09E8EF-8B4E-4484-AD0E-6270711B8BC8}"/>
                </a:ext>
              </a:extLst>
            </p:cNvPr>
            <p:cNvSpPr/>
            <p:nvPr/>
          </p:nvSpPr>
          <p:spPr>
            <a:xfrm>
              <a:off x="8985684" y="2696984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6ADB8BB-201D-4F05-92DA-8E9FCF4B31C3}"/>
                </a:ext>
              </a:extLst>
            </p:cNvPr>
            <p:cNvSpPr/>
            <p:nvPr/>
          </p:nvSpPr>
          <p:spPr>
            <a:xfrm>
              <a:off x="5860304" y="2930008"/>
              <a:ext cx="505401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6503A40-D083-4349-AE65-133464DACE2D}"/>
                </a:ext>
              </a:extLst>
            </p:cNvPr>
            <p:cNvSpPr/>
            <p:nvPr/>
          </p:nvSpPr>
          <p:spPr>
            <a:xfrm>
              <a:off x="6030857" y="2948953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D8EE84E4-DA92-46B1-BF8E-484A3F59CBC6}"/>
                </a:ext>
              </a:extLst>
            </p:cNvPr>
            <p:cNvSpPr/>
            <p:nvPr/>
          </p:nvSpPr>
          <p:spPr>
            <a:xfrm>
              <a:off x="6371182" y="2930008"/>
              <a:ext cx="93770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Version2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579E1A0-8242-4DC4-B9AC-7C7B72D5174D}"/>
                </a:ext>
              </a:extLst>
            </p:cNvPr>
            <p:cNvSpPr/>
            <p:nvPr/>
          </p:nvSpPr>
          <p:spPr>
            <a:xfrm>
              <a:off x="8823893" y="2930008"/>
              <a:ext cx="52538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F33DEED0-58E6-4337-86F2-5990B4250B50}"/>
                </a:ext>
              </a:extLst>
            </p:cNvPr>
            <p:cNvSpPr/>
            <p:nvPr/>
          </p:nvSpPr>
          <p:spPr>
            <a:xfrm>
              <a:off x="7310422" y="2930008"/>
              <a:ext cx="1516015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2025-05-10 09:25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6AAD627-FFA9-4999-AD60-1D72667B6B8A}"/>
                </a:ext>
              </a:extLst>
            </p:cNvPr>
            <p:cNvSpPr/>
            <p:nvPr/>
          </p:nvSpPr>
          <p:spPr>
            <a:xfrm>
              <a:off x="8985684" y="2943608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713C3F6-50C8-4F38-BEEC-E5BD92A9F2A2}"/>
                </a:ext>
              </a:extLst>
            </p:cNvPr>
            <p:cNvSpPr/>
            <p:nvPr/>
          </p:nvSpPr>
          <p:spPr>
            <a:xfrm>
              <a:off x="5860304" y="3168611"/>
              <a:ext cx="505401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F349000F-FA6A-4F2D-A4AA-9B35D2AE26A6}"/>
                </a:ext>
              </a:extLst>
            </p:cNvPr>
            <p:cNvSpPr/>
            <p:nvPr/>
          </p:nvSpPr>
          <p:spPr>
            <a:xfrm>
              <a:off x="6030857" y="3179535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4C3C7D7-74E7-4373-A7CB-531D6E744E2F}"/>
                </a:ext>
              </a:extLst>
            </p:cNvPr>
            <p:cNvSpPr/>
            <p:nvPr/>
          </p:nvSpPr>
          <p:spPr>
            <a:xfrm>
              <a:off x="6371182" y="3168611"/>
              <a:ext cx="93770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Version3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2ECD46B-BF9F-4862-AB39-632DB2E73F0C}"/>
                </a:ext>
              </a:extLst>
            </p:cNvPr>
            <p:cNvSpPr/>
            <p:nvPr/>
          </p:nvSpPr>
          <p:spPr>
            <a:xfrm>
              <a:off x="8823893" y="3168611"/>
              <a:ext cx="52538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6405772-25A3-4EAC-AA98-62F573FEE694}"/>
                </a:ext>
              </a:extLst>
            </p:cNvPr>
            <p:cNvSpPr/>
            <p:nvPr/>
          </p:nvSpPr>
          <p:spPr>
            <a:xfrm>
              <a:off x="7310422" y="3168611"/>
              <a:ext cx="1516015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2025-05-12 16:45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828FA3B-6343-47BB-B02D-779AD26E977A}"/>
                </a:ext>
              </a:extLst>
            </p:cNvPr>
            <p:cNvSpPr/>
            <p:nvPr/>
          </p:nvSpPr>
          <p:spPr>
            <a:xfrm>
              <a:off x="8985684" y="3182211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957F2CF-876A-4A71-BEF1-6F055DC1AE2A}"/>
                </a:ext>
              </a:extLst>
            </p:cNvPr>
            <p:cNvSpPr/>
            <p:nvPr/>
          </p:nvSpPr>
          <p:spPr>
            <a:xfrm>
              <a:off x="5860304" y="3407214"/>
              <a:ext cx="505401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0EB33E4-44FB-44D9-9060-6645DA14BE57}"/>
                </a:ext>
              </a:extLst>
            </p:cNvPr>
            <p:cNvSpPr/>
            <p:nvPr/>
          </p:nvSpPr>
          <p:spPr>
            <a:xfrm>
              <a:off x="6030857" y="3418138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A468ED0-3BB8-4EA8-954A-72DEBC772123}"/>
                </a:ext>
              </a:extLst>
            </p:cNvPr>
            <p:cNvSpPr/>
            <p:nvPr/>
          </p:nvSpPr>
          <p:spPr>
            <a:xfrm>
              <a:off x="6371182" y="3407214"/>
              <a:ext cx="93770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Empty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EAE4162-E921-4728-B8AB-4FE9AFAB0F4A}"/>
                </a:ext>
              </a:extLst>
            </p:cNvPr>
            <p:cNvSpPr/>
            <p:nvPr/>
          </p:nvSpPr>
          <p:spPr>
            <a:xfrm>
              <a:off x="8823893" y="3407214"/>
              <a:ext cx="52538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E9B9844F-E2D3-47BE-B6C8-78FCE2C35AFD}"/>
                </a:ext>
              </a:extLst>
            </p:cNvPr>
            <p:cNvSpPr/>
            <p:nvPr/>
          </p:nvSpPr>
          <p:spPr>
            <a:xfrm>
              <a:off x="7310422" y="3407214"/>
              <a:ext cx="1516015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03AA37D-D180-45E3-877A-6836FE640899}"/>
                </a:ext>
              </a:extLst>
            </p:cNvPr>
            <p:cNvSpPr/>
            <p:nvPr/>
          </p:nvSpPr>
          <p:spPr>
            <a:xfrm>
              <a:off x="8985684" y="3420814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2942103-6889-4D18-BC9D-84D7A5387442}"/>
                </a:ext>
              </a:extLst>
            </p:cNvPr>
            <p:cNvSpPr/>
            <p:nvPr/>
          </p:nvSpPr>
          <p:spPr>
            <a:xfrm>
              <a:off x="5860304" y="3648521"/>
              <a:ext cx="505401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A0841AC7-5EE3-4AAF-B121-7F12939B482C}"/>
                </a:ext>
              </a:extLst>
            </p:cNvPr>
            <p:cNvSpPr/>
            <p:nvPr/>
          </p:nvSpPr>
          <p:spPr>
            <a:xfrm>
              <a:off x="6030857" y="3659445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0B8737D-D533-4446-9E5F-FEAF802FC1FA}"/>
                </a:ext>
              </a:extLst>
            </p:cNvPr>
            <p:cNvSpPr/>
            <p:nvPr/>
          </p:nvSpPr>
          <p:spPr>
            <a:xfrm>
              <a:off x="6371182" y="3648521"/>
              <a:ext cx="93770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Empty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333BD24-8F7B-4100-ACD1-F6E6CB307CD7}"/>
                </a:ext>
              </a:extLst>
            </p:cNvPr>
            <p:cNvSpPr/>
            <p:nvPr/>
          </p:nvSpPr>
          <p:spPr>
            <a:xfrm>
              <a:off x="8823893" y="3648521"/>
              <a:ext cx="52538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62942A7-B394-4D8B-8315-BAF7B92FAA96}"/>
                </a:ext>
              </a:extLst>
            </p:cNvPr>
            <p:cNvSpPr/>
            <p:nvPr/>
          </p:nvSpPr>
          <p:spPr>
            <a:xfrm>
              <a:off x="7310422" y="3648521"/>
              <a:ext cx="1516015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01794F6-C46B-4C42-95A6-4D2E747EE68B}"/>
                </a:ext>
              </a:extLst>
            </p:cNvPr>
            <p:cNvSpPr/>
            <p:nvPr/>
          </p:nvSpPr>
          <p:spPr>
            <a:xfrm>
              <a:off x="8985684" y="3654100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5221308-4861-4E6D-BF04-02592972F2DC}"/>
                </a:ext>
              </a:extLst>
            </p:cNvPr>
            <p:cNvSpPr/>
            <p:nvPr/>
          </p:nvSpPr>
          <p:spPr>
            <a:xfrm>
              <a:off x="7883769" y="4177418"/>
              <a:ext cx="1117957" cy="383879"/>
            </a:xfrm>
            <a:prstGeom prst="rect">
              <a:avLst/>
            </a:prstGeom>
            <a:solidFill>
              <a:srgbClr val="2A2C42"/>
            </a:solidFill>
            <a:ln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버전 </a:t>
              </a:r>
              <a:r>
                <a:rPr lang="ko-KR" altLang="en-US" sz="1000" dirty="0" err="1"/>
                <a:t>클릭시</a:t>
              </a:r>
              <a:r>
                <a:rPr lang="ko-KR" altLang="en-US" sz="1000" dirty="0"/>
                <a:t>  </a:t>
              </a:r>
              <a:r>
                <a:rPr lang="en-US" altLang="ko-KR" sz="1000" dirty="0"/>
                <a:t>info</a:t>
              </a:r>
              <a:r>
                <a:rPr lang="ko-KR" altLang="en-US" sz="1000" dirty="0"/>
                <a:t>정보 변경</a:t>
              </a: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95EAD0E-538B-41F3-89E1-926A10D37A6D}"/>
                </a:ext>
              </a:extLst>
            </p:cNvPr>
            <p:cNvSpPr/>
            <p:nvPr/>
          </p:nvSpPr>
          <p:spPr>
            <a:xfrm>
              <a:off x="9264314" y="4006209"/>
              <a:ext cx="45719" cy="324428"/>
            </a:xfrm>
            <a:prstGeom prst="rect">
              <a:avLst/>
            </a:prstGeom>
            <a:solidFill>
              <a:srgbClr val="9B9BB0"/>
            </a:solidFill>
            <a:ln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3521F6A1-D16D-4275-93F8-B031E0F0682A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>
              <a:off x="9287174" y="4330637"/>
              <a:ext cx="0" cy="568171"/>
            </a:xfrm>
            <a:prstGeom prst="line">
              <a:avLst/>
            </a:prstGeom>
            <a:ln>
              <a:solidFill>
                <a:srgbClr val="9B9B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7FE30D8B-7491-4077-BF67-05C863518990}"/>
                </a:ext>
              </a:extLst>
            </p:cNvPr>
            <p:cNvCxnSpPr>
              <a:cxnSpLocks/>
            </p:cNvCxnSpPr>
            <p:nvPr/>
          </p:nvCxnSpPr>
          <p:spPr>
            <a:xfrm>
              <a:off x="9283255" y="2839620"/>
              <a:ext cx="403582" cy="3669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B637CB2-DC47-4C2D-8328-EFB5ABEB9014}"/>
              </a:ext>
            </a:extLst>
          </p:cNvPr>
          <p:cNvSpPr/>
          <p:nvPr/>
        </p:nvSpPr>
        <p:spPr>
          <a:xfrm>
            <a:off x="125941" y="959088"/>
            <a:ext cx="570696" cy="158442"/>
          </a:xfrm>
          <a:prstGeom prst="rect">
            <a:avLst/>
          </a:prstGeom>
          <a:solidFill>
            <a:srgbClr val="31375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8EAE133-B925-40DA-88C4-ECDDA468A92C}"/>
              </a:ext>
            </a:extLst>
          </p:cNvPr>
          <p:cNvSpPr/>
          <p:nvPr/>
        </p:nvSpPr>
        <p:spPr>
          <a:xfrm>
            <a:off x="822577" y="959088"/>
            <a:ext cx="629233" cy="158442"/>
          </a:xfrm>
          <a:prstGeom prst="rect">
            <a:avLst/>
          </a:prstGeom>
          <a:solidFill>
            <a:srgbClr val="313756"/>
          </a:solidFill>
          <a:ln>
            <a:solidFill>
              <a:srgbClr val="3137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ensemble</a:t>
            </a:r>
          </a:p>
        </p:txBody>
      </p:sp>
    </p:spTree>
    <p:extLst>
      <p:ext uri="{BB962C8B-B14F-4D97-AF65-F5344CB8AC3E}">
        <p14:creationId xmlns:p14="http://schemas.microsoft.com/office/powerpoint/2010/main" val="319582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983156-7FE1-4401-A88C-FCCF91EEC1B2}"/>
              </a:ext>
            </a:extLst>
          </p:cNvPr>
          <p:cNvGrpSpPr/>
          <p:nvPr/>
        </p:nvGrpSpPr>
        <p:grpSpPr>
          <a:xfrm>
            <a:off x="0" y="833187"/>
            <a:ext cx="12153164" cy="5815263"/>
            <a:chOff x="19418" y="986588"/>
            <a:chExt cx="12153164" cy="581526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C2C5EF3-C900-4365-874B-02CA93A68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18" y="986588"/>
              <a:ext cx="12153164" cy="581526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C58FB97-A4A6-4838-8B01-F9F4C4D2C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2184" y="1382695"/>
              <a:ext cx="711504" cy="19210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8A1DAB7-33B7-451B-8CB4-46D8CC727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3688" y="1408095"/>
              <a:ext cx="456962" cy="17136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5171AA3-0B1B-4C7B-B179-A39B0762C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49011" y="1354120"/>
              <a:ext cx="300690" cy="496730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DB0B66-011A-432D-9845-9F4D602D1378}"/>
                </a:ext>
              </a:extLst>
            </p:cNvPr>
            <p:cNvSpPr txBox="1"/>
            <p:nvPr/>
          </p:nvSpPr>
          <p:spPr>
            <a:xfrm>
              <a:off x="3930650" y="1350945"/>
              <a:ext cx="6924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solidFill>
                    <a:srgbClr val="9B9BB0"/>
                  </a:solidFill>
                </a:rPr>
                <a:t>version</a:t>
              </a:r>
              <a:endParaRPr lang="ko-KR" altLang="en-US" sz="1000">
                <a:solidFill>
                  <a:srgbClr val="9B9BB0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C27C7AD-F8DB-4517-88E3-8EED60B8F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1879590"/>
              <a:ext cx="67519" cy="12003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06BD6BB-4041-400E-B589-D686D9C06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2115822"/>
              <a:ext cx="67519" cy="12003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569F6DA-05F3-47EE-A377-2C96925D0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5895534"/>
              <a:ext cx="67519" cy="12003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B65B1E3-C5E8-402B-9CC5-9E18061D0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6131762"/>
              <a:ext cx="67519" cy="12003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305106D-D6BC-4DF6-97D5-928347D13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2352054"/>
              <a:ext cx="67519" cy="12003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3CA1467-10B9-482E-A246-9CAF24578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2588286"/>
              <a:ext cx="67519" cy="12003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9EEA098-611A-4923-A007-D2D3A9583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2824518"/>
              <a:ext cx="67519" cy="120033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5CB7DF2-6374-4572-A246-240EE46F0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3060750"/>
              <a:ext cx="67519" cy="12003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307BBF1-1F89-45BD-8613-1CE25E6B2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3296982"/>
              <a:ext cx="67519" cy="12003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A983A90-737A-4F13-9AC4-414D4B5CB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3533214"/>
              <a:ext cx="67519" cy="120033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1762A0D-B9E6-45D9-BC0A-96DB3F267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3769446"/>
              <a:ext cx="67519" cy="120033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AB0FDE8-AA4C-4FF0-9372-099849FB1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4005678"/>
              <a:ext cx="67519" cy="12003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0B4E15C-D96F-4E27-A1C1-E624B1801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4241910"/>
              <a:ext cx="67519" cy="12003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07C0C98-5C57-43D9-A57B-C7D11BEF2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4478142"/>
              <a:ext cx="67519" cy="12003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A8962D7-AE50-4518-8F75-F693B0BF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4714374"/>
              <a:ext cx="67519" cy="120033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B635D81-31FA-4DC4-8FA9-BB2F4B885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4950606"/>
              <a:ext cx="67519" cy="12003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0C51CCB-E6A4-4AC6-BA15-1151A11A9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5186838"/>
              <a:ext cx="67519" cy="120033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C5A1474-E378-4A17-A320-CB5E12EEE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5423070"/>
              <a:ext cx="67519" cy="12003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40F56C62-7FA8-4783-A7D3-6033D3FAD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4874" y="5659302"/>
              <a:ext cx="67519" cy="120033"/>
            </a:xfrm>
            <a:prstGeom prst="rect">
              <a:avLst/>
            </a:prstGeom>
          </p:spPr>
        </p:pic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145E38D-F676-40F0-BDEA-3D2DD7AD6D3A}"/>
              </a:ext>
            </a:extLst>
          </p:cNvPr>
          <p:cNvCxnSpPr>
            <a:cxnSpLocks/>
          </p:cNvCxnSpPr>
          <p:nvPr/>
        </p:nvCxnSpPr>
        <p:spPr>
          <a:xfrm>
            <a:off x="4299244" y="1786205"/>
            <a:ext cx="896525" cy="296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8C0FACB-FA37-4D7B-AD8C-5C0C379E1BA9}"/>
              </a:ext>
            </a:extLst>
          </p:cNvPr>
          <p:cNvSpPr/>
          <p:nvPr/>
        </p:nvSpPr>
        <p:spPr>
          <a:xfrm>
            <a:off x="4733263" y="3296405"/>
            <a:ext cx="829006" cy="338402"/>
          </a:xfrm>
          <a:prstGeom prst="rect">
            <a:avLst/>
          </a:prstGeom>
          <a:solidFill>
            <a:srgbClr val="2A2C4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Version select</a:t>
            </a:r>
            <a:endParaRPr lang="ko-KR" altLang="en-US" sz="10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407F37D-50B8-409D-9F03-D5B4BA2A8172}"/>
              </a:ext>
            </a:extLst>
          </p:cNvPr>
          <p:cNvSpPr txBox="1"/>
          <p:nvPr/>
        </p:nvSpPr>
        <p:spPr>
          <a:xfrm>
            <a:off x="0" y="190956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– </a:t>
            </a:r>
            <a:r>
              <a:rPr lang="en-US" altLang="ko-KR" dirty="0" err="1"/>
              <a:t>ModelManagement</a:t>
            </a:r>
            <a:r>
              <a:rPr lang="en-US" altLang="ko-KR" dirty="0"/>
              <a:t>(version</a:t>
            </a:r>
            <a:r>
              <a:rPr lang="ko-KR" altLang="en-US" dirty="0" err="1"/>
              <a:t>클릭시</a:t>
            </a:r>
            <a:r>
              <a:rPr lang="ko-KR" altLang="en-US" dirty="0"/>
              <a:t> 팝업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66324F4-8DA1-4446-9933-74D7C1245947}"/>
              </a:ext>
            </a:extLst>
          </p:cNvPr>
          <p:cNvCxnSpPr>
            <a:cxnSpLocks/>
          </p:cNvCxnSpPr>
          <p:nvPr/>
        </p:nvCxnSpPr>
        <p:spPr>
          <a:xfrm flipH="1">
            <a:off x="5344078" y="2811749"/>
            <a:ext cx="516226" cy="418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BCE6F8E-936D-4EFD-A20E-D9448209EA0C}"/>
              </a:ext>
            </a:extLst>
          </p:cNvPr>
          <p:cNvGrpSpPr/>
          <p:nvPr/>
        </p:nvGrpSpPr>
        <p:grpSpPr>
          <a:xfrm>
            <a:off x="5686057" y="1879667"/>
            <a:ext cx="3876992" cy="3471004"/>
            <a:chOff x="5686057" y="1879667"/>
            <a:chExt cx="3876992" cy="3471004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343529D-2105-4273-99EE-6E675EACFDD6}"/>
                </a:ext>
              </a:extLst>
            </p:cNvPr>
            <p:cNvSpPr/>
            <p:nvPr/>
          </p:nvSpPr>
          <p:spPr>
            <a:xfrm>
              <a:off x="5686057" y="2102746"/>
              <a:ext cx="3876992" cy="3247925"/>
            </a:xfrm>
            <a:prstGeom prst="rect">
              <a:avLst/>
            </a:prstGeom>
            <a:solidFill>
              <a:srgbClr val="2A2C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EDB2FB1-CFAE-4630-A949-FB9D0752E665}"/>
                </a:ext>
              </a:extLst>
            </p:cNvPr>
            <p:cNvSpPr/>
            <p:nvPr/>
          </p:nvSpPr>
          <p:spPr>
            <a:xfrm>
              <a:off x="5860304" y="4218504"/>
              <a:ext cx="3496992" cy="745598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 "durations": [{</a:t>
              </a:r>
            </a:p>
            <a:p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"start": "2025-02-28 23:59:58",</a:t>
              </a:r>
            </a:p>
            <a:p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"end": "2025-03-14 23:59:59"}]}</a:t>
              </a: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62D2962-8B4A-41C5-8868-BD83A1288ADB}"/>
                </a:ext>
              </a:extLst>
            </p:cNvPr>
            <p:cNvSpPr/>
            <p:nvPr/>
          </p:nvSpPr>
          <p:spPr>
            <a:xfrm>
              <a:off x="8806923" y="5065866"/>
              <a:ext cx="628349" cy="158443"/>
            </a:xfrm>
            <a:prstGeom prst="rect">
              <a:avLst/>
            </a:prstGeom>
            <a:solidFill>
              <a:srgbClr val="313756"/>
            </a:solidFill>
            <a:ln>
              <a:solidFill>
                <a:srgbClr val="3137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cancel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213C4A7-8D6B-4BB0-B24D-50822C7CABB1}"/>
                </a:ext>
              </a:extLst>
            </p:cNvPr>
            <p:cNvSpPr/>
            <p:nvPr/>
          </p:nvSpPr>
          <p:spPr>
            <a:xfrm>
              <a:off x="8179077" y="5065867"/>
              <a:ext cx="570696" cy="158442"/>
            </a:xfrm>
            <a:prstGeom prst="rect">
              <a:avLst/>
            </a:prstGeom>
            <a:solidFill>
              <a:srgbClr val="313756"/>
            </a:solidFill>
            <a:ln>
              <a:solidFill>
                <a:srgbClr val="3137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E047E40-5FCA-42D7-B695-9424DA2C2119}"/>
                </a:ext>
              </a:extLst>
            </p:cNvPr>
            <p:cNvSpPr/>
            <p:nvPr/>
          </p:nvSpPr>
          <p:spPr>
            <a:xfrm>
              <a:off x="5860305" y="2232034"/>
              <a:ext cx="3496992" cy="211803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ANNOY_TESTMODEL 1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A882F448-CEF3-4D2B-BFA4-0FD579C24A10}"/>
                </a:ext>
              </a:extLst>
            </p:cNvPr>
            <p:cNvGrpSpPr/>
            <p:nvPr/>
          </p:nvGrpSpPr>
          <p:grpSpPr>
            <a:xfrm>
              <a:off x="5686057" y="1879667"/>
              <a:ext cx="3876992" cy="230832"/>
              <a:chOff x="5635977" y="2079564"/>
              <a:chExt cx="3876992" cy="230832"/>
            </a:xfrm>
          </p:grpSpPr>
          <p:pic>
            <p:nvPicPr>
              <p:cNvPr id="187" name="그림 186">
                <a:extLst>
                  <a:ext uri="{FF2B5EF4-FFF2-40B4-BE49-F238E27FC236}">
                    <a16:creationId xmlns:a16="http://schemas.microsoft.com/office/drawing/2014/main" id="{2C585833-418D-4054-A6EF-52731FC12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35977" y="2092853"/>
                <a:ext cx="3876992" cy="205349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FE7A08AF-F787-462E-827B-52B6C4F71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32651" y="2107686"/>
                <a:ext cx="1324160" cy="181000"/>
              </a:xfrm>
              <a:prstGeom prst="rect">
                <a:avLst/>
              </a:prstGeom>
            </p:spPr>
          </p:pic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A8AF461D-78BA-4A94-A40E-5F55E956C481}"/>
                  </a:ext>
                </a:extLst>
              </p:cNvPr>
              <p:cNvSpPr txBox="1"/>
              <p:nvPr/>
            </p:nvSpPr>
            <p:spPr>
              <a:xfrm>
                <a:off x="5886375" y="2079564"/>
                <a:ext cx="11098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Version Info</a:t>
                </a:r>
                <a:endParaRPr lang="ko-KR" alt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2A841D25-E931-4236-A04C-E861E3D3F2FA}"/>
                </a:ext>
              </a:extLst>
            </p:cNvPr>
            <p:cNvSpPr/>
            <p:nvPr/>
          </p:nvSpPr>
          <p:spPr>
            <a:xfrm>
              <a:off x="5853931" y="5065867"/>
              <a:ext cx="570696" cy="158442"/>
            </a:xfrm>
            <a:prstGeom prst="rect">
              <a:avLst/>
            </a:prstGeom>
            <a:solidFill>
              <a:srgbClr val="313756"/>
            </a:solidFill>
            <a:ln>
              <a:solidFill>
                <a:srgbClr val="3137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AD8EEBB3-949A-4EDE-94ED-D30B261F7E57}"/>
                </a:ext>
              </a:extLst>
            </p:cNvPr>
            <p:cNvSpPr/>
            <p:nvPr/>
          </p:nvSpPr>
          <p:spPr>
            <a:xfrm>
              <a:off x="6481776" y="5065867"/>
              <a:ext cx="731103" cy="150957"/>
            </a:xfrm>
            <a:prstGeom prst="rect">
              <a:avLst/>
            </a:prstGeom>
            <a:solidFill>
              <a:srgbClr val="31375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ensemble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F634176-7F38-423C-8BEC-007C4A3BCF59}"/>
                </a:ext>
              </a:extLst>
            </p:cNvPr>
            <p:cNvSpPr/>
            <p:nvPr/>
          </p:nvSpPr>
          <p:spPr>
            <a:xfrm>
              <a:off x="5860304" y="2448840"/>
              <a:ext cx="505401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F7445237-79DF-4FE1-BC87-31D899E5AC54}"/>
                </a:ext>
              </a:extLst>
            </p:cNvPr>
            <p:cNvSpPr/>
            <p:nvPr/>
          </p:nvSpPr>
          <p:spPr>
            <a:xfrm>
              <a:off x="6371182" y="2448840"/>
              <a:ext cx="93770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82A683EC-4A2E-4BEF-AD36-4FEEFB885183}"/>
                </a:ext>
              </a:extLst>
            </p:cNvPr>
            <p:cNvSpPr/>
            <p:nvPr/>
          </p:nvSpPr>
          <p:spPr>
            <a:xfrm>
              <a:off x="7310422" y="2448840"/>
              <a:ext cx="2046875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LastedEditTime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1EDCAE0B-4A30-4F14-B4B3-24328CB14CAD}"/>
                </a:ext>
              </a:extLst>
            </p:cNvPr>
            <p:cNvSpPr/>
            <p:nvPr/>
          </p:nvSpPr>
          <p:spPr>
            <a:xfrm>
              <a:off x="5860304" y="2687443"/>
              <a:ext cx="505401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71423D48-85FF-4A21-8C28-77AB95A1EC36}"/>
                </a:ext>
              </a:extLst>
            </p:cNvPr>
            <p:cNvSpPr/>
            <p:nvPr/>
          </p:nvSpPr>
          <p:spPr>
            <a:xfrm>
              <a:off x="6030857" y="2698367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ko-KR" alt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1D48CFC-42A0-4885-A899-2E354A941DCF}"/>
                </a:ext>
              </a:extLst>
            </p:cNvPr>
            <p:cNvSpPr/>
            <p:nvPr/>
          </p:nvSpPr>
          <p:spPr>
            <a:xfrm>
              <a:off x="6371182" y="2687443"/>
              <a:ext cx="93770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Version1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D5F8707B-92C5-4AA4-AB9D-C3E5DF569C66}"/>
                </a:ext>
              </a:extLst>
            </p:cNvPr>
            <p:cNvSpPr/>
            <p:nvPr/>
          </p:nvSpPr>
          <p:spPr>
            <a:xfrm>
              <a:off x="7310422" y="2687443"/>
              <a:ext cx="2046875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2025-04-30 13:50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576767B1-9869-4BEB-AC33-FBE88350CAC4}"/>
                </a:ext>
              </a:extLst>
            </p:cNvPr>
            <p:cNvSpPr/>
            <p:nvPr/>
          </p:nvSpPr>
          <p:spPr>
            <a:xfrm>
              <a:off x="5860304" y="2926046"/>
              <a:ext cx="505401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06930956-1FD0-4B3F-8E8C-B7A21264B88A}"/>
                </a:ext>
              </a:extLst>
            </p:cNvPr>
            <p:cNvSpPr/>
            <p:nvPr/>
          </p:nvSpPr>
          <p:spPr>
            <a:xfrm>
              <a:off x="6030857" y="2936970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4C44E96-DC85-4F14-A1CB-E78AF704E9A2}"/>
                </a:ext>
              </a:extLst>
            </p:cNvPr>
            <p:cNvSpPr/>
            <p:nvPr/>
          </p:nvSpPr>
          <p:spPr>
            <a:xfrm>
              <a:off x="6371182" y="2926046"/>
              <a:ext cx="93770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Version2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6908C5F-3C31-4499-ADBC-DFC7707BB6F9}"/>
                </a:ext>
              </a:extLst>
            </p:cNvPr>
            <p:cNvSpPr/>
            <p:nvPr/>
          </p:nvSpPr>
          <p:spPr>
            <a:xfrm>
              <a:off x="7310422" y="2926046"/>
              <a:ext cx="2046875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2025-05-10 09:25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1D66DAA1-040A-4C3A-83EB-150980B9B295}"/>
                </a:ext>
              </a:extLst>
            </p:cNvPr>
            <p:cNvSpPr/>
            <p:nvPr/>
          </p:nvSpPr>
          <p:spPr>
            <a:xfrm>
              <a:off x="5860304" y="3164649"/>
              <a:ext cx="505401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614EE5D5-2341-407D-9391-341A7BB904EC}"/>
                </a:ext>
              </a:extLst>
            </p:cNvPr>
            <p:cNvSpPr/>
            <p:nvPr/>
          </p:nvSpPr>
          <p:spPr>
            <a:xfrm>
              <a:off x="6030857" y="3183594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ko-KR" alt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AF4C1790-7D3B-4780-9BA2-2DE1960BBCA4}"/>
                </a:ext>
              </a:extLst>
            </p:cNvPr>
            <p:cNvSpPr/>
            <p:nvPr/>
          </p:nvSpPr>
          <p:spPr>
            <a:xfrm>
              <a:off x="6371182" y="3164649"/>
              <a:ext cx="93770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Version3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976E4A12-1375-4B96-B7C9-AE41667A611A}"/>
                </a:ext>
              </a:extLst>
            </p:cNvPr>
            <p:cNvSpPr/>
            <p:nvPr/>
          </p:nvSpPr>
          <p:spPr>
            <a:xfrm>
              <a:off x="7310422" y="3164649"/>
              <a:ext cx="2046875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2025-05-12 16:45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EA6874E8-9C47-4B3C-AB04-E3C31A1DF0EA}"/>
                </a:ext>
              </a:extLst>
            </p:cNvPr>
            <p:cNvSpPr/>
            <p:nvPr/>
          </p:nvSpPr>
          <p:spPr>
            <a:xfrm>
              <a:off x="5860304" y="3411273"/>
              <a:ext cx="505401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10110ABE-45F8-4BBD-A24A-742CD925F567}"/>
                </a:ext>
              </a:extLst>
            </p:cNvPr>
            <p:cNvSpPr/>
            <p:nvPr/>
          </p:nvSpPr>
          <p:spPr>
            <a:xfrm>
              <a:off x="6030857" y="3422197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4E74BC9-6C8C-4007-ACC9-3170EAB9A189}"/>
                </a:ext>
              </a:extLst>
            </p:cNvPr>
            <p:cNvSpPr/>
            <p:nvPr/>
          </p:nvSpPr>
          <p:spPr>
            <a:xfrm>
              <a:off x="6371182" y="3411273"/>
              <a:ext cx="93770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Empty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B315439-113F-42F2-B4FC-94E5C55F02B0}"/>
                </a:ext>
              </a:extLst>
            </p:cNvPr>
            <p:cNvSpPr/>
            <p:nvPr/>
          </p:nvSpPr>
          <p:spPr>
            <a:xfrm>
              <a:off x="7310422" y="3411273"/>
              <a:ext cx="2046875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1A0A5DD6-3B78-4F1A-B7BC-15557F06AD78}"/>
                </a:ext>
              </a:extLst>
            </p:cNvPr>
            <p:cNvSpPr/>
            <p:nvPr/>
          </p:nvSpPr>
          <p:spPr>
            <a:xfrm>
              <a:off x="5860304" y="3652580"/>
              <a:ext cx="505401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37102821-5336-4A92-998C-FA2D7D6BBD96}"/>
                </a:ext>
              </a:extLst>
            </p:cNvPr>
            <p:cNvSpPr/>
            <p:nvPr/>
          </p:nvSpPr>
          <p:spPr>
            <a:xfrm>
              <a:off x="6030857" y="3663504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42D9AD0F-6530-42E7-BE70-D1BEE5C851F2}"/>
                </a:ext>
              </a:extLst>
            </p:cNvPr>
            <p:cNvSpPr/>
            <p:nvPr/>
          </p:nvSpPr>
          <p:spPr>
            <a:xfrm>
              <a:off x="6371182" y="3652580"/>
              <a:ext cx="93770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Empty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80A70D6-FCE6-449A-8A2D-0D71E19BABEB}"/>
                </a:ext>
              </a:extLst>
            </p:cNvPr>
            <p:cNvSpPr/>
            <p:nvPr/>
          </p:nvSpPr>
          <p:spPr>
            <a:xfrm>
              <a:off x="7310422" y="3652580"/>
              <a:ext cx="2046875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EEEF3425-86DE-468E-977E-AB96B19892D0}"/>
                </a:ext>
              </a:extLst>
            </p:cNvPr>
            <p:cNvSpPr/>
            <p:nvPr/>
          </p:nvSpPr>
          <p:spPr>
            <a:xfrm>
              <a:off x="5860303" y="3888742"/>
              <a:ext cx="3496992" cy="329762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best                          worst                        average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A315BE29-50F3-4980-A950-5D8D73A7F190}"/>
                </a:ext>
              </a:extLst>
            </p:cNvPr>
            <p:cNvSpPr/>
            <p:nvPr/>
          </p:nvSpPr>
          <p:spPr>
            <a:xfrm>
              <a:off x="8760851" y="3963979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ko-KR" alt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4488E8E4-A977-4619-B3E0-3C89423FCC25}"/>
                </a:ext>
              </a:extLst>
            </p:cNvPr>
            <p:cNvSpPr/>
            <p:nvPr/>
          </p:nvSpPr>
          <p:spPr>
            <a:xfrm>
              <a:off x="6249735" y="3963763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52F19EAE-A9E2-40C2-BC36-B00470A383CB}"/>
                </a:ext>
              </a:extLst>
            </p:cNvPr>
            <p:cNvSpPr/>
            <p:nvPr/>
          </p:nvSpPr>
          <p:spPr>
            <a:xfrm>
              <a:off x="7449290" y="3963763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180F98A-2D98-4825-8BB1-B39AC5181ECE}"/>
                </a:ext>
              </a:extLst>
            </p:cNvPr>
            <p:cNvSpPr/>
            <p:nvPr/>
          </p:nvSpPr>
          <p:spPr>
            <a:xfrm>
              <a:off x="9264315" y="4274200"/>
              <a:ext cx="45719" cy="241163"/>
            </a:xfrm>
            <a:prstGeom prst="rect">
              <a:avLst/>
            </a:prstGeom>
            <a:solidFill>
              <a:srgbClr val="9B9BB0"/>
            </a:solidFill>
            <a:ln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D6BDF5F-7B3F-4871-8C2E-49D432B9B522}"/>
                </a:ext>
              </a:extLst>
            </p:cNvPr>
            <p:cNvCxnSpPr/>
            <p:nvPr/>
          </p:nvCxnSpPr>
          <p:spPr>
            <a:xfrm>
              <a:off x="9287174" y="4360694"/>
              <a:ext cx="0" cy="538114"/>
            </a:xfrm>
            <a:prstGeom prst="line">
              <a:avLst/>
            </a:prstGeom>
            <a:ln>
              <a:solidFill>
                <a:srgbClr val="9B9B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793EDD1-878E-4FF6-BFC2-10F846B28870}"/>
              </a:ext>
            </a:extLst>
          </p:cNvPr>
          <p:cNvSpPr/>
          <p:nvPr/>
        </p:nvSpPr>
        <p:spPr>
          <a:xfrm>
            <a:off x="125941" y="959088"/>
            <a:ext cx="570696" cy="158442"/>
          </a:xfrm>
          <a:prstGeom prst="rect">
            <a:avLst/>
          </a:prstGeom>
          <a:solidFill>
            <a:srgbClr val="31375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65627DF-E9F7-4C97-B409-FD8E48758E96}"/>
              </a:ext>
            </a:extLst>
          </p:cNvPr>
          <p:cNvSpPr/>
          <p:nvPr/>
        </p:nvSpPr>
        <p:spPr>
          <a:xfrm>
            <a:off x="822577" y="959088"/>
            <a:ext cx="629233" cy="158442"/>
          </a:xfrm>
          <a:prstGeom prst="rect">
            <a:avLst/>
          </a:prstGeom>
          <a:solidFill>
            <a:srgbClr val="313756"/>
          </a:solidFill>
          <a:ln>
            <a:solidFill>
              <a:srgbClr val="3137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ensemble</a:t>
            </a:r>
          </a:p>
        </p:txBody>
      </p:sp>
    </p:spTree>
    <p:extLst>
      <p:ext uri="{BB962C8B-B14F-4D97-AF65-F5344CB8AC3E}">
        <p14:creationId xmlns:p14="http://schemas.microsoft.com/office/powerpoint/2010/main" val="155474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2C5EF3-C900-4365-874B-02CA93A68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3187"/>
            <a:ext cx="12153164" cy="581526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54C798C-5F4E-46F4-A0A0-057BFA3B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42285" y="1689500"/>
            <a:ext cx="1138989" cy="2160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58FB97-A4A6-4838-8B01-F9F4C4D2C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766" y="1229294"/>
            <a:ext cx="711504" cy="1921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A1DAB7-33B7-451B-8CB4-46D8CC727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270" y="1254694"/>
            <a:ext cx="456962" cy="1713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171AA3-0B1B-4C7B-B179-A39B0762C4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335" b="56877"/>
          <a:stretch/>
        </p:blipFill>
        <p:spPr>
          <a:xfrm>
            <a:off x="3409133" y="1200719"/>
            <a:ext cx="281639" cy="2142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DB0B66-011A-432D-9845-9F4D602D1378}"/>
              </a:ext>
            </a:extLst>
          </p:cNvPr>
          <p:cNvSpPr txBox="1"/>
          <p:nvPr/>
        </p:nvSpPr>
        <p:spPr>
          <a:xfrm>
            <a:off x="3666709" y="1213586"/>
            <a:ext cx="9129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>
                <a:solidFill>
                  <a:srgbClr val="9B9BB0"/>
                </a:solidFill>
              </a:rPr>
              <a:t>calc_method</a:t>
            </a:r>
            <a:endParaRPr lang="ko-KR" altLang="en-US" sz="900" b="1" dirty="0">
              <a:solidFill>
                <a:srgbClr val="9B9BB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305106D-D6BC-4DF6-97D5-928347D132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5456" y="2198653"/>
            <a:ext cx="67519" cy="1200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3CA1467-10B9-482E-A246-9CAF245783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5456" y="2434885"/>
            <a:ext cx="67519" cy="1200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9EEA098-611A-4923-A007-D2D3A95834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5456" y="2671117"/>
            <a:ext cx="67519" cy="1200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5CB7DF2-6374-4572-A246-240EE46F0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5456" y="2907349"/>
            <a:ext cx="67519" cy="12003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307BBF1-1F89-45BD-8613-1CE25E6B2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5456" y="3143581"/>
            <a:ext cx="67519" cy="120033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6F3205-E479-4B64-8B30-5CDA94459B6D}"/>
              </a:ext>
            </a:extLst>
          </p:cNvPr>
          <p:cNvSpPr/>
          <p:nvPr/>
        </p:nvSpPr>
        <p:spPr>
          <a:xfrm>
            <a:off x="125941" y="959088"/>
            <a:ext cx="570696" cy="158442"/>
          </a:xfrm>
          <a:prstGeom prst="rect">
            <a:avLst/>
          </a:prstGeom>
          <a:solidFill>
            <a:srgbClr val="313756"/>
          </a:solidFill>
          <a:ln>
            <a:solidFill>
              <a:srgbClr val="3137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B579D97-6C14-4DBF-B914-B17E975C92EB}"/>
              </a:ext>
            </a:extLst>
          </p:cNvPr>
          <p:cNvSpPr/>
          <p:nvPr/>
        </p:nvSpPr>
        <p:spPr>
          <a:xfrm>
            <a:off x="822577" y="959088"/>
            <a:ext cx="629233" cy="158442"/>
          </a:xfrm>
          <a:prstGeom prst="rect">
            <a:avLst/>
          </a:prstGeom>
          <a:solidFill>
            <a:srgbClr val="31375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ensemble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F132EE1-E767-4DCB-97DA-4AC8DBAC5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42285" y="2160030"/>
            <a:ext cx="1138989" cy="21605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93B7E6F-EF28-42D8-9CE5-D5387CB7C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42285" y="2865825"/>
            <a:ext cx="1138989" cy="21605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F8525A-32F8-4B8B-85E3-632CE4F1E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42285" y="1924765"/>
            <a:ext cx="1138989" cy="216056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AE76362-53F2-4369-94D0-564F87494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42285" y="2395295"/>
            <a:ext cx="1138989" cy="21605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3781F02B-80AB-4404-8DEA-96090893B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42285" y="2630560"/>
            <a:ext cx="1138989" cy="21605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446A84AE-592A-4229-B226-5C53FA774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42285" y="3101092"/>
            <a:ext cx="1138989" cy="21605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0F55C77-89A2-401E-85DA-3265D2C5FDA1}"/>
              </a:ext>
            </a:extLst>
          </p:cNvPr>
          <p:cNvSpPr txBox="1"/>
          <p:nvPr/>
        </p:nvSpPr>
        <p:spPr>
          <a:xfrm>
            <a:off x="1408696" y="1697521"/>
            <a:ext cx="1103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Ensemble_model1</a:t>
            </a:r>
            <a:endParaRPr lang="ko-KR" altLang="en-US" sz="800" dirty="0">
              <a:solidFill>
                <a:srgbClr val="9B9B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589EDF-BFB3-456B-8C08-02063B267080}"/>
              </a:ext>
            </a:extLst>
          </p:cNvPr>
          <p:cNvSpPr txBox="1"/>
          <p:nvPr/>
        </p:nvSpPr>
        <p:spPr>
          <a:xfrm>
            <a:off x="1408696" y="3103791"/>
            <a:ext cx="123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Ensemble_model7</a:t>
            </a:r>
            <a:endParaRPr lang="ko-KR" altLang="en-US" sz="800" dirty="0">
              <a:solidFill>
                <a:srgbClr val="9B9B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146B1B-8A68-4193-82C3-648C2BB82F48}"/>
              </a:ext>
            </a:extLst>
          </p:cNvPr>
          <p:cNvSpPr txBox="1"/>
          <p:nvPr/>
        </p:nvSpPr>
        <p:spPr>
          <a:xfrm>
            <a:off x="1408696" y="1931899"/>
            <a:ext cx="123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Ensemble_model2</a:t>
            </a:r>
            <a:endParaRPr lang="ko-KR" altLang="en-US" sz="800" dirty="0">
              <a:solidFill>
                <a:srgbClr val="9B9B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6795B4-46F6-4876-9CD6-DD01473EAAD0}"/>
              </a:ext>
            </a:extLst>
          </p:cNvPr>
          <p:cNvSpPr txBox="1"/>
          <p:nvPr/>
        </p:nvSpPr>
        <p:spPr>
          <a:xfrm>
            <a:off x="1408696" y="2166277"/>
            <a:ext cx="123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Ensemble_model3</a:t>
            </a:r>
            <a:endParaRPr lang="ko-KR" altLang="en-US" sz="800" dirty="0">
              <a:solidFill>
                <a:srgbClr val="9B9B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E1B3B1-4B2B-49CC-B34C-641E2F837A93}"/>
              </a:ext>
            </a:extLst>
          </p:cNvPr>
          <p:cNvSpPr txBox="1"/>
          <p:nvPr/>
        </p:nvSpPr>
        <p:spPr>
          <a:xfrm>
            <a:off x="1408696" y="2400655"/>
            <a:ext cx="123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Ensemble_model4</a:t>
            </a:r>
            <a:endParaRPr lang="ko-KR" altLang="en-US" sz="800" dirty="0">
              <a:solidFill>
                <a:srgbClr val="9B9B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320331-2CFD-47F6-8597-E16D7FC8E483}"/>
              </a:ext>
            </a:extLst>
          </p:cNvPr>
          <p:cNvSpPr txBox="1"/>
          <p:nvPr/>
        </p:nvSpPr>
        <p:spPr>
          <a:xfrm>
            <a:off x="1408696" y="2635033"/>
            <a:ext cx="123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Ensemble_model5</a:t>
            </a:r>
            <a:endParaRPr lang="ko-KR" altLang="en-US" sz="800" dirty="0">
              <a:solidFill>
                <a:srgbClr val="9B9B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D28F95-F4B8-45AD-815B-3DA3C14AE94C}"/>
              </a:ext>
            </a:extLst>
          </p:cNvPr>
          <p:cNvSpPr txBox="1"/>
          <p:nvPr/>
        </p:nvSpPr>
        <p:spPr>
          <a:xfrm>
            <a:off x="1408696" y="2869411"/>
            <a:ext cx="123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Ensemble_model6</a:t>
            </a:r>
            <a:endParaRPr lang="ko-KR" altLang="en-US" sz="800" dirty="0">
              <a:solidFill>
                <a:srgbClr val="9B9B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6BD6BB-4041-400E-B589-D686D9C06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5456" y="1962421"/>
            <a:ext cx="67519" cy="120033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7D972DBD-CDB7-4843-9ED6-ED2D9B35253C}"/>
              </a:ext>
            </a:extLst>
          </p:cNvPr>
          <p:cNvGrpSpPr/>
          <p:nvPr/>
        </p:nvGrpSpPr>
        <p:grpSpPr>
          <a:xfrm>
            <a:off x="3682916" y="1689500"/>
            <a:ext cx="802126" cy="223465"/>
            <a:chOff x="3692443" y="1689500"/>
            <a:chExt cx="802126" cy="22346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C27C7AD-F8DB-4517-88E3-8EED60B8F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75456" y="1726189"/>
              <a:ext cx="67519" cy="120033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7179C685-554A-425A-8344-729095269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3701970" y="1689500"/>
              <a:ext cx="792599" cy="216056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CBD6892-4965-4891-9431-DAB3B06661A9}"/>
                </a:ext>
              </a:extLst>
            </p:cNvPr>
            <p:cNvSpPr txBox="1"/>
            <p:nvPr/>
          </p:nvSpPr>
          <p:spPr>
            <a:xfrm>
              <a:off x="3692443" y="1697521"/>
              <a:ext cx="7925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9B9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endParaRPr lang="ko-KR" altLang="en-US" sz="8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82130E5C-2892-4485-A8E6-02971BE75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5929" y="3145083"/>
            <a:ext cx="67519" cy="120033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39935BD-3100-4BD5-974C-7ACB10F8C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692443" y="3108394"/>
            <a:ext cx="792599" cy="21605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90F3BD9-91B2-4B51-8575-7CEF2FC664E2}"/>
              </a:ext>
            </a:extLst>
          </p:cNvPr>
          <p:cNvSpPr txBox="1"/>
          <p:nvPr/>
        </p:nvSpPr>
        <p:spPr>
          <a:xfrm>
            <a:off x="3682916" y="3116415"/>
            <a:ext cx="792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ko-KR" altLang="en-US" sz="800" dirty="0">
              <a:solidFill>
                <a:srgbClr val="9B9B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9ADB114-C2C6-4531-95D9-24A328856ACE}"/>
              </a:ext>
            </a:extLst>
          </p:cNvPr>
          <p:cNvGrpSpPr/>
          <p:nvPr/>
        </p:nvGrpSpPr>
        <p:grpSpPr>
          <a:xfrm>
            <a:off x="3682916" y="1927319"/>
            <a:ext cx="802126" cy="223465"/>
            <a:chOff x="3692443" y="1689500"/>
            <a:chExt cx="802126" cy="223465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E3937797-A6F0-4758-B4F9-10438029B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75456" y="1726189"/>
              <a:ext cx="67519" cy="120033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A6665E27-3276-4AF4-A64D-258EB67A7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3701970" y="1689500"/>
              <a:ext cx="792599" cy="216056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A1A90F-2171-4BC6-B6ED-598DADF1ECC5}"/>
                </a:ext>
              </a:extLst>
            </p:cNvPr>
            <p:cNvSpPr txBox="1"/>
            <p:nvPr/>
          </p:nvSpPr>
          <p:spPr>
            <a:xfrm>
              <a:off x="3692443" y="1697521"/>
              <a:ext cx="7925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9B9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endParaRPr lang="ko-KR" altLang="en-US" sz="8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909BB0B-DB31-448B-BCFA-5BA8276F99D1}"/>
              </a:ext>
            </a:extLst>
          </p:cNvPr>
          <p:cNvGrpSpPr/>
          <p:nvPr/>
        </p:nvGrpSpPr>
        <p:grpSpPr>
          <a:xfrm>
            <a:off x="3682916" y="2165138"/>
            <a:ext cx="802126" cy="223465"/>
            <a:chOff x="3692443" y="1689500"/>
            <a:chExt cx="802126" cy="223465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8525A464-AADE-45D5-8643-A2976DC1A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75456" y="1726189"/>
              <a:ext cx="67519" cy="120033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8BC77903-723F-48C1-959B-2AB0218BC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3701970" y="1689500"/>
              <a:ext cx="792599" cy="216056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7C81F68-93C1-467E-80DD-ED575A646BF7}"/>
                </a:ext>
              </a:extLst>
            </p:cNvPr>
            <p:cNvSpPr txBox="1"/>
            <p:nvPr/>
          </p:nvSpPr>
          <p:spPr>
            <a:xfrm>
              <a:off x="3692443" y="1697521"/>
              <a:ext cx="7925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9B9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avg</a:t>
              </a:r>
              <a:endParaRPr lang="ko-KR" altLang="en-US" sz="8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02013D8-DFF8-476A-9922-4BB123AF74E1}"/>
              </a:ext>
            </a:extLst>
          </p:cNvPr>
          <p:cNvGrpSpPr/>
          <p:nvPr/>
        </p:nvGrpSpPr>
        <p:grpSpPr>
          <a:xfrm>
            <a:off x="3682916" y="2402957"/>
            <a:ext cx="802126" cy="223465"/>
            <a:chOff x="3692443" y="1689500"/>
            <a:chExt cx="802126" cy="223465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776C123A-0537-4636-9725-56C3F4F01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75456" y="1726189"/>
              <a:ext cx="67519" cy="120033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130DE7E3-879B-42C0-9DF0-7C476AC91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3701970" y="1689500"/>
              <a:ext cx="792599" cy="216056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55BD221-1AB1-4AFC-8A0E-1DEFFBFF1DC9}"/>
                </a:ext>
              </a:extLst>
            </p:cNvPr>
            <p:cNvSpPr txBox="1"/>
            <p:nvPr/>
          </p:nvSpPr>
          <p:spPr>
            <a:xfrm>
              <a:off x="3692443" y="1697521"/>
              <a:ext cx="7925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9B9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endParaRPr lang="ko-KR" altLang="en-US" sz="8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198C94BF-C842-42C5-A9EA-5473A0DF3C0D}"/>
              </a:ext>
            </a:extLst>
          </p:cNvPr>
          <p:cNvGrpSpPr/>
          <p:nvPr/>
        </p:nvGrpSpPr>
        <p:grpSpPr>
          <a:xfrm>
            <a:off x="3682916" y="2640776"/>
            <a:ext cx="802126" cy="223465"/>
            <a:chOff x="3692443" y="1689500"/>
            <a:chExt cx="802126" cy="223465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F951404A-1119-49E3-BDE9-8626B4483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75456" y="1726189"/>
              <a:ext cx="67519" cy="120033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1D5F59DE-58DD-4DCB-B377-C72B33DC8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3701970" y="1689500"/>
              <a:ext cx="792599" cy="216056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6080C65-DB41-4C9B-BC3F-D02D5FACCB2F}"/>
                </a:ext>
              </a:extLst>
            </p:cNvPr>
            <p:cNvSpPr txBox="1"/>
            <p:nvPr/>
          </p:nvSpPr>
          <p:spPr>
            <a:xfrm>
              <a:off x="3692443" y="1697521"/>
              <a:ext cx="7925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9B9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max</a:t>
              </a:r>
              <a:endParaRPr lang="ko-KR" altLang="en-US" sz="8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EC2DA2A-0797-4F3B-808D-1A80012DCDD0}"/>
              </a:ext>
            </a:extLst>
          </p:cNvPr>
          <p:cNvGrpSpPr/>
          <p:nvPr/>
        </p:nvGrpSpPr>
        <p:grpSpPr>
          <a:xfrm>
            <a:off x="3682916" y="2878595"/>
            <a:ext cx="802126" cy="223465"/>
            <a:chOff x="3692443" y="1689500"/>
            <a:chExt cx="802126" cy="223465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F5980973-D0CF-4761-9922-4FCBE7237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75456" y="1726189"/>
              <a:ext cx="67519" cy="120033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224C5CEC-B644-4667-B2B9-4155FEC0E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3701970" y="1689500"/>
              <a:ext cx="792599" cy="216056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21EF68B-D616-4F77-B3BC-E39763B2959E}"/>
                </a:ext>
              </a:extLst>
            </p:cNvPr>
            <p:cNvSpPr txBox="1"/>
            <p:nvPr/>
          </p:nvSpPr>
          <p:spPr>
            <a:xfrm>
              <a:off x="3692443" y="1697521"/>
              <a:ext cx="7925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9B9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avg</a:t>
              </a:r>
              <a:endParaRPr lang="ko-KR" altLang="en-US" sz="8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FDEAF89-24A0-4F5D-8C89-F542E7C657EB}"/>
              </a:ext>
            </a:extLst>
          </p:cNvPr>
          <p:cNvGrpSpPr/>
          <p:nvPr/>
        </p:nvGrpSpPr>
        <p:grpSpPr>
          <a:xfrm>
            <a:off x="4573507" y="1696729"/>
            <a:ext cx="802126" cy="223465"/>
            <a:chOff x="3692443" y="1689500"/>
            <a:chExt cx="802126" cy="223465"/>
          </a:xfrm>
        </p:grpSpPr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14B63F4F-E3A6-4DAD-985F-C5FF916A2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75456" y="1726189"/>
              <a:ext cx="67519" cy="120033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F0ACA4AF-207F-4B15-A8A5-7B8EF706F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3701970" y="1689500"/>
              <a:ext cx="792599" cy="216056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6E8C5F5-A3DC-466B-BDA3-5979B46B0DD3}"/>
                </a:ext>
              </a:extLst>
            </p:cNvPr>
            <p:cNvSpPr txBox="1"/>
            <p:nvPr/>
          </p:nvSpPr>
          <p:spPr>
            <a:xfrm>
              <a:off x="3692443" y="1697521"/>
              <a:ext cx="7925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9B9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Ensemble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7D996996-A2EA-4801-B236-F88025751322}"/>
              </a:ext>
            </a:extLst>
          </p:cNvPr>
          <p:cNvGrpSpPr/>
          <p:nvPr/>
        </p:nvGrpSpPr>
        <p:grpSpPr>
          <a:xfrm>
            <a:off x="4573507" y="3100985"/>
            <a:ext cx="802126" cy="223465"/>
            <a:chOff x="3692443" y="1689500"/>
            <a:chExt cx="802126" cy="223465"/>
          </a:xfrm>
        </p:grpSpPr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13C48445-23F4-4672-B636-D854B0A50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75456" y="1726189"/>
              <a:ext cx="67519" cy="120033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BC72DB7D-C943-4F9E-9661-883EFF908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3701970" y="1689500"/>
              <a:ext cx="792599" cy="216056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B503B82-4B90-415B-8F82-8EEB6B6CF993}"/>
                </a:ext>
              </a:extLst>
            </p:cNvPr>
            <p:cNvSpPr txBox="1"/>
            <p:nvPr/>
          </p:nvSpPr>
          <p:spPr>
            <a:xfrm>
              <a:off x="3692443" y="1697521"/>
              <a:ext cx="7925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9B9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Ensemble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50ED6D46-315E-4C49-BE43-A5080D1DD38C}"/>
              </a:ext>
            </a:extLst>
          </p:cNvPr>
          <p:cNvGrpSpPr/>
          <p:nvPr/>
        </p:nvGrpSpPr>
        <p:grpSpPr>
          <a:xfrm>
            <a:off x="4573507" y="1930772"/>
            <a:ext cx="802126" cy="223465"/>
            <a:chOff x="3692443" y="1689500"/>
            <a:chExt cx="802126" cy="223465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42D9EBA8-54D4-4DA1-84BC-C0148BAC1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75456" y="1726189"/>
              <a:ext cx="67519" cy="120033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D863204E-07B8-442F-AB60-F8B5DA920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3701970" y="1689500"/>
              <a:ext cx="792599" cy="216056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7A3F1A0-4046-4A42-AB89-A59E5182807B}"/>
                </a:ext>
              </a:extLst>
            </p:cNvPr>
            <p:cNvSpPr txBox="1"/>
            <p:nvPr/>
          </p:nvSpPr>
          <p:spPr>
            <a:xfrm>
              <a:off x="3692443" y="1697521"/>
              <a:ext cx="7925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9B9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Ensemble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09D118D-AFE7-43A4-9A00-2EEE8BF1E99B}"/>
              </a:ext>
            </a:extLst>
          </p:cNvPr>
          <p:cNvGrpSpPr/>
          <p:nvPr/>
        </p:nvGrpSpPr>
        <p:grpSpPr>
          <a:xfrm>
            <a:off x="4573507" y="2164815"/>
            <a:ext cx="802126" cy="223465"/>
            <a:chOff x="3692443" y="1689500"/>
            <a:chExt cx="802126" cy="223465"/>
          </a:xfrm>
        </p:grpSpPr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8747C32E-8127-4347-82CD-3E1B8E66E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75456" y="1726189"/>
              <a:ext cx="67519" cy="120033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B76DE934-81E7-49D4-9FDF-46F3724AF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3701970" y="1689500"/>
              <a:ext cx="792599" cy="216056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A5633A2-4A28-4837-BF23-E47538E6A256}"/>
                </a:ext>
              </a:extLst>
            </p:cNvPr>
            <p:cNvSpPr txBox="1"/>
            <p:nvPr/>
          </p:nvSpPr>
          <p:spPr>
            <a:xfrm>
              <a:off x="3692443" y="1697521"/>
              <a:ext cx="7925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9B9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Ensemble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FD3A51A-988A-4B43-A530-121C7287353B}"/>
              </a:ext>
            </a:extLst>
          </p:cNvPr>
          <p:cNvGrpSpPr/>
          <p:nvPr/>
        </p:nvGrpSpPr>
        <p:grpSpPr>
          <a:xfrm>
            <a:off x="4573507" y="2398858"/>
            <a:ext cx="802126" cy="223465"/>
            <a:chOff x="3692443" y="1689500"/>
            <a:chExt cx="802126" cy="223465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9CF70F12-159A-43DC-8E58-AF87B8197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75456" y="1726189"/>
              <a:ext cx="67519" cy="120033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4A3C6209-527A-4720-9151-B0FFFAA9B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3701970" y="1689500"/>
              <a:ext cx="792599" cy="216056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3CC5BB-46A3-48CD-9E88-979F7B5619DD}"/>
                </a:ext>
              </a:extLst>
            </p:cNvPr>
            <p:cNvSpPr txBox="1"/>
            <p:nvPr/>
          </p:nvSpPr>
          <p:spPr>
            <a:xfrm>
              <a:off x="3692443" y="1697521"/>
              <a:ext cx="7925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9B9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Ensemble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B8A7A03-031C-41A7-849E-AF8DC53B862D}"/>
              </a:ext>
            </a:extLst>
          </p:cNvPr>
          <p:cNvGrpSpPr/>
          <p:nvPr/>
        </p:nvGrpSpPr>
        <p:grpSpPr>
          <a:xfrm>
            <a:off x="4573507" y="2632901"/>
            <a:ext cx="802126" cy="223465"/>
            <a:chOff x="3692443" y="1689500"/>
            <a:chExt cx="802126" cy="223465"/>
          </a:xfrm>
        </p:grpSpPr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EA898BB3-9CD2-4DC7-B1C7-6317D23C3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75456" y="1726189"/>
              <a:ext cx="67519" cy="120033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0B97183A-B4CC-4ED0-878E-13C8B117A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3701970" y="1689500"/>
              <a:ext cx="792599" cy="216056"/>
            </a:xfrm>
            <a:prstGeom prst="rect">
              <a:avLst/>
            </a:prstGeom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98E499F-E9FA-4934-BBC1-F73FDB4DD781}"/>
                </a:ext>
              </a:extLst>
            </p:cNvPr>
            <p:cNvSpPr txBox="1"/>
            <p:nvPr/>
          </p:nvSpPr>
          <p:spPr>
            <a:xfrm>
              <a:off x="3692443" y="1697521"/>
              <a:ext cx="7925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9B9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Ensemble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40296CD-C43D-474D-BC30-6442042407D7}"/>
              </a:ext>
            </a:extLst>
          </p:cNvPr>
          <p:cNvGrpSpPr/>
          <p:nvPr/>
        </p:nvGrpSpPr>
        <p:grpSpPr>
          <a:xfrm>
            <a:off x="4573507" y="2866944"/>
            <a:ext cx="802126" cy="223465"/>
            <a:chOff x="3692443" y="1689500"/>
            <a:chExt cx="802126" cy="223465"/>
          </a:xfrm>
        </p:grpSpPr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480B2C3F-811B-477D-A014-6E939393D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75456" y="1726189"/>
              <a:ext cx="67519" cy="120033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A8174531-86C1-4506-A2F9-D50A0AD65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3701970" y="1689500"/>
              <a:ext cx="792599" cy="216056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01A4AA6-2503-4785-828D-E042085C9CD6}"/>
                </a:ext>
              </a:extLst>
            </p:cNvPr>
            <p:cNvSpPr txBox="1"/>
            <p:nvPr/>
          </p:nvSpPr>
          <p:spPr>
            <a:xfrm>
              <a:off x="3692443" y="1697521"/>
              <a:ext cx="7925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9B9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Ensemble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DBE6F08B-F798-466E-A2D9-D04552E7F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" y="3340492"/>
            <a:ext cx="12044224" cy="28792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9D8C68-AB75-4FFA-B3B6-86ADF49932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4099" y="1704750"/>
            <a:ext cx="2781544" cy="200806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09589305-CC2F-4201-861A-B9DBEC9A50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4099" y="3115240"/>
            <a:ext cx="2781544" cy="200806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9806BEB8-0CEB-4726-BD49-FDAE4E92A2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4099" y="1939832"/>
            <a:ext cx="2781544" cy="200806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66E0890A-4838-437C-BE24-EAA86FD01C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4099" y="2174914"/>
            <a:ext cx="2781544" cy="200806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986DB956-998C-4516-AF36-341C642496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4099" y="2409996"/>
            <a:ext cx="2781544" cy="200806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A8D58F35-5732-4124-A1DC-407D131F25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4099" y="2645078"/>
            <a:ext cx="2781544" cy="200806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E77C0CD7-18A7-4220-B78E-3F3892912A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4099" y="2880160"/>
            <a:ext cx="2781544" cy="20080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95BE78-ADC0-47B9-B522-E585B6EB4C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4483" y="1219200"/>
            <a:ext cx="1211179" cy="216775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7F34D35-87A7-4ACC-87BD-A5F7A2A01C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3952" y="1471559"/>
            <a:ext cx="181709" cy="201899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26A9B49D-3CBB-497B-86D3-5423D5084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78299"/>
            <a:ext cx="1168466" cy="147756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4841A951-7FC7-46DD-89AF-AAD14036DD52}"/>
              </a:ext>
            </a:extLst>
          </p:cNvPr>
          <p:cNvSpPr txBox="1"/>
          <p:nvPr/>
        </p:nvSpPr>
        <p:spPr>
          <a:xfrm>
            <a:off x="6681749" y="1205367"/>
            <a:ext cx="1343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9B9BB0"/>
                </a:solidFill>
              </a:rPr>
              <a:t>Selected_version</a:t>
            </a:r>
            <a:endParaRPr lang="ko-KR" altLang="en-US" sz="1000" b="1" dirty="0">
              <a:solidFill>
                <a:srgbClr val="9B9BB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9B2CF5C-D1F1-49C0-ADE1-336DEA8DF8F5}"/>
              </a:ext>
            </a:extLst>
          </p:cNvPr>
          <p:cNvSpPr txBox="1"/>
          <p:nvPr/>
        </p:nvSpPr>
        <p:spPr>
          <a:xfrm>
            <a:off x="5416111" y="1720072"/>
            <a:ext cx="1594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Version1, Version2 </a:t>
            </a:r>
            <a:endParaRPr lang="ko-KR" altLang="en-US" sz="800" dirty="0">
              <a:solidFill>
                <a:srgbClr val="9B9B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5BD48C-ACD8-435B-A9E8-4C1DAED13D03}"/>
              </a:ext>
            </a:extLst>
          </p:cNvPr>
          <p:cNvSpPr txBox="1"/>
          <p:nvPr/>
        </p:nvSpPr>
        <p:spPr>
          <a:xfrm>
            <a:off x="5416111" y="3109006"/>
            <a:ext cx="1594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Version3, Version5</a:t>
            </a:r>
            <a:endParaRPr lang="ko-KR" altLang="en-US" sz="800" dirty="0">
              <a:solidFill>
                <a:srgbClr val="9B9B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B7FE914-0D8E-4C42-B3B3-3892609678AB}"/>
              </a:ext>
            </a:extLst>
          </p:cNvPr>
          <p:cNvSpPr txBox="1"/>
          <p:nvPr/>
        </p:nvSpPr>
        <p:spPr>
          <a:xfrm>
            <a:off x="5416111" y="1951561"/>
            <a:ext cx="1594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Version3, Version4 </a:t>
            </a:r>
            <a:endParaRPr lang="ko-KR" altLang="en-US" sz="800" dirty="0">
              <a:solidFill>
                <a:srgbClr val="9B9B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6FBCBC7-2D8B-41FE-9CF5-C849B219E0F1}"/>
              </a:ext>
            </a:extLst>
          </p:cNvPr>
          <p:cNvSpPr txBox="1"/>
          <p:nvPr/>
        </p:nvSpPr>
        <p:spPr>
          <a:xfrm>
            <a:off x="5416110" y="2183050"/>
            <a:ext cx="2378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Version1, Version2, Version3 </a:t>
            </a:r>
            <a:endParaRPr lang="ko-KR" altLang="en-US" sz="800" dirty="0">
              <a:solidFill>
                <a:srgbClr val="9B9B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92710A9-E42C-4974-BD6F-7C9D84E44FC0}"/>
              </a:ext>
            </a:extLst>
          </p:cNvPr>
          <p:cNvSpPr txBox="1"/>
          <p:nvPr/>
        </p:nvSpPr>
        <p:spPr>
          <a:xfrm>
            <a:off x="5416111" y="2414539"/>
            <a:ext cx="2155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Version4, Version5, Version6 </a:t>
            </a:r>
            <a:endParaRPr lang="ko-KR" altLang="en-US" sz="800" dirty="0">
              <a:solidFill>
                <a:srgbClr val="9B9B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651DE48-8D92-40C3-A36B-01E83E865F5B}"/>
              </a:ext>
            </a:extLst>
          </p:cNvPr>
          <p:cNvSpPr txBox="1"/>
          <p:nvPr/>
        </p:nvSpPr>
        <p:spPr>
          <a:xfrm>
            <a:off x="5416110" y="2646028"/>
            <a:ext cx="21558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Version1, Version3, Version5</a:t>
            </a:r>
            <a:endParaRPr lang="ko-KR" altLang="en-US" sz="800" dirty="0">
              <a:solidFill>
                <a:srgbClr val="9B9B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813510C-C5E6-49E3-8142-C97B9FB3D5EB}"/>
              </a:ext>
            </a:extLst>
          </p:cNvPr>
          <p:cNvSpPr txBox="1"/>
          <p:nvPr/>
        </p:nvSpPr>
        <p:spPr>
          <a:xfrm>
            <a:off x="5416111" y="2877517"/>
            <a:ext cx="1594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Version2, Version4 </a:t>
            </a:r>
            <a:endParaRPr lang="ko-KR" altLang="en-US" sz="800" dirty="0">
              <a:solidFill>
                <a:srgbClr val="9B9B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76D78F0-4FF8-456D-B83D-5BC04FE43D64}"/>
              </a:ext>
            </a:extLst>
          </p:cNvPr>
          <p:cNvSpPr txBox="1"/>
          <p:nvPr/>
        </p:nvSpPr>
        <p:spPr>
          <a:xfrm>
            <a:off x="0" y="190956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– </a:t>
            </a:r>
            <a:r>
              <a:rPr lang="en-US" altLang="ko-KR" dirty="0" err="1"/>
              <a:t>ModelManagement</a:t>
            </a:r>
            <a:r>
              <a:rPr lang="en-US" altLang="ko-KR" dirty="0"/>
              <a:t>(Ensemble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2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389604-38DE-44B4-A251-CE7EEE224435}"/>
              </a:ext>
            </a:extLst>
          </p:cNvPr>
          <p:cNvSpPr txBox="1"/>
          <p:nvPr/>
        </p:nvSpPr>
        <p:spPr>
          <a:xfrm>
            <a:off x="0" y="190956"/>
            <a:ext cx="535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 필요 사항 </a:t>
            </a:r>
            <a:r>
              <a:rPr lang="en-US" altLang="ko-KR" dirty="0"/>
              <a:t>– </a:t>
            </a:r>
            <a:r>
              <a:rPr lang="en-US" altLang="ko-KR" dirty="0" err="1"/>
              <a:t>Modelmanagement</a:t>
            </a:r>
            <a:r>
              <a:rPr lang="en-US" altLang="ko-KR" dirty="0"/>
              <a:t> version</a:t>
            </a:r>
            <a:r>
              <a:rPr lang="ko-KR" altLang="en-US" dirty="0"/>
              <a:t>관리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F78772-05BD-4EF5-9110-A5203F8C760C}"/>
              </a:ext>
            </a:extLst>
          </p:cNvPr>
          <p:cNvSpPr txBox="1"/>
          <p:nvPr/>
        </p:nvSpPr>
        <p:spPr>
          <a:xfrm>
            <a:off x="399792" y="3166444"/>
            <a:ext cx="5823284" cy="1995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버전 변경 시 모델 중단</a:t>
            </a:r>
            <a:r>
              <a:rPr lang="en-US" altLang="ko-KR" dirty="0"/>
              <a:t>, </a:t>
            </a:r>
            <a:r>
              <a:rPr lang="ko-KR" altLang="en-US" dirty="0"/>
              <a:t>시작 </a:t>
            </a:r>
            <a:r>
              <a:rPr lang="en-US" altLang="ko-KR" dirty="0"/>
              <a:t>API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버전 변경 후 </a:t>
            </a:r>
            <a:r>
              <a:rPr lang="en-US" altLang="ko-KR" sz="1200" dirty="0"/>
              <a:t>save</a:t>
            </a:r>
            <a:r>
              <a:rPr lang="ko-KR" altLang="en-US" sz="1200" dirty="0"/>
              <a:t>버튼을 누르면 </a:t>
            </a:r>
            <a:r>
              <a:rPr lang="en-US" altLang="ko-KR" sz="1200" dirty="0"/>
              <a:t>API </a:t>
            </a:r>
            <a:r>
              <a:rPr lang="ko-KR" altLang="en-US" sz="1200" dirty="0"/>
              <a:t>전송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API</a:t>
            </a:r>
            <a:r>
              <a:rPr lang="ko-KR" altLang="en-US" sz="1200" dirty="0"/>
              <a:t>에서 보낸 </a:t>
            </a:r>
            <a:r>
              <a:rPr lang="en-US" altLang="ko-KR" sz="1200" dirty="0" err="1"/>
              <a:t>model_name</a:t>
            </a:r>
            <a:r>
              <a:rPr lang="en-US" altLang="ko-KR" sz="1200" dirty="0"/>
              <a:t>(version)</a:t>
            </a:r>
            <a:r>
              <a:rPr lang="ko-KR" altLang="en-US" sz="1200" dirty="0"/>
              <a:t>의 정보에서 </a:t>
            </a:r>
            <a:r>
              <a:rPr lang="en-US" altLang="ko-KR" sz="1200" dirty="0"/>
              <a:t>version</a:t>
            </a:r>
            <a:r>
              <a:rPr lang="ko-KR" altLang="en-US" sz="1200" dirty="0"/>
              <a:t>이 다르다면</a:t>
            </a:r>
            <a:br>
              <a:rPr lang="en-US" altLang="ko-KR" sz="1200" dirty="0"/>
            </a:br>
            <a:r>
              <a:rPr lang="ko-KR" altLang="en-US" sz="1200" dirty="0"/>
              <a:t>기존에 실행되고 있던 </a:t>
            </a:r>
            <a:r>
              <a:rPr lang="en-US" altLang="ko-KR" sz="1200" dirty="0" err="1"/>
              <a:t>model_name</a:t>
            </a:r>
            <a:r>
              <a:rPr lang="en-US" altLang="ko-KR" sz="1200" dirty="0"/>
              <a:t>(version)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종료시키고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새롭게 요청한 </a:t>
            </a:r>
            <a:r>
              <a:rPr lang="en-US" altLang="ko-KR" sz="1200" dirty="0" err="1"/>
              <a:t>model_name</a:t>
            </a:r>
            <a:r>
              <a:rPr lang="en-US" altLang="ko-KR" sz="1200" dirty="0"/>
              <a:t>(version)</a:t>
            </a:r>
            <a:r>
              <a:rPr lang="ko-KR" altLang="en-US" sz="1200" dirty="0"/>
              <a:t>을 실행시키게 하기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BE3343-FE35-4EE5-981E-CB781FD75040}"/>
              </a:ext>
            </a:extLst>
          </p:cNvPr>
          <p:cNvSpPr txBox="1"/>
          <p:nvPr/>
        </p:nvSpPr>
        <p:spPr>
          <a:xfrm>
            <a:off x="399792" y="2242797"/>
            <a:ext cx="5823284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버전 제거 시 </a:t>
            </a:r>
            <a:r>
              <a:rPr lang="en-US" altLang="ko-KR" dirty="0"/>
              <a:t>API(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체크박스는 현재 실행중인 </a:t>
            </a:r>
            <a:r>
              <a:rPr lang="en-US" altLang="ko-KR" sz="1200" dirty="0"/>
              <a:t>version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고정되있을</a:t>
            </a:r>
            <a:r>
              <a:rPr lang="ko-KR" altLang="en-US" sz="1200" dirty="0"/>
              <a:t> 예정</a:t>
            </a:r>
            <a:endParaRPr lang="en-US" altLang="ko-KR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6D8B2C-5F81-4B5E-B58F-7D905004CEA3}"/>
              </a:ext>
            </a:extLst>
          </p:cNvPr>
          <p:cNvSpPr txBox="1"/>
          <p:nvPr/>
        </p:nvSpPr>
        <p:spPr>
          <a:xfrm>
            <a:off x="399792" y="1042151"/>
            <a:ext cx="5823284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Version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 err="1"/>
              <a:t>model_info</a:t>
            </a:r>
            <a:r>
              <a:rPr lang="ko-KR" altLang="en-US" dirty="0"/>
              <a:t>정보 변경</a:t>
            </a:r>
          </a:p>
          <a:p>
            <a:endParaRPr lang="en-US" altLang="ko-KR" dirty="0"/>
          </a:p>
          <a:p>
            <a:r>
              <a:rPr lang="en-US" altLang="ko-KR" sz="1200" dirty="0" err="1"/>
              <a:t>Version_name</a:t>
            </a:r>
            <a:r>
              <a:rPr lang="ko-KR" altLang="en-US" sz="1200" dirty="0"/>
              <a:t>클릭할 때 </a:t>
            </a:r>
            <a:r>
              <a:rPr lang="en-US" altLang="ko-KR" sz="1200" dirty="0" err="1"/>
              <a:t>Model_info</a:t>
            </a:r>
            <a:r>
              <a:rPr lang="ko-KR" altLang="en-US" sz="1200" dirty="0"/>
              <a:t>정보 가져오기</a:t>
            </a:r>
            <a:endParaRPr lang="en-US" altLang="ko-KR" sz="1200" dirty="0"/>
          </a:p>
          <a:p>
            <a:r>
              <a:rPr lang="ko-KR" altLang="en-US" sz="1200" dirty="0"/>
              <a:t>선택사항 </a:t>
            </a:r>
            <a:r>
              <a:rPr lang="en-US" altLang="ko-KR" sz="1200" dirty="0"/>
              <a:t>(json or </a:t>
            </a:r>
            <a:r>
              <a:rPr lang="en-US" altLang="ko-KR" sz="1200" dirty="0" err="1"/>
              <a:t>tag_setting</a:t>
            </a:r>
            <a:r>
              <a:rPr lang="ko-KR" altLang="en-US" sz="1200" dirty="0"/>
              <a:t>처럼 표형식</a:t>
            </a:r>
            <a:r>
              <a:rPr lang="en-US" altLang="ko-KR" sz="1200" dirty="0"/>
              <a:t>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CEB155E-DC83-47BB-9370-6A638CE87E2E}"/>
              </a:ext>
            </a:extLst>
          </p:cNvPr>
          <p:cNvGrpSpPr/>
          <p:nvPr/>
        </p:nvGrpSpPr>
        <p:grpSpPr>
          <a:xfrm>
            <a:off x="7161931" y="2011965"/>
            <a:ext cx="3876992" cy="3462983"/>
            <a:chOff x="7161931" y="2011965"/>
            <a:chExt cx="3876992" cy="346298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930F3EB-8218-4781-BAD0-D822FE906913}"/>
                </a:ext>
              </a:extLst>
            </p:cNvPr>
            <p:cNvSpPr/>
            <p:nvPr/>
          </p:nvSpPr>
          <p:spPr>
            <a:xfrm>
              <a:off x="7161931" y="2227023"/>
              <a:ext cx="3876992" cy="3247925"/>
            </a:xfrm>
            <a:prstGeom prst="rect">
              <a:avLst/>
            </a:prstGeom>
            <a:solidFill>
              <a:srgbClr val="2A2C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0517109-3AF2-441B-AAC7-490CB903BBA8}"/>
                </a:ext>
              </a:extLst>
            </p:cNvPr>
            <p:cNvSpPr/>
            <p:nvPr/>
          </p:nvSpPr>
          <p:spPr>
            <a:xfrm>
              <a:off x="7336178" y="4020776"/>
              <a:ext cx="3488971" cy="1067603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 "durations": [{</a:t>
              </a:r>
            </a:p>
            <a:p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"start": "2025-02-28 23:59:58",</a:t>
              </a:r>
            </a:p>
            <a:p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                "end": "2025-03-14 23:59:59"}]},</a:t>
              </a:r>
            </a:p>
            <a:p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    "</a:t>
              </a:r>
              <a:r>
                <a:rPr lang="en-US" altLang="ko-KR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model_params</a:t>
              </a:r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": {</a:t>
              </a:r>
            </a:p>
            <a:p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        "</a:t>
              </a:r>
              <a:r>
                <a:rPr lang="en-US" altLang="ko-KR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window_size</a:t>
              </a:r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": 4,</a:t>
              </a:r>
            </a:p>
            <a:p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        "</a:t>
              </a:r>
              <a:r>
                <a:rPr lang="en-US" altLang="ko-KR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scaler_type</a:t>
              </a:r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": "</a:t>
              </a:r>
              <a:r>
                <a:rPr lang="en-US" altLang="ko-KR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MinMaxScaler</a:t>
              </a:r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",</a:t>
              </a:r>
            </a:p>
            <a:p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        "</a:t>
              </a:r>
              <a:r>
                <a:rPr lang="en-US" altLang="ko-KR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distance_metric</a:t>
              </a:r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": "Euclidean",</a:t>
              </a:r>
            </a:p>
            <a:p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        "</a:t>
              </a:r>
              <a:r>
                <a:rPr lang="en-US" altLang="ko-KR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n_nns</a:t>
              </a:r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": 1,</a:t>
              </a:r>
            </a:p>
            <a:p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        "</a:t>
              </a:r>
              <a:r>
                <a:rPr lang="en-US" altLang="ko-KR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n_trees</a:t>
              </a:r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": 15,</a:t>
              </a:r>
            </a:p>
            <a:p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        "</a:t>
              </a:r>
              <a:r>
                <a:rPr lang="en-US" altLang="ko-KR" sz="600" dirty="0" err="1">
                  <a:latin typeface="Arial" panose="020B0604020202020204" pitchFamily="34" charset="0"/>
                  <a:cs typeface="Arial" panose="020B0604020202020204" pitchFamily="34" charset="0"/>
                </a:rPr>
                <a:t>n_undersampled_data</a:t>
              </a:r>
              <a:r>
                <a:rPr lang="en-US" altLang="ko-KR" sz="600" dirty="0">
                  <a:latin typeface="Arial" panose="020B0604020202020204" pitchFamily="34" charset="0"/>
                  <a:cs typeface="Arial" panose="020B0604020202020204" pitchFamily="34" charset="0"/>
                </a:rPr>
                <a:t>": 10000}</a:t>
              </a:r>
              <a:endParaRPr lang="ko-KR" alt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4C4A9BF-784A-487D-B0DC-6DD2C3827D62}"/>
                </a:ext>
              </a:extLst>
            </p:cNvPr>
            <p:cNvSpPr/>
            <p:nvPr/>
          </p:nvSpPr>
          <p:spPr>
            <a:xfrm>
              <a:off x="10290818" y="5190143"/>
              <a:ext cx="628349" cy="158443"/>
            </a:xfrm>
            <a:prstGeom prst="rect">
              <a:avLst/>
            </a:prstGeom>
            <a:solidFill>
              <a:srgbClr val="313756"/>
            </a:solidFill>
            <a:ln>
              <a:solidFill>
                <a:srgbClr val="3137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cancel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8D93054-B2B9-47C8-9B57-96284582A3A7}"/>
                </a:ext>
              </a:extLst>
            </p:cNvPr>
            <p:cNvSpPr/>
            <p:nvPr/>
          </p:nvSpPr>
          <p:spPr>
            <a:xfrm>
              <a:off x="9662972" y="5190144"/>
              <a:ext cx="570696" cy="158442"/>
            </a:xfrm>
            <a:prstGeom prst="rect">
              <a:avLst/>
            </a:prstGeom>
            <a:solidFill>
              <a:srgbClr val="313756"/>
            </a:solidFill>
            <a:ln>
              <a:solidFill>
                <a:srgbClr val="3137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3854FF4-F0AB-4E7A-AAB5-FCEB13CCA9BC}"/>
                </a:ext>
              </a:extLst>
            </p:cNvPr>
            <p:cNvSpPr/>
            <p:nvPr/>
          </p:nvSpPr>
          <p:spPr>
            <a:xfrm>
              <a:off x="7336179" y="2364332"/>
              <a:ext cx="3488971" cy="211803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ANNOY_TESTMODEL 1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7F74B19-810E-4754-80F6-6859D7E3812F}"/>
                </a:ext>
              </a:extLst>
            </p:cNvPr>
            <p:cNvGrpSpPr/>
            <p:nvPr/>
          </p:nvGrpSpPr>
          <p:grpSpPr>
            <a:xfrm>
              <a:off x="7161931" y="2011965"/>
              <a:ext cx="3876992" cy="230832"/>
              <a:chOff x="5635977" y="2079564"/>
              <a:chExt cx="3876992" cy="230832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1ED4A203-4FB8-4AD5-96C6-8590D72E4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35977" y="2092853"/>
                <a:ext cx="3876992" cy="205349"/>
              </a:xfrm>
              <a:prstGeom prst="rect">
                <a:avLst/>
              </a:prstGeom>
            </p:spPr>
          </p:pic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A339794B-9F70-4101-B53C-7393E196F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2651" y="2107686"/>
                <a:ext cx="1324160" cy="181000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F97AB48-44D1-45A1-9518-8953BF82C655}"/>
                  </a:ext>
                </a:extLst>
              </p:cNvPr>
              <p:cNvSpPr txBox="1"/>
              <p:nvPr/>
            </p:nvSpPr>
            <p:spPr>
              <a:xfrm>
                <a:off x="5886375" y="2079564"/>
                <a:ext cx="11098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Version Info</a:t>
                </a:r>
                <a:endParaRPr lang="ko-KR" altLang="en-US" sz="9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7F49FD-C07D-4C1E-8D08-B7C3422D58E3}"/>
                </a:ext>
              </a:extLst>
            </p:cNvPr>
            <p:cNvSpPr/>
            <p:nvPr/>
          </p:nvSpPr>
          <p:spPr>
            <a:xfrm>
              <a:off x="7329805" y="5190144"/>
              <a:ext cx="570696" cy="158442"/>
            </a:xfrm>
            <a:prstGeom prst="rect">
              <a:avLst/>
            </a:prstGeom>
            <a:solidFill>
              <a:srgbClr val="313756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1805C51-5B7B-4A8D-B10C-252F925EFEE2}"/>
                </a:ext>
              </a:extLst>
            </p:cNvPr>
            <p:cNvSpPr/>
            <p:nvPr/>
          </p:nvSpPr>
          <p:spPr>
            <a:xfrm>
              <a:off x="7957650" y="5190144"/>
              <a:ext cx="731103" cy="150957"/>
            </a:xfrm>
            <a:prstGeom prst="rect">
              <a:avLst/>
            </a:prstGeom>
            <a:solidFill>
              <a:srgbClr val="313756"/>
            </a:solidFill>
            <a:ln>
              <a:solidFill>
                <a:srgbClr val="3137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ensemble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A87C0D6-FCEE-4F55-B476-6DBD6059C45B}"/>
                </a:ext>
              </a:extLst>
            </p:cNvPr>
            <p:cNvSpPr/>
            <p:nvPr/>
          </p:nvSpPr>
          <p:spPr>
            <a:xfrm>
              <a:off x="7336178" y="2573117"/>
              <a:ext cx="505401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B8135FF-51B4-48CD-97E6-4C9B98863742}"/>
                </a:ext>
              </a:extLst>
            </p:cNvPr>
            <p:cNvSpPr/>
            <p:nvPr/>
          </p:nvSpPr>
          <p:spPr>
            <a:xfrm>
              <a:off x="7847056" y="2573117"/>
              <a:ext cx="93770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82161AE-95F6-4650-83D9-B936E503C658}"/>
                </a:ext>
              </a:extLst>
            </p:cNvPr>
            <p:cNvSpPr/>
            <p:nvPr/>
          </p:nvSpPr>
          <p:spPr>
            <a:xfrm>
              <a:off x="10299767" y="2573117"/>
              <a:ext cx="52538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4762217-2E4B-4498-9DBC-CA03D909E038}"/>
                </a:ext>
              </a:extLst>
            </p:cNvPr>
            <p:cNvSpPr/>
            <p:nvPr/>
          </p:nvSpPr>
          <p:spPr>
            <a:xfrm>
              <a:off x="8786296" y="2573117"/>
              <a:ext cx="1516015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LastedEditTime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B443FCE-9A31-4CD9-AFF0-C7C109591FC4}"/>
                </a:ext>
              </a:extLst>
            </p:cNvPr>
            <p:cNvSpPr/>
            <p:nvPr/>
          </p:nvSpPr>
          <p:spPr>
            <a:xfrm>
              <a:off x="7336178" y="2811720"/>
              <a:ext cx="505401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63FD531-9AC3-40DF-BD3A-8128C32C1F79}"/>
                </a:ext>
              </a:extLst>
            </p:cNvPr>
            <p:cNvSpPr/>
            <p:nvPr/>
          </p:nvSpPr>
          <p:spPr>
            <a:xfrm>
              <a:off x="7506731" y="2822644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92D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ko-KR" alt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E08A66C-C4E5-46B0-9BAC-E5FDC972FA6F}"/>
                </a:ext>
              </a:extLst>
            </p:cNvPr>
            <p:cNvSpPr/>
            <p:nvPr/>
          </p:nvSpPr>
          <p:spPr>
            <a:xfrm>
              <a:off x="7847056" y="2811720"/>
              <a:ext cx="93770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Version1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1736C4C-2762-4B99-A856-9A647BC5F9C4}"/>
                </a:ext>
              </a:extLst>
            </p:cNvPr>
            <p:cNvSpPr/>
            <p:nvPr/>
          </p:nvSpPr>
          <p:spPr>
            <a:xfrm>
              <a:off x="10299767" y="2811720"/>
              <a:ext cx="52538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8D10531-22C9-4684-B382-F4DC139A6B24}"/>
                </a:ext>
              </a:extLst>
            </p:cNvPr>
            <p:cNvSpPr/>
            <p:nvPr/>
          </p:nvSpPr>
          <p:spPr>
            <a:xfrm>
              <a:off x="8786296" y="2811720"/>
              <a:ext cx="1516015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2025-04-30 13:50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FE0C494-AD12-4CAF-942A-5057D19086E5}"/>
                </a:ext>
              </a:extLst>
            </p:cNvPr>
            <p:cNvSpPr/>
            <p:nvPr/>
          </p:nvSpPr>
          <p:spPr>
            <a:xfrm>
              <a:off x="10461558" y="2825320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AA4D0EF-03B1-4AD2-A260-D6A2F7016CC3}"/>
                </a:ext>
              </a:extLst>
            </p:cNvPr>
            <p:cNvSpPr/>
            <p:nvPr/>
          </p:nvSpPr>
          <p:spPr>
            <a:xfrm>
              <a:off x="7336178" y="3058344"/>
              <a:ext cx="505401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82D1136-20EF-41FE-AEAE-A3CCF5C46EDB}"/>
                </a:ext>
              </a:extLst>
            </p:cNvPr>
            <p:cNvSpPr/>
            <p:nvPr/>
          </p:nvSpPr>
          <p:spPr>
            <a:xfrm>
              <a:off x="7506731" y="3077289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63892E0-95B2-4266-A473-31DADC24ECC3}"/>
                </a:ext>
              </a:extLst>
            </p:cNvPr>
            <p:cNvSpPr/>
            <p:nvPr/>
          </p:nvSpPr>
          <p:spPr>
            <a:xfrm>
              <a:off x="7847056" y="3058344"/>
              <a:ext cx="93770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Version2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AFA4B51-4DE5-46B2-AA8A-EC967BFE3EEB}"/>
                </a:ext>
              </a:extLst>
            </p:cNvPr>
            <p:cNvSpPr/>
            <p:nvPr/>
          </p:nvSpPr>
          <p:spPr>
            <a:xfrm>
              <a:off x="10299767" y="3058344"/>
              <a:ext cx="52538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4ADC6A4-567C-42A7-AF23-E7F9011F6880}"/>
                </a:ext>
              </a:extLst>
            </p:cNvPr>
            <p:cNvSpPr/>
            <p:nvPr/>
          </p:nvSpPr>
          <p:spPr>
            <a:xfrm>
              <a:off x="8786296" y="3058344"/>
              <a:ext cx="1516015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2025-05-10 09:25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F4605A2-C481-4079-AA04-C7278F59F0F4}"/>
                </a:ext>
              </a:extLst>
            </p:cNvPr>
            <p:cNvSpPr/>
            <p:nvPr/>
          </p:nvSpPr>
          <p:spPr>
            <a:xfrm>
              <a:off x="10461558" y="3071944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8CAAC1F-0B7E-455E-B6EA-9763B307A217}"/>
                </a:ext>
              </a:extLst>
            </p:cNvPr>
            <p:cNvSpPr/>
            <p:nvPr/>
          </p:nvSpPr>
          <p:spPr>
            <a:xfrm>
              <a:off x="7336178" y="3296947"/>
              <a:ext cx="505401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9980975-D675-45E6-8263-B4FE86E60831}"/>
                </a:ext>
              </a:extLst>
            </p:cNvPr>
            <p:cNvSpPr/>
            <p:nvPr/>
          </p:nvSpPr>
          <p:spPr>
            <a:xfrm>
              <a:off x="7506731" y="3307871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6C34005-9577-4C46-8682-C95BAE4338A5}"/>
                </a:ext>
              </a:extLst>
            </p:cNvPr>
            <p:cNvSpPr/>
            <p:nvPr/>
          </p:nvSpPr>
          <p:spPr>
            <a:xfrm>
              <a:off x="7847056" y="3296947"/>
              <a:ext cx="93770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Version3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311F585-D26E-4C75-8EA5-E180208C1B8B}"/>
                </a:ext>
              </a:extLst>
            </p:cNvPr>
            <p:cNvSpPr/>
            <p:nvPr/>
          </p:nvSpPr>
          <p:spPr>
            <a:xfrm>
              <a:off x="10299767" y="3296947"/>
              <a:ext cx="52538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7EB3D3A-B703-4C70-81BA-EDFE75F5AAE9}"/>
                </a:ext>
              </a:extLst>
            </p:cNvPr>
            <p:cNvSpPr/>
            <p:nvPr/>
          </p:nvSpPr>
          <p:spPr>
            <a:xfrm>
              <a:off x="8786296" y="3296947"/>
              <a:ext cx="1516015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2025-05-12 16:45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9398E4B-9DD0-44D5-BD18-C93A7F97F3C9}"/>
                </a:ext>
              </a:extLst>
            </p:cNvPr>
            <p:cNvSpPr/>
            <p:nvPr/>
          </p:nvSpPr>
          <p:spPr>
            <a:xfrm>
              <a:off x="10461558" y="3310547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FE9AB3E-1F82-4331-9EEB-683C41E86857}"/>
                </a:ext>
              </a:extLst>
            </p:cNvPr>
            <p:cNvSpPr/>
            <p:nvPr/>
          </p:nvSpPr>
          <p:spPr>
            <a:xfrm>
              <a:off x="7336178" y="3535550"/>
              <a:ext cx="505401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736ED7E-A54C-431C-8DD5-F66733E6D1FD}"/>
                </a:ext>
              </a:extLst>
            </p:cNvPr>
            <p:cNvSpPr/>
            <p:nvPr/>
          </p:nvSpPr>
          <p:spPr>
            <a:xfrm>
              <a:off x="7506731" y="3546474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54ED311-065F-4E38-B3C6-9A3B8086FF5E}"/>
                </a:ext>
              </a:extLst>
            </p:cNvPr>
            <p:cNvSpPr/>
            <p:nvPr/>
          </p:nvSpPr>
          <p:spPr>
            <a:xfrm>
              <a:off x="7847056" y="3535550"/>
              <a:ext cx="93770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Empty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D6CD0CA-A443-4D91-AE5E-21695832D94B}"/>
                </a:ext>
              </a:extLst>
            </p:cNvPr>
            <p:cNvSpPr/>
            <p:nvPr/>
          </p:nvSpPr>
          <p:spPr>
            <a:xfrm>
              <a:off x="10299767" y="3535550"/>
              <a:ext cx="52538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002CEBF-AB07-4C15-9F88-0957121A102D}"/>
                </a:ext>
              </a:extLst>
            </p:cNvPr>
            <p:cNvSpPr/>
            <p:nvPr/>
          </p:nvSpPr>
          <p:spPr>
            <a:xfrm>
              <a:off x="8786296" y="3535550"/>
              <a:ext cx="1516015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E82B653-42B2-4330-ACCA-D40F8E71F132}"/>
                </a:ext>
              </a:extLst>
            </p:cNvPr>
            <p:cNvSpPr/>
            <p:nvPr/>
          </p:nvSpPr>
          <p:spPr>
            <a:xfrm>
              <a:off x="10461558" y="3549150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009F3BF-120A-45AA-9AC6-DB8473F697F7}"/>
                </a:ext>
              </a:extLst>
            </p:cNvPr>
            <p:cNvSpPr/>
            <p:nvPr/>
          </p:nvSpPr>
          <p:spPr>
            <a:xfrm>
              <a:off x="7336178" y="3776857"/>
              <a:ext cx="505401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2F489A0-ADC5-4451-9CE6-EB052D4D41CC}"/>
                </a:ext>
              </a:extLst>
            </p:cNvPr>
            <p:cNvSpPr/>
            <p:nvPr/>
          </p:nvSpPr>
          <p:spPr>
            <a:xfrm>
              <a:off x="7506731" y="3787781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6E18D74-B58C-4DA0-AEB9-CA4D08790A5A}"/>
                </a:ext>
              </a:extLst>
            </p:cNvPr>
            <p:cNvSpPr/>
            <p:nvPr/>
          </p:nvSpPr>
          <p:spPr>
            <a:xfrm>
              <a:off x="7847056" y="3776857"/>
              <a:ext cx="93770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latin typeface="Arial" panose="020B0604020202020204" pitchFamily="34" charset="0"/>
                  <a:cs typeface="Arial" panose="020B0604020202020204" pitchFamily="34" charset="0"/>
                </a:rPr>
                <a:t>Empty</a:t>
              </a:r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FD516FB-C2F4-40C6-8422-5EF74D44D99F}"/>
                </a:ext>
              </a:extLst>
            </p:cNvPr>
            <p:cNvSpPr/>
            <p:nvPr/>
          </p:nvSpPr>
          <p:spPr>
            <a:xfrm>
              <a:off x="10299767" y="3776857"/>
              <a:ext cx="525383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7F34DD0-FBAF-435C-87F2-50AE128329D3}"/>
                </a:ext>
              </a:extLst>
            </p:cNvPr>
            <p:cNvSpPr/>
            <p:nvPr/>
          </p:nvSpPr>
          <p:spPr>
            <a:xfrm>
              <a:off x="8786296" y="3776857"/>
              <a:ext cx="1516015" cy="240687"/>
            </a:xfrm>
            <a:prstGeom prst="rect">
              <a:avLst/>
            </a:prstGeom>
            <a:solidFill>
              <a:srgbClr val="313756"/>
            </a:solidFill>
            <a:ln w="3175"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83810C5-2D92-4D14-A489-69036294BD14}"/>
                </a:ext>
              </a:extLst>
            </p:cNvPr>
            <p:cNvSpPr/>
            <p:nvPr/>
          </p:nvSpPr>
          <p:spPr>
            <a:xfrm>
              <a:off x="10461558" y="3782436"/>
              <a:ext cx="198246" cy="211804"/>
            </a:xfrm>
            <a:prstGeom prst="rect">
              <a:avLst/>
            </a:prstGeom>
            <a:solidFill>
              <a:srgbClr val="2A2C4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264E12F-EABA-466F-82E3-3EE242AE7C31}"/>
                </a:ext>
              </a:extLst>
            </p:cNvPr>
            <p:cNvSpPr/>
            <p:nvPr/>
          </p:nvSpPr>
          <p:spPr>
            <a:xfrm>
              <a:off x="9359643" y="4305755"/>
              <a:ext cx="1117957" cy="399162"/>
            </a:xfrm>
            <a:prstGeom prst="rect">
              <a:avLst/>
            </a:prstGeom>
            <a:solidFill>
              <a:srgbClr val="2A2C4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 버전 </a:t>
              </a:r>
              <a:r>
                <a:rPr lang="ko-KR" altLang="en-US" sz="1000" dirty="0" err="1"/>
                <a:t>클릭시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info</a:t>
              </a:r>
              <a:r>
                <a:rPr lang="ko-KR" altLang="en-US" sz="1000" dirty="0"/>
                <a:t>정보 변경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DA233BF-8DFA-4F7B-9262-3D341D91DAA7}"/>
                </a:ext>
              </a:extLst>
            </p:cNvPr>
            <p:cNvSpPr/>
            <p:nvPr/>
          </p:nvSpPr>
          <p:spPr>
            <a:xfrm>
              <a:off x="10740188" y="4134545"/>
              <a:ext cx="45719" cy="324428"/>
            </a:xfrm>
            <a:prstGeom prst="rect">
              <a:avLst/>
            </a:prstGeom>
            <a:solidFill>
              <a:srgbClr val="9B9BB0"/>
            </a:solidFill>
            <a:ln>
              <a:solidFill>
                <a:srgbClr val="9B9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C3E0E51-09E0-4B63-BF4A-D2062774E35D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>
              <a:off x="10763048" y="4458973"/>
              <a:ext cx="0" cy="568171"/>
            </a:xfrm>
            <a:prstGeom prst="line">
              <a:avLst/>
            </a:prstGeom>
            <a:ln>
              <a:solidFill>
                <a:srgbClr val="9B9B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6DF3777D-E8C8-4542-9740-3D28A316595A}"/>
              </a:ext>
            </a:extLst>
          </p:cNvPr>
          <p:cNvSpPr txBox="1"/>
          <p:nvPr/>
        </p:nvSpPr>
        <p:spPr>
          <a:xfrm>
            <a:off x="399792" y="5341101"/>
            <a:ext cx="5823284" cy="7386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버전 제거 시 </a:t>
            </a:r>
            <a:r>
              <a:rPr lang="en-US" altLang="ko-KR" dirty="0"/>
              <a:t>API(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체크박스는 현재 실행중인 </a:t>
            </a:r>
            <a:r>
              <a:rPr lang="en-US" altLang="ko-KR" sz="1200" dirty="0"/>
              <a:t>version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고정되있을</a:t>
            </a:r>
            <a:r>
              <a:rPr lang="ko-KR" altLang="en-US" sz="1200" dirty="0"/>
              <a:t> 예정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1021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F1ABADA0-B8BF-48DA-9C82-157A1A7F1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276"/>
            <a:ext cx="12192000" cy="6181724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59FE75F3-7D31-4135-97B5-E631BC89E94C}"/>
              </a:ext>
            </a:extLst>
          </p:cNvPr>
          <p:cNvGrpSpPr/>
          <p:nvPr/>
        </p:nvGrpSpPr>
        <p:grpSpPr>
          <a:xfrm>
            <a:off x="4109637" y="3520187"/>
            <a:ext cx="4613083" cy="1119001"/>
            <a:chOff x="4397376" y="3016250"/>
            <a:chExt cx="3790950" cy="936625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59DF6AC-AB2C-4C9E-BFBF-875C761DD4A5}"/>
                </a:ext>
              </a:extLst>
            </p:cNvPr>
            <p:cNvGrpSpPr/>
            <p:nvPr/>
          </p:nvGrpSpPr>
          <p:grpSpPr>
            <a:xfrm>
              <a:off x="4397376" y="3016250"/>
              <a:ext cx="3790950" cy="936625"/>
              <a:chOff x="4397376" y="3016250"/>
              <a:chExt cx="3790950" cy="936625"/>
            </a:xfrm>
          </p:grpSpPr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3DAD7B2D-B1E2-4020-8F5E-F069EEF5F8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11" t="5656" r="3098" b="11022"/>
              <a:stretch/>
            </p:blipFill>
            <p:spPr>
              <a:xfrm>
                <a:off x="4397376" y="3016250"/>
                <a:ext cx="3790950" cy="936625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A26228BC-1476-47DE-BD72-5B06606D7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1164" y="3471544"/>
                <a:ext cx="1917835" cy="447737"/>
              </a:xfrm>
              <a:prstGeom prst="rect">
                <a:avLst/>
              </a:prstGeom>
            </p:spPr>
          </p:pic>
        </p:grp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3ED4810E-FC7F-4B65-8AD7-C92BB867A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1164" y="3157175"/>
              <a:ext cx="1750196" cy="314369"/>
            </a:xfrm>
            <a:prstGeom prst="rect">
              <a:avLst/>
            </a:prstGeom>
          </p:spPr>
        </p:pic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911CBE08-EAD4-4EAA-8468-1CA976B8EE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7478" y="4234239"/>
            <a:ext cx="846236" cy="31867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418BEF57-83E0-4007-9CAD-01D6DC920C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6130" y="4253703"/>
            <a:ext cx="1031712" cy="261770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0C14142C-8B4F-4F29-AA71-889494E11DD9}"/>
              </a:ext>
            </a:extLst>
          </p:cNvPr>
          <p:cNvGrpSpPr/>
          <p:nvPr/>
        </p:nvGrpSpPr>
        <p:grpSpPr>
          <a:xfrm>
            <a:off x="6880257" y="4253703"/>
            <a:ext cx="1031712" cy="261770"/>
            <a:chOff x="6674460" y="3617198"/>
            <a:chExt cx="847843" cy="21910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601DEE-EDE4-4224-908C-8D430DA16600}"/>
                </a:ext>
              </a:extLst>
            </p:cNvPr>
            <p:cNvGrpSpPr/>
            <p:nvPr/>
          </p:nvGrpSpPr>
          <p:grpSpPr>
            <a:xfrm>
              <a:off x="6674460" y="3617198"/>
              <a:ext cx="847843" cy="219106"/>
              <a:chOff x="6674460" y="3617198"/>
              <a:chExt cx="847843" cy="219106"/>
            </a:xfrm>
          </p:grpSpPr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6DD8E23F-A0A6-402C-B3AB-E181A2197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74460" y="3617198"/>
                <a:ext cx="847843" cy="219106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E414162D-44DD-4C13-8A2E-0851578FA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60051" y="3665220"/>
                <a:ext cx="631349" cy="137741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01896F5-9F06-40F6-B5B7-528025D027E1}"/>
                </a:ext>
              </a:extLst>
            </p:cNvPr>
            <p:cNvSpPr txBox="1"/>
            <p:nvPr/>
          </p:nvSpPr>
          <p:spPr>
            <a:xfrm>
              <a:off x="6718726" y="3626442"/>
              <a:ext cx="762252" cy="206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rgbClr val="0613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새 버전 저장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8CC79AA-1BBC-4509-B243-F220D70DA771}"/>
              </a:ext>
            </a:extLst>
          </p:cNvPr>
          <p:cNvSpPr txBox="1"/>
          <p:nvPr/>
        </p:nvSpPr>
        <p:spPr>
          <a:xfrm>
            <a:off x="4951119" y="3767138"/>
            <a:ext cx="2930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재학습 메뉴를 선택하여 주십시오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BAD42D8-56CB-40D0-8850-36B6470D7B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39110" y="1205395"/>
            <a:ext cx="706963" cy="2383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8BDCBBD-5E19-42E9-A65D-F40C4DF17A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21117" y="1257907"/>
            <a:ext cx="342948" cy="1333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5915A8C-1727-4CD0-956D-44ABCDF39ABF}"/>
              </a:ext>
            </a:extLst>
          </p:cNvPr>
          <p:cNvSpPr txBox="1"/>
          <p:nvPr/>
        </p:nvSpPr>
        <p:spPr>
          <a:xfrm>
            <a:off x="10505494" y="1197569"/>
            <a:ext cx="692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ko-KR" altLang="en-US" sz="1000" dirty="0">
              <a:solidFill>
                <a:srgbClr val="9B9B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4370096-1E9F-4E05-9916-B1C773CD51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50834" y="1260511"/>
            <a:ext cx="147112" cy="1307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88A189-0D95-477B-A302-08F90EFBF34B}"/>
              </a:ext>
            </a:extLst>
          </p:cNvPr>
          <p:cNvSpPr txBox="1"/>
          <p:nvPr/>
        </p:nvSpPr>
        <p:spPr>
          <a:xfrm>
            <a:off x="0" y="190956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– </a:t>
            </a:r>
            <a:r>
              <a:rPr lang="ko-KR" altLang="en-US" dirty="0"/>
              <a:t>버전 </a:t>
            </a:r>
            <a:r>
              <a:rPr lang="ko-KR" altLang="en-US" dirty="0" err="1"/>
              <a:t>추가시</a:t>
            </a:r>
            <a:r>
              <a:rPr lang="ko-KR" altLang="en-US" dirty="0"/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31507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E460BDC1-0CB0-43A6-BD94-6DD9B8670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276"/>
            <a:ext cx="12192000" cy="6181724"/>
          </a:xfrm>
          <a:prstGeom prst="rect">
            <a:avLst/>
          </a:prstGeom>
        </p:spPr>
      </p:pic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F034A24-38F6-435A-ADE5-348E4A4FBFA4}"/>
              </a:ext>
            </a:extLst>
          </p:cNvPr>
          <p:cNvCxnSpPr>
            <a:cxnSpLocks/>
          </p:cNvCxnSpPr>
          <p:nvPr/>
        </p:nvCxnSpPr>
        <p:spPr>
          <a:xfrm flipH="1" flipV="1">
            <a:off x="6438453" y="3943730"/>
            <a:ext cx="608248" cy="267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FB4A124-9FBB-469B-B41D-8A1ABB80C6AB}"/>
              </a:ext>
            </a:extLst>
          </p:cNvPr>
          <p:cNvGrpSpPr/>
          <p:nvPr/>
        </p:nvGrpSpPr>
        <p:grpSpPr>
          <a:xfrm>
            <a:off x="4109637" y="3520187"/>
            <a:ext cx="4613083" cy="1119001"/>
            <a:chOff x="4397376" y="3016250"/>
            <a:chExt cx="3790950" cy="936625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DC7FD8F-C6C7-4DA0-8A07-531BBCC390BC}"/>
                </a:ext>
              </a:extLst>
            </p:cNvPr>
            <p:cNvGrpSpPr/>
            <p:nvPr/>
          </p:nvGrpSpPr>
          <p:grpSpPr>
            <a:xfrm>
              <a:off x="4397376" y="3016250"/>
              <a:ext cx="3790950" cy="936625"/>
              <a:chOff x="4397376" y="3016250"/>
              <a:chExt cx="3790950" cy="936625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7FD3FAEC-21FD-4CF8-9F37-F4FE99FA6E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11" t="5656" r="3098" b="11022"/>
              <a:stretch/>
            </p:blipFill>
            <p:spPr>
              <a:xfrm>
                <a:off x="4397376" y="3016250"/>
                <a:ext cx="3790950" cy="936625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AAA1D628-490A-4E40-97D3-B8A6945F7F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1164" y="3471544"/>
                <a:ext cx="1917835" cy="447737"/>
              </a:xfrm>
              <a:prstGeom prst="rect">
                <a:avLst/>
              </a:prstGeom>
            </p:spPr>
          </p:pic>
        </p:grp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8583E3F-5C63-4506-A372-3F2E6AF44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21164" y="3157175"/>
              <a:ext cx="1750196" cy="314369"/>
            </a:xfrm>
            <a:prstGeom prst="rect">
              <a:avLst/>
            </a:prstGeom>
          </p:spPr>
        </p:pic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CA40249E-DB79-45AD-AC2B-7B70DF38C5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6130" y="4253703"/>
            <a:ext cx="1031712" cy="261770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B8C880ED-5140-42E2-9E0A-1EEDE1AE281A}"/>
              </a:ext>
            </a:extLst>
          </p:cNvPr>
          <p:cNvGrpSpPr/>
          <p:nvPr/>
        </p:nvGrpSpPr>
        <p:grpSpPr>
          <a:xfrm>
            <a:off x="6880257" y="4253703"/>
            <a:ext cx="1031712" cy="261770"/>
            <a:chOff x="6674460" y="3617198"/>
            <a:chExt cx="847843" cy="219106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093E814-DFB9-4794-B534-2056314E39FF}"/>
                </a:ext>
              </a:extLst>
            </p:cNvPr>
            <p:cNvGrpSpPr/>
            <p:nvPr/>
          </p:nvGrpSpPr>
          <p:grpSpPr>
            <a:xfrm>
              <a:off x="6674460" y="3617198"/>
              <a:ext cx="847843" cy="219106"/>
              <a:chOff x="6674460" y="3617198"/>
              <a:chExt cx="847843" cy="219106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2335D337-54B2-4E92-8808-712D56B21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74460" y="3617198"/>
                <a:ext cx="847843" cy="219106"/>
              </a:xfrm>
              <a:prstGeom prst="rect">
                <a:avLst/>
              </a:prstGeom>
            </p:spPr>
          </p:pic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0D7FECF4-7FCF-47A1-BF81-BA81F028B3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60051" y="3665220"/>
                <a:ext cx="631349" cy="137741"/>
              </a:xfrm>
              <a:prstGeom prst="rect">
                <a:avLst/>
              </a:prstGeom>
            </p:spPr>
          </p:pic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B3BBEE0-B9BC-4B0D-B1FE-951468D0DD99}"/>
                </a:ext>
              </a:extLst>
            </p:cNvPr>
            <p:cNvSpPr txBox="1"/>
            <p:nvPr/>
          </p:nvSpPr>
          <p:spPr>
            <a:xfrm>
              <a:off x="6718726" y="3626442"/>
              <a:ext cx="762252" cy="206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rgbClr val="06139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새 버전 저장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82AF083-3D71-4577-9023-7D492C08A90D}"/>
              </a:ext>
            </a:extLst>
          </p:cNvPr>
          <p:cNvSpPr txBox="1"/>
          <p:nvPr/>
        </p:nvSpPr>
        <p:spPr>
          <a:xfrm>
            <a:off x="4951119" y="3767138"/>
            <a:ext cx="2930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재학습 메뉴를 선택하여 주십시오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95AE5B2-2E79-4F3E-A3AC-059B31299E55}"/>
              </a:ext>
            </a:extLst>
          </p:cNvPr>
          <p:cNvCxnSpPr>
            <a:cxnSpLocks/>
          </p:cNvCxnSpPr>
          <p:nvPr/>
        </p:nvCxnSpPr>
        <p:spPr>
          <a:xfrm flipH="1" flipV="1">
            <a:off x="6130518" y="3749358"/>
            <a:ext cx="740298" cy="510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391EEF38-2340-4F8D-9081-80E18CAAAB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9110" y="1205395"/>
            <a:ext cx="706963" cy="23839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1063244-C90E-4420-B8C5-8D99D90AD0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1117" y="1257907"/>
            <a:ext cx="342948" cy="13336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3597698-4465-4F19-B0F5-CAAD721CF5C3}"/>
              </a:ext>
            </a:extLst>
          </p:cNvPr>
          <p:cNvSpPr txBox="1"/>
          <p:nvPr/>
        </p:nvSpPr>
        <p:spPr>
          <a:xfrm>
            <a:off x="10505494" y="1197569"/>
            <a:ext cx="692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ko-KR" altLang="en-US" sz="1000" dirty="0">
              <a:solidFill>
                <a:srgbClr val="9B9B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58FA4F1-C3EF-4698-82E1-043A4B6E85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0834" y="1260511"/>
            <a:ext cx="147112" cy="13076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2B30CF19-0626-4602-A1C2-A67112975371}"/>
              </a:ext>
            </a:extLst>
          </p:cNvPr>
          <p:cNvSpPr/>
          <p:nvPr/>
        </p:nvSpPr>
        <p:spPr>
          <a:xfrm>
            <a:off x="10539110" y="1455819"/>
            <a:ext cx="706963" cy="1168669"/>
          </a:xfrm>
          <a:prstGeom prst="rect">
            <a:avLst/>
          </a:prstGeom>
          <a:solidFill>
            <a:srgbClr val="383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9AF121-B756-45E1-A597-613C1200608E}"/>
              </a:ext>
            </a:extLst>
          </p:cNvPr>
          <p:cNvSpPr txBox="1"/>
          <p:nvPr/>
        </p:nvSpPr>
        <p:spPr>
          <a:xfrm>
            <a:off x="10553620" y="1455819"/>
            <a:ext cx="692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version1</a:t>
            </a:r>
            <a:endParaRPr lang="ko-KR" altLang="en-US" sz="1000" dirty="0">
              <a:solidFill>
                <a:srgbClr val="9B9B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646089-27E9-4687-91A2-216371CB54B9}"/>
              </a:ext>
            </a:extLst>
          </p:cNvPr>
          <p:cNvSpPr txBox="1"/>
          <p:nvPr/>
        </p:nvSpPr>
        <p:spPr>
          <a:xfrm>
            <a:off x="10553620" y="1912627"/>
            <a:ext cx="692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version3</a:t>
            </a:r>
            <a:endParaRPr lang="ko-KR" altLang="en-US" sz="1000" dirty="0">
              <a:solidFill>
                <a:srgbClr val="9B9B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255589-65C8-40F5-8AB6-3EF699DE34DD}"/>
              </a:ext>
            </a:extLst>
          </p:cNvPr>
          <p:cNvSpPr txBox="1"/>
          <p:nvPr/>
        </p:nvSpPr>
        <p:spPr>
          <a:xfrm>
            <a:off x="10553620" y="1684223"/>
            <a:ext cx="692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version2</a:t>
            </a:r>
            <a:endParaRPr lang="ko-KR" altLang="en-US" sz="1000" dirty="0">
              <a:solidFill>
                <a:srgbClr val="9B9B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491C78-E660-413D-9BE8-29A2EA38A43C}"/>
              </a:ext>
            </a:extLst>
          </p:cNvPr>
          <p:cNvSpPr txBox="1"/>
          <p:nvPr/>
        </p:nvSpPr>
        <p:spPr>
          <a:xfrm>
            <a:off x="10553620" y="2141031"/>
            <a:ext cx="692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version4</a:t>
            </a:r>
            <a:endParaRPr lang="ko-KR" altLang="en-US" sz="1000" dirty="0">
              <a:solidFill>
                <a:srgbClr val="9B9B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4658B2-000B-4DA2-A8D1-DFDDB3C74157}"/>
              </a:ext>
            </a:extLst>
          </p:cNvPr>
          <p:cNvSpPr txBox="1"/>
          <p:nvPr/>
        </p:nvSpPr>
        <p:spPr>
          <a:xfrm>
            <a:off x="10568130" y="2369436"/>
            <a:ext cx="692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version5</a:t>
            </a:r>
            <a:endParaRPr lang="ko-KR" altLang="en-US" sz="1000" dirty="0">
              <a:solidFill>
                <a:srgbClr val="9B9BB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355176-0636-4B2D-B225-1EB52D76037B}"/>
              </a:ext>
            </a:extLst>
          </p:cNvPr>
          <p:cNvSpPr txBox="1"/>
          <p:nvPr/>
        </p:nvSpPr>
        <p:spPr>
          <a:xfrm>
            <a:off x="0" y="190956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– </a:t>
            </a:r>
            <a:r>
              <a:rPr lang="ko-KR" altLang="en-US" dirty="0"/>
              <a:t>새 버전저장</a:t>
            </a:r>
            <a:r>
              <a:rPr lang="en-US" altLang="ko-KR" dirty="0"/>
              <a:t>, version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ko-KR" altLang="en-US" dirty="0"/>
              <a:t> 팝업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1F50079-CF23-4ECB-AF30-48DFD46728EF}"/>
              </a:ext>
            </a:extLst>
          </p:cNvPr>
          <p:cNvGrpSpPr/>
          <p:nvPr/>
        </p:nvGrpSpPr>
        <p:grpSpPr>
          <a:xfrm>
            <a:off x="1351822" y="1320679"/>
            <a:ext cx="4685714" cy="4552381"/>
            <a:chOff x="7053503" y="1321210"/>
            <a:chExt cx="4685714" cy="45523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CBF8584-4BAF-4C27-B0F5-6CEA74833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53503" y="1321210"/>
              <a:ext cx="4685714" cy="455238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35D6406-5F6B-4368-B083-08AF16D4C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90405" y="4446120"/>
              <a:ext cx="4229309" cy="44941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47BBFD3-F5D0-4A84-AAC6-CB8448BF8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356860" y="4542676"/>
              <a:ext cx="768466" cy="277885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3CA0D1-9CF4-44EF-8C9F-B84097C78194}"/>
                </a:ext>
              </a:extLst>
            </p:cNvPr>
            <p:cNvSpPr txBox="1"/>
            <p:nvPr/>
          </p:nvSpPr>
          <p:spPr>
            <a:xfrm>
              <a:off x="7337450" y="4565562"/>
              <a:ext cx="9129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9B9BB0"/>
                  </a:solidFill>
                </a:rPr>
                <a:t>version</a:t>
              </a:r>
              <a:endParaRPr lang="ko-KR" altLang="en-US" sz="900" b="1" dirty="0">
                <a:solidFill>
                  <a:srgbClr val="9B9BB0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F76538E-16F7-4D21-87A0-6A72ACC1C236}"/>
                </a:ext>
              </a:extLst>
            </p:cNvPr>
            <p:cNvSpPr/>
            <p:nvPr/>
          </p:nvSpPr>
          <p:spPr>
            <a:xfrm>
              <a:off x="8332723" y="4568840"/>
              <a:ext cx="2936180" cy="238226"/>
            </a:xfrm>
            <a:prstGeom prst="rect">
              <a:avLst/>
            </a:prstGeom>
            <a:solidFill>
              <a:srgbClr val="313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5AAED946-ACCD-4EF9-AF5C-43A0EA2F1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207184" y="4619128"/>
              <a:ext cx="171474" cy="152421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397DF25-D8AC-4947-8815-0E5A5B21569C}"/>
                </a:ext>
              </a:extLst>
            </p:cNvPr>
            <p:cNvSpPr/>
            <p:nvPr/>
          </p:nvSpPr>
          <p:spPr>
            <a:xfrm>
              <a:off x="8311652" y="4809452"/>
              <a:ext cx="3067005" cy="195495"/>
            </a:xfrm>
            <a:prstGeom prst="rect">
              <a:avLst/>
            </a:prstGeom>
            <a:solidFill>
              <a:srgbClr val="313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==please select a </a:t>
              </a:r>
              <a:r>
                <a:rPr lang="en-US" altLang="ko-KR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verson</a:t>
              </a:r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D96D580-A4E6-491E-B00F-51525703FEF8}"/>
                </a:ext>
              </a:extLst>
            </p:cNvPr>
            <p:cNvSpPr/>
            <p:nvPr/>
          </p:nvSpPr>
          <p:spPr>
            <a:xfrm>
              <a:off x="8311652" y="5000481"/>
              <a:ext cx="3067005" cy="172036"/>
            </a:xfrm>
            <a:prstGeom prst="rect">
              <a:avLst/>
            </a:prstGeom>
            <a:solidFill>
              <a:srgbClr val="313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Version1	</a:t>
              </a:r>
              <a:r>
                <a:rPr lang="en-US" altLang="ko-KR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LastEditTime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FE2C39B0-3332-4721-A898-37166F0B9141}"/>
                </a:ext>
              </a:extLst>
            </p:cNvPr>
            <p:cNvSpPr/>
            <p:nvPr/>
          </p:nvSpPr>
          <p:spPr>
            <a:xfrm>
              <a:off x="8311652" y="5177270"/>
              <a:ext cx="3067005" cy="172036"/>
            </a:xfrm>
            <a:prstGeom prst="rect">
              <a:avLst/>
            </a:prstGeom>
            <a:solidFill>
              <a:srgbClr val="313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Version2	</a:t>
              </a:r>
              <a:r>
                <a:rPr lang="en-US" altLang="ko-KR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LastEditTime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18612D1-2071-494C-A9D0-9B6126F94CC1}"/>
                </a:ext>
              </a:extLst>
            </p:cNvPr>
            <p:cNvSpPr/>
            <p:nvPr/>
          </p:nvSpPr>
          <p:spPr>
            <a:xfrm>
              <a:off x="8311652" y="5340691"/>
              <a:ext cx="3067005" cy="172036"/>
            </a:xfrm>
            <a:prstGeom prst="rect">
              <a:avLst/>
            </a:prstGeom>
            <a:solidFill>
              <a:srgbClr val="313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Version3	</a:t>
              </a:r>
              <a:r>
                <a:rPr lang="en-US" altLang="ko-KR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LastEditTime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82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24389604-38DE-44B4-A251-CE7EEE224435}"/>
              </a:ext>
            </a:extLst>
          </p:cNvPr>
          <p:cNvSpPr txBox="1"/>
          <p:nvPr/>
        </p:nvSpPr>
        <p:spPr>
          <a:xfrm>
            <a:off x="0" y="190956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 필요 사항 </a:t>
            </a:r>
            <a:r>
              <a:rPr lang="en-US" altLang="ko-KR" dirty="0"/>
              <a:t>– </a:t>
            </a:r>
            <a:r>
              <a:rPr lang="ko-KR" altLang="en-US" dirty="0"/>
              <a:t>모델 학습 중 </a:t>
            </a:r>
            <a:r>
              <a:rPr lang="en-US" altLang="ko-KR" dirty="0"/>
              <a:t>version</a:t>
            </a:r>
            <a:r>
              <a:rPr lang="ko-KR" altLang="en-US" dirty="0"/>
              <a:t>관리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F78772-05BD-4EF5-9110-A5203F8C760C}"/>
              </a:ext>
            </a:extLst>
          </p:cNvPr>
          <p:cNvSpPr txBox="1"/>
          <p:nvPr/>
        </p:nvSpPr>
        <p:spPr>
          <a:xfrm>
            <a:off x="534435" y="3891368"/>
            <a:ext cx="5823284" cy="17186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저장할 버전 선택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Parmeters</a:t>
            </a:r>
            <a:r>
              <a:rPr lang="ko-KR" altLang="en-US" sz="1200" dirty="0"/>
              <a:t>는 전부 동일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몇번째</a:t>
            </a:r>
            <a:r>
              <a:rPr lang="ko-KR" altLang="en-US" sz="1200" dirty="0"/>
              <a:t> 버전에 저장할지 선택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기존 버전이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덮어써서 저장할 것인지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Management</a:t>
            </a:r>
            <a:r>
              <a:rPr lang="ko-KR" altLang="en-US" sz="1200" dirty="0"/>
              <a:t>에서 제거관리 한 후에 저장할 것인지</a:t>
            </a:r>
            <a:endParaRPr lang="en-US" altLang="ko-KR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F6D8B2C-5F81-4B5E-B58F-7D905004CEA3}"/>
              </a:ext>
            </a:extLst>
          </p:cNvPr>
          <p:cNvSpPr txBox="1"/>
          <p:nvPr/>
        </p:nvSpPr>
        <p:spPr>
          <a:xfrm>
            <a:off x="534435" y="1800656"/>
            <a:ext cx="5823284" cy="11646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버전 선택 시 해당 버전의 기간 데이터 불러오기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버전 </a:t>
            </a:r>
            <a:r>
              <a:rPr lang="ko-KR" altLang="en-US" sz="1200" dirty="0" err="1"/>
              <a:t>선택시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api</a:t>
            </a:r>
            <a:r>
              <a:rPr lang="ko-KR" altLang="en-US" sz="1200" dirty="0"/>
              <a:t>를 요청하여 파라미터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model_name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/>
              <a:t>version)</a:t>
            </a:r>
            <a:r>
              <a:rPr lang="ko-KR" altLang="en-US" sz="1200" dirty="0"/>
              <a:t>를 사용해서</a:t>
            </a:r>
            <a:br>
              <a:rPr lang="en-US" altLang="ko-KR" sz="1200" dirty="0"/>
            </a:br>
            <a:r>
              <a:rPr lang="ko-KR" altLang="en-US" sz="1200" dirty="0"/>
              <a:t>해당 기간의 데이터 불러오기</a:t>
            </a:r>
            <a:endParaRPr lang="en-US" altLang="ko-KR" sz="12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CE3722D-21AF-4E92-BAFE-3527FCE036AF}"/>
              </a:ext>
            </a:extLst>
          </p:cNvPr>
          <p:cNvGrpSpPr/>
          <p:nvPr/>
        </p:nvGrpSpPr>
        <p:grpSpPr>
          <a:xfrm>
            <a:off x="7933831" y="375622"/>
            <a:ext cx="935450" cy="1566026"/>
            <a:chOff x="8818150" y="1435769"/>
            <a:chExt cx="935450" cy="1566026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DCC5C41-B9CB-4E3A-AE68-B9D21BB55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59796" y="1444446"/>
              <a:ext cx="875829" cy="264316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75FD3CBD-B1D5-4922-9C85-3FF723CC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85277" y="1502668"/>
              <a:ext cx="424865" cy="14787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607461A-B62D-4FDC-A240-453A4709A25C}"/>
                </a:ext>
              </a:extLst>
            </p:cNvPr>
            <p:cNvSpPr txBox="1"/>
            <p:nvPr/>
          </p:nvSpPr>
          <p:spPr>
            <a:xfrm>
              <a:off x="8818150" y="1435769"/>
              <a:ext cx="857853" cy="272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9B9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ko-KR" altLang="en-US" sz="10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B1E32C87-7B16-4AC4-9C98-01CD107F8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3750" y="1505555"/>
              <a:ext cx="182251" cy="144984"/>
            </a:xfrm>
            <a:prstGeom prst="rect">
              <a:avLst/>
            </a:prstGeom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CAFE908-FF8B-449E-8242-75F87296A322}"/>
                </a:ext>
              </a:extLst>
            </p:cNvPr>
            <p:cNvSpPr/>
            <p:nvPr/>
          </p:nvSpPr>
          <p:spPr>
            <a:xfrm>
              <a:off x="8859796" y="1706057"/>
              <a:ext cx="875829" cy="1295738"/>
            </a:xfrm>
            <a:prstGeom prst="rect">
              <a:avLst/>
            </a:prstGeom>
            <a:solidFill>
              <a:srgbClr val="383A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19B2CB-4E01-4830-9507-F25B05555541}"/>
                </a:ext>
              </a:extLst>
            </p:cNvPr>
            <p:cNvSpPr txBox="1"/>
            <p:nvPr/>
          </p:nvSpPr>
          <p:spPr>
            <a:xfrm>
              <a:off x="8877771" y="1706057"/>
              <a:ext cx="857853" cy="272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9B9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version1</a:t>
              </a:r>
              <a:endParaRPr lang="ko-KR" altLang="en-US" sz="10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071197-2034-4B4E-96AB-215A2D95C664}"/>
                </a:ext>
              </a:extLst>
            </p:cNvPr>
            <p:cNvSpPr txBox="1"/>
            <p:nvPr/>
          </p:nvSpPr>
          <p:spPr>
            <a:xfrm>
              <a:off x="8877771" y="2212533"/>
              <a:ext cx="857853" cy="272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9B9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version3</a:t>
              </a:r>
              <a:endParaRPr lang="ko-KR" altLang="en-US" sz="10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0ED9AC6-5EA3-49EB-B674-7FC6DA213C06}"/>
                </a:ext>
              </a:extLst>
            </p:cNvPr>
            <p:cNvSpPr txBox="1"/>
            <p:nvPr/>
          </p:nvSpPr>
          <p:spPr>
            <a:xfrm>
              <a:off x="8877771" y="1959295"/>
              <a:ext cx="857853" cy="272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9B9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version2</a:t>
              </a:r>
              <a:endParaRPr lang="ko-KR" altLang="en-US" sz="10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36CF9A-EF68-4481-ACDC-28A8F086584C}"/>
                </a:ext>
              </a:extLst>
            </p:cNvPr>
            <p:cNvSpPr txBox="1"/>
            <p:nvPr/>
          </p:nvSpPr>
          <p:spPr>
            <a:xfrm>
              <a:off x="8877771" y="2465772"/>
              <a:ext cx="857853" cy="272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9B9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version4</a:t>
              </a:r>
              <a:endParaRPr lang="ko-KR" altLang="en-US" sz="10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A20B4FD-CA1B-45A7-B2DF-41C21A68F12E}"/>
                </a:ext>
              </a:extLst>
            </p:cNvPr>
            <p:cNvSpPr txBox="1"/>
            <p:nvPr/>
          </p:nvSpPr>
          <p:spPr>
            <a:xfrm>
              <a:off x="8895747" y="2719011"/>
              <a:ext cx="857853" cy="272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9B9B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version5</a:t>
              </a:r>
              <a:endParaRPr lang="ko-KR" altLang="en-US" sz="1000" dirty="0">
                <a:solidFill>
                  <a:srgbClr val="9B9B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F9A2E24-27EE-40B6-AC40-A811E6A321AE}"/>
              </a:ext>
            </a:extLst>
          </p:cNvPr>
          <p:cNvGrpSpPr/>
          <p:nvPr/>
        </p:nvGrpSpPr>
        <p:grpSpPr>
          <a:xfrm>
            <a:off x="7030526" y="2173393"/>
            <a:ext cx="4685714" cy="4552381"/>
            <a:chOff x="7053503" y="1321210"/>
            <a:chExt cx="4685714" cy="4552381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365DE6A-A368-4DAA-92BA-81BCC794C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53503" y="1321210"/>
              <a:ext cx="4685714" cy="4552381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87BCCE0-6DDA-409E-9F70-C9ADAF6DB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98426" y="4446120"/>
              <a:ext cx="4218719" cy="449414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A9AF35DB-4402-489E-A062-40C556635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6860" y="4542676"/>
              <a:ext cx="768466" cy="27788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B4063F-4900-49FB-96AC-A0630E6E84CF}"/>
                </a:ext>
              </a:extLst>
            </p:cNvPr>
            <p:cNvSpPr txBox="1"/>
            <p:nvPr/>
          </p:nvSpPr>
          <p:spPr>
            <a:xfrm>
              <a:off x="7337450" y="4565562"/>
              <a:ext cx="91291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rgbClr val="9B9BB0"/>
                  </a:solidFill>
                </a:rPr>
                <a:t>version</a:t>
              </a:r>
              <a:endParaRPr lang="ko-KR" altLang="en-US" sz="900" b="1" dirty="0">
                <a:solidFill>
                  <a:srgbClr val="9B9BB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1394F08-D52F-46DA-A499-22D53112279A}"/>
                </a:ext>
              </a:extLst>
            </p:cNvPr>
            <p:cNvSpPr/>
            <p:nvPr/>
          </p:nvSpPr>
          <p:spPr>
            <a:xfrm>
              <a:off x="8332723" y="4568840"/>
              <a:ext cx="2936180" cy="238226"/>
            </a:xfrm>
            <a:prstGeom prst="rect">
              <a:avLst/>
            </a:prstGeom>
            <a:solidFill>
              <a:srgbClr val="313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ko-KR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B99BBA7B-B822-447E-9239-2E84A7628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07184" y="4619128"/>
              <a:ext cx="171474" cy="152421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9FB00C2-89D8-44ED-92CC-D175DC8EBDB1}"/>
                </a:ext>
              </a:extLst>
            </p:cNvPr>
            <p:cNvSpPr/>
            <p:nvPr/>
          </p:nvSpPr>
          <p:spPr>
            <a:xfrm>
              <a:off x="8311652" y="4809452"/>
              <a:ext cx="3067005" cy="195495"/>
            </a:xfrm>
            <a:prstGeom prst="rect">
              <a:avLst/>
            </a:prstGeom>
            <a:solidFill>
              <a:srgbClr val="313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==please select a </a:t>
              </a:r>
              <a:r>
                <a:rPr lang="en-US" altLang="ko-KR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verson</a:t>
              </a:r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D0A6574-0ADC-4F74-A350-3750279C139C}"/>
                </a:ext>
              </a:extLst>
            </p:cNvPr>
            <p:cNvSpPr/>
            <p:nvPr/>
          </p:nvSpPr>
          <p:spPr>
            <a:xfrm>
              <a:off x="8311652" y="5000481"/>
              <a:ext cx="3067005" cy="172036"/>
            </a:xfrm>
            <a:prstGeom prst="rect">
              <a:avLst/>
            </a:prstGeom>
            <a:solidFill>
              <a:srgbClr val="313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Version1	</a:t>
              </a:r>
              <a:r>
                <a:rPr lang="en-US" altLang="ko-KR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LastEditTime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1B27746-7E54-4E76-BE44-09A72A960744}"/>
                </a:ext>
              </a:extLst>
            </p:cNvPr>
            <p:cNvSpPr/>
            <p:nvPr/>
          </p:nvSpPr>
          <p:spPr>
            <a:xfrm>
              <a:off x="8311652" y="5177270"/>
              <a:ext cx="3067005" cy="172036"/>
            </a:xfrm>
            <a:prstGeom prst="rect">
              <a:avLst/>
            </a:prstGeom>
            <a:solidFill>
              <a:srgbClr val="313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Version2	</a:t>
              </a:r>
              <a:r>
                <a:rPr lang="en-US" altLang="ko-KR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LastEditTime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F79117A-6AB6-4446-BB85-52E78A1FFD0B}"/>
                </a:ext>
              </a:extLst>
            </p:cNvPr>
            <p:cNvSpPr/>
            <p:nvPr/>
          </p:nvSpPr>
          <p:spPr>
            <a:xfrm>
              <a:off x="8311652" y="5340691"/>
              <a:ext cx="3067005" cy="172036"/>
            </a:xfrm>
            <a:prstGeom prst="rect">
              <a:avLst/>
            </a:prstGeom>
            <a:solidFill>
              <a:srgbClr val="313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latin typeface="Arial" panose="020B0604020202020204" pitchFamily="34" charset="0"/>
                  <a:cs typeface="Arial" panose="020B0604020202020204" pitchFamily="34" charset="0"/>
                </a:rPr>
                <a:t>Version3	</a:t>
              </a:r>
              <a:r>
                <a:rPr lang="en-US" altLang="ko-KR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LastEditTime</a:t>
              </a:r>
              <a:endParaRPr lang="ko-KR" alt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38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671</Words>
  <Application>Microsoft Office PowerPoint</Application>
  <PresentationFormat>와이드스크린</PresentationFormat>
  <Paragraphs>191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bspark</dc:creator>
  <cp:lastModifiedBy>jhpark</cp:lastModifiedBy>
  <cp:revision>77</cp:revision>
  <dcterms:created xsi:type="dcterms:W3CDTF">2025-05-13T01:56:01Z</dcterms:created>
  <dcterms:modified xsi:type="dcterms:W3CDTF">2025-05-21T03:35:08Z</dcterms:modified>
</cp:coreProperties>
</file>