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481C-D28B-4FDC-BDD1-E15CA8E76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B01DC-FD48-4E6F-9645-B7704078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C3F9F-A287-4890-B8B3-B3F354B0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09200-A30C-4FAA-A364-52E43EEA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9F7F5-55F7-4379-9CAA-BBA368D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C6D4-2D8A-45CB-9993-098E48E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5423A-DE7A-4ACD-B672-2E63B01E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75339-3414-4083-A05B-23E64C2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039D9-A873-4FAF-82FF-D76FA7C9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9C65-F213-45B3-84AD-1BF2A60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B1D62-5707-4C2B-9C82-9D590A7B8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B00B0-C886-4C5E-A8B4-8311C315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A242-2B63-4869-913E-A4A5744D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D044-9F60-4B24-B6C1-840B3F7A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140EB-C56D-49CC-BAA9-16E26BB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BBC8-AF76-4E20-B414-334AE426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2CEA4-1A73-4946-AD44-016DF91C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A229F-580B-437B-B412-02808C2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811D-992A-4D93-9B0C-A974F1DF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17D9-C608-4FA2-A635-6BC5A50C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9A16-368F-401B-A99F-253EB2B4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CACD8-F497-4645-AE54-6FF1D70C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0EE6-3122-4564-ADF3-9F94E50B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F329-FCFF-441F-8652-5E94A7D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6895B-14B1-4B30-95A7-B7D0A8C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82E4-B5ED-4682-A4A4-3680140C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71E08-7932-4BD5-B892-3BACDDA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49B24-70F0-4568-9FCB-CFB1D949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AF91F-8530-497A-B068-5024604C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CCC5-B96C-4BA6-B4EB-86EF200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94532-6AC4-4C3D-BBC7-69631C9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28E46-8123-4FCD-B152-2EA7E795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6A378-050F-4880-8FA4-71006449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0F65-465F-4E0F-9C04-BC150E9D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9656B-0E22-4568-8661-E6F49A15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64793-A962-4D34-B716-B74B07758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2832A-B7E0-4678-9914-C7665749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A1AB4-E42E-4A2D-BAF4-089398E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38A30-918E-472B-A71F-A136434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7E13-34F1-423A-90DE-65B27CD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F9369-23F2-4A0D-B7A9-3C5D7E79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E9B9E-0496-48DA-B65D-FC50DBAF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ABCEC2-E7CF-4274-A9FB-A294AF51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5D238-BAC0-47CB-8AAC-9DBD07C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7D32E-3EFC-4D9F-AEC5-DDDC4E0C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5FDC6-0A53-4127-B289-F50832C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62C5-FDE9-43B9-B9C7-5758A89E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782A7-6B01-4962-9B6C-0BD099F9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70A74-4DE5-480F-B54D-756D6FBA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4CFF9-D4B6-44E0-ADB0-AE0CAC3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18BDA-0C70-4CD5-A757-87F66A0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FDB7-167B-4319-873A-007E464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7C8D-4EBE-4293-8984-20B60EE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716E87-3F8D-4F2B-93E5-D0779098F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872EF-B80F-493B-A978-930F2ED4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5B8D4-EEAF-4229-A0BB-29B58B84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6EF2C-A2CF-4279-881C-6A0F76C3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43BF0-17BD-4011-930D-E5E3E3A3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8CA64-71A5-421C-9295-9596DCA5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FEEF4-98FC-4849-9945-2A70301C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21CC5-FBE4-4C03-9040-F1411C7B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5548-8421-4483-AF2C-8143F3FB9C8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846FF-7154-406F-85C9-116817A8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CE52F-96F0-42D7-833B-00B60E73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76BC2-9186-444F-B259-56CE52D5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567"/>
            <a:ext cx="2646947" cy="49404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예측 기술 검증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EA5E5-8FE2-4460-BE82-72154623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1" y="858838"/>
            <a:ext cx="2005263" cy="2560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500" b="1" dirty="0">
                <a:latin typeface="+mn-ea"/>
              </a:rPr>
              <a:t>○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시험용 데이터 구성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ED41D8-EEBC-4469-9408-5131C1AFFDA9}"/>
              </a:ext>
            </a:extLst>
          </p:cNvPr>
          <p:cNvSpPr txBox="1">
            <a:spLocks/>
          </p:cNvSpPr>
          <p:nvPr/>
        </p:nvSpPr>
        <p:spPr>
          <a:xfrm>
            <a:off x="280734" y="1135106"/>
            <a:ext cx="2005263" cy="25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 데이터 확인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0E92ED2-D834-4621-95B9-4228F61820F7}"/>
              </a:ext>
            </a:extLst>
          </p:cNvPr>
          <p:cNvSpPr txBox="1">
            <a:spLocks/>
          </p:cNvSpPr>
          <p:nvPr/>
        </p:nvSpPr>
        <p:spPr>
          <a:xfrm>
            <a:off x="6220328" y="1135106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과거 이상데이터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온도데이터 특성 반영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2964EE-9B9B-43E6-B318-944D8CAC94DC}"/>
              </a:ext>
            </a:extLst>
          </p:cNvPr>
          <p:cNvCxnSpPr>
            <a:cxnSpLocks/>
          </p:cNvCxnSpPr>
          <p:nvPr/>
        </p:nvCxnSpPr>
        <p:spPr>
          <a:xfrm>
            <a:off x="6096000" y="986882"/>
            <a:ext cx="0" cy="565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AFD938-ACDF-41D9-AED1-7DA6685B03A1}"/>
              </a:ext>
            </a:extLst>
          </p:cNvPr>
          <p:cNvSpPr/>
          <p:nvPr/>
        </p:nvSpPr>
        <p:spPr>
          <a:xfrm>
            <a:off x="425114" y="1427752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 데이터셋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시험용 데이터셋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602F9-04FA-4205-8A01-8BE73EC1B186}"/>
              </a:ext>
            </a:extLst>
          </p:cNvPr>
          <p:cNvSpPr/>
          <p:nvPr/>
        </p:nvSpPr>
        <p:spPr>
          <a:xfrm>
            <a:off x="425113" y="2245899"/>
            <a:ext cx="1716507" cy="1406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테스트 </a:t>
            </a:r>
            <a:r>
              <a:rPr lang="en-US" altLang="ko-KR" sz="1000" dirty="0"/>
              <a:t>Range</a:t>
            </a:r>
          </a:p>
          <a:p>
            <a:pPr algn="ctr"/>
            <a:r>
              <a:rPr lang="en-US" altLang="ko-KR" sz="1000" dirty="0"/>
              <a:t>(=</a:t>
            </a:r>
            <a:r>
              <a:rPr lang="ko-KR" altLang="en-US" sz="1000" dirty="0"/>
              <a:t>학습구간</a:t>
            </a:r>
            <a:r>
              <a:rPr lang="en-US" altLang="ko-KR" sz="1000" dirty="0"/>
              <a:t>, -</a:t>
            </a:r>
            <a:r>
              <a:rPr lang="ko-KR" altLang="en-US" sz="1000" dirty="0"/>
              <a:t>입력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F3676-D342-4961-B1CB-98ACD7A88D9D}"/>
              </a:ext>
            </a:extLst>
          </p:cNvPr>
          <p:cNvSpPr/>
          <p:nvPr/>
        </p:nvSpPr>
        <p:spPr>
          <a:xfrm>
            <a:off x="425113" y="3802854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예측 값</a:t>
            </a:r>
            <a:br>
              <a:rPr lang="en-US" altLang="ko-KR" sz="1000" dirty="0"/>
            </a:br>
            <a:r>
              <a:rPr lang="en-US" altLang="ko-KR" sz="1000" dirty="0"/>
              <a:t>(=</a:t>
            </a:r>
            <a:r>
              <a:rPr lang="ko-KR" altLang="en-US" sz="1000" dirty="0"/>
              <a:t>출력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65083-CEFB-46F6-96FE-1C8C3D903A46}"/>
              </a:ext>
            </a:extLst>
          </p:cNvPr>
          <p:cNvSpPr/>
          <p:nvPr/>
        </p:nvSpPr>
        <p:spPr>
          <a:xfrm>
            <a:off x="2326104" y="1427752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파일에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간격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길이의의 데이터가 있고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개의 태그가 </a:t>
            </a:r>
            <a:r>
              <a:rPr lang="en-US" altLang="ko-KR" sz="1000" dirty="0">
                <a:solidFill>
                  <a:schemeClr val="tx1"/>
                </a:solidFill>
              </a:rPr>
              <a:t>2880</a:t>
            </a:r>
            <a:r>
              <a:rPr lang="ko-KR" altLang="en-US" sz="1000" dirty="0">
                <a:solidFill>
                  <a:schemeClr val="tx1"/>
                </a:solidFill>
              </a:rPr>
              <a:t>개의 행으로 구성됨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B96F1-0095-49F0-B07C-399B780E28B6}"/>
              </a:ext>
            </a:extLst>
          </p:cNvPr>
          <p:cNvSpPr/>
          <p:nvPr/>
        </p:nvSpPr>
        <p:spPr>
          <a:xfrm>
            <a:off x="2326104" y="2245899"/>
            <a:ext cx="3336757" cy="1406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파일의 전체구간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시간데이터가 필요하므로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2820</a:t>
            </a:r>
            <a:r>
              <a:rPr lang="ko-KR" altLang="en-US" sz="1000" dirty="0">
                <a:solidFill>
                  <a:schemeClr val="tx1"/>
                </a:solidFill>
              </a:rPr>
              <a:t>번째 시작까지 사용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 err="1">
                <a:solidFill>
                  <a:schemeClr val="tx1"/>
                </a:solidFill>
              </a:rPr>
              <a:t>회씩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마다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 err="1">
                <a:solidFill>
                  <a:schemeClr val="tx1"/>
                </a:solidFill>
              </a:rPr>
              <a:t>slidin</a:t>
            </a:r>
            <a:r>
              <a:rPr lang="ko-KR" altLang="en-US" sz="1000" dirty="0">
                <a:solidFill>
                  <a:schemeClr val="tx1"/>
                </a:solidFill>
              </a:rPr>
              <a:t>방식으로 진행</a:t>
            </a:r>
            <a:r>
              <a:rPr lang="en-US" altLang="ko-KR" sz="1000" dirty="0">
                <a:solidFill>
                  <a:schemeClr val="tx1"/>
                </a:solidFill>
              </a:rPr>
              <a:t>, 2820</a:t>
            </a:r>
            <a:r>
              <a:rPr lang="ko-KR" altLang="en-US" sz="1000" dirty="0">
                <a:solidFill>
                  <a:schemeClr val="tx1"/>
                </a:solidFill>
              </a:rPr>
              <a:t>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사용데이터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중복포함 </a:t>
            </a:r>
            <a:r>
              <a:rPr lang="en-US" altLang="ko-KR" sz="1000" dirty="0">
                <a:solidFill>
                  <a:schemeClr val="tx1"/>
                </a:solidFill>
              </a:rPr>
              <a:t>169200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r>
              <a:rPr lang="en-US" altLang="ko-KR" sz="1000" dirty="0">
                <a:solidFill>
                  <a:schemeClr val="tx1"/>
                </a:solidFill>
              </a:rPr>
              <a:t>(2820*60)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중복제외 </a:t>
            </a:r>
            <a:r>
              <a:rPr lang="en-US" altLang="ko-KR" sz="1000" dirty="0">
                <a:solidFill>
                  <a:schemeClr val="tx1"/>
                </a:solidFill>
              </a:rPr>
              <a:t>2880</a:t>
            </a:r>
            <a:r>
              <a:rPr lang="ko-KR" altLang="en-US" sz="1000" dirty="0">
                <a:solidFill>
                  <a:schemeClr val="tx1"/>
                </a:solidFill>
              </a:rPr>
              <a:t>개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C81755-33DB-479F-B22B-6971AF02E0C9}"/>
              </a:ext>
            </a:extLst>
          </p:cNvPr>
          <p:cNvSpPr/>
          <p:nvPr/>
        </p:nvSpPr>
        <p:spPr>
          <a:xfrm>
            <a:off x="2326103" y="3802853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 단위의 </a:t>
            </a:r>
            <a:r>
              <a:rPr lang="ko-KR" altLang="en-US" sz="1000" dirty="0" err="1">
                <a:solidFill>
                  <a:schemeClr val="tx1"/>
                </a:solidFill>
              </a:rPr>
              <a:t>예측값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chemeClr val="tx1"/>
                </a:solidFill>
              </a:rPr>
              <a:t>2820</a:t>
            </a:r>
            <a:r>
              <a:rPr lang="ko-KR" altLang="en-US" sz="1000" dirty="0">
                <a:solidFill>
                  <a:schemeClr val="tx1"/>
                </a:solidFill>
              </a:rPr>
              <a:t>개에 대한 예측으로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2820</a:t>
            </a:r>
            <a:r>
              <a:rPr lang="ko-KR" altLang="en-US" sz="1000" dirty="0">
                <a:solidFill>
                  <a:schemeClr val="tx1"/>
                </a:solidFill>
              </a:rPr>
              <a:t>개의 행으로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41CBCF-95DB-452D-A4F6-F35BAE3E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2" y="5209500"/>
            <a:ext cx="4195010" cy="15793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D86BFB-0857-4733-B5F5-040F178AF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r="9737"/>
          <a:stretch/>
        </p:blipFill>
        <p:spPr>
          <a:xfrm>
            <a:off x="6456949" y="1391194"/>
            <a:ext cx="5243412" cy="1440238"/>
          </a:xfrm>
          <a:prstGeom prst="rect">
            <a:avLst/>
          </a:prstGeom>
        </p:spPr>
      </p:pic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009C947-676E-4F32-A32F-34440101F54C}"/>
              </a:ext>
            </a:extLst>
          </p:cNvPr>
          <p:cNvSpPr/>
          <p:nvPr/>
        </p:nvSpPr>
        <p:spPr>
          <a:xfrm>
            <a:off x="433138" y="5024903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BD3214-0027-4E54-BFE9-83D6DD044993}"/>
              </a:ext>
            </a:extLst>
          </p:cNvPr>
          <p:cNvCxnSpPr>
            <a:cxnSpLocks/>
          </p:cNvCxnSpPr>
          <p:nvPr/>
        </p:nvCxnSpPr>
        <p:spPr>
          <a:xfrm>
            <a:off x="43313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E54E20-260B-4A2B-94AF-595FCE1624B3}"/>
              </a:ext>
            </a:extLst>
          </p:cNvPr>
          <p:cNvCxnSpPr>
            <a:cxnSpLocks/>
          </p:cNvCxnSpPr>
          <p:nvPr/>
        </p:nvCxnSpPr>
        <p:spPr>
          <a:xfrm>
            <a:off x="50532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4A331-956F-44C1-AC7A-A5F27D7A9F71}"/>
              </a:ext>
            </a:extLst>
          </p:cNvPr>
          <p:cNvCxnSpPr>
            <a:cxnSpLocks/>
          </p:cNvCxnSpPr>
          <p:nvPr/>
        </p:nvCxnSpPr>
        <p:spPr>
          <a:xfrm>
            <a:off x="57751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F0446B-A24D-433B-9E6A-8936B12599A7}"/>
              </a:ext>
            </a:extLst>
          </p:cNvPr>
          <p:cNvCxnSpPr>
            <a:cxnSpLocks/>
          </p:cNvCxnSpPr>
          <p:nvPr/>
        </p:nvCxnSpPr>
        <p:spPr>
          <a:xfrm>
            <a:off x="54142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724CC4E-95A1-4114-8D60-BC1685B9D924}"/>
              </a:ext>
            </a:extLst>
          </p:cNvPr>
          <p:cNvCxnSpPr>
            <a:cxnSpLocks/>
          </p:cNvCxnSpPr>
          <p:nvPr/>
        </p:nvCxnSpPr>
        <p:spPr>
          <a:xfrm>
            <a:off x="46923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205E20-BA54-4986-A70B-F8B44AD150C4}"/>
              </a:ext>
            </a:extLst>
          </p:cNvPr>
          <p:cNvCxnSpPr>
            <a:cxnSpLocks/>
          </p:cNvCxnSpPr>
          <p:nvPr/>
        </p:nvCxnSpPr>
        <p:spPr>
          <a:xfrm>
            <a:off x="277528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8EBEC40-050A-4FC2-8A48-87618BBF9ABC}"/>
              </a:ext>
            </a:extLst>
          </p:cNvPr>
          <p:cNvCxnSpPr>
            <a:cxnSpLocks/>
          </p:cNvCxnSpPr>
          <p:nvPr/>
        </p:nvCxnSpPr>
        <p:spPr>
          <a:xfrm>
            <a:off x="284747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E27587-FD03-4B48-8794-3C119375A69A}"/>
              </a:ext>
            </a:extLst>
          </p:cNvPr>
          <p:cNvCxnSpPr>
            <a:cxnSpLocks/>
          </p:cNvCxnSpPr>
          <p:nvPr/>
        </p:nvCxnSpPr>
        <p:spPr>
          <a:xfrm>
            <a:off x="291966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C7ED54-E40E-421E-B62D-69463899A619}"/>
              </a:ext>
            </a:extLst>
          </p:cNvPr>
          <p:cNvCxnSpPr>
            <a:cxnSpLocks/>
          </p:cNvCxnSpPr>
          <p:nvPr/>
        </p:nvCxnSpPr>
        <p:spPr>
          <a:xfrm>
            <a:off x="288357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17E53B-4B37-4C24-B4B4-E2926E813C78}"/>
              </a:ext>
            </a:extLst>
          </p:cNvPr>
          <p:cNvCxnSpPr>
            <a:cxnSpLocks/>
          </p:cNvCxnSpPr>
          <p:nvPr/>
        </p:nvCxnSpPr>
        <p:spPr>
          <a:xfrm>
            <a:off x="281138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EB5681D-C76D-4D5A-B815-7CD184D6A1DE}"/>
              </a:ext>
            </a:extLst>
          </p:cNvPr>
          <p:cNvSpPr/>
          <p:nvPr/>
        </p:nvSpPr>
        <p:spPr>
          <a:xfrm>
            <a:off x="577519" y="5048967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EDF6B-98C6-4E8B-B661-0F0694BFC7D8}"/>
              </a:ext>
            </a:extLst>
          </p:cNvPr>
          <p:cNvSpPr/>
          <p:nvPr/>
        </p:nvSpPr>
        <p:spPr>
          <a:xfrm>
            <a:off x="802104" y="4736155"/>
            <a:ext cx="1716507" cy="240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en-US" altLang="ko-KR" sz="1000" b="1" dirty="0">
                <a:solidFill>
                  <a:schemeClr val="tx1"/>
                </a:solidFill>
              </a:rPr>
              <a:t>sliding</a:t>
            </a:r>
            <a:r>
              <a:rPr lang="ko-KR" altLang="en-US" sz="1000" b="1" dirty="0">
                <a:solidFill>
                  <a:schemeClr val="tx1"/>
                </a:solidFill>
              </a:rPr>
              <a:t>으로 학습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DF01BB-B147-4638-AE85-580C29C2977D}"/>
              </a:ext>
            </a:extLst>
          </p:cNvPr>
          <p:cNvSpPr/>
          <p:nvPr/>
        </p:nvSpPr>
        <p:spPr>
          <a:xfrm>
            <a:off x="2919666" y="4736155"/>
            <a:ext cx="1175083" cy="240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예측값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4D600-042E-4D42-B442-48DEAD2FC2A8}"/>
              </a:ext>
            </a:extLst>
          </p:cNvPr>
          <p:cNvSpPr/>
          <p:nvPr/>
        </p:nvSpPr>
        <p:spPr>
          <a:xfrm>
            <a:off x="4331366" y="5340985"/>
            <a:ext cx="1684423" cy="126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분간격으로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예측 값이 나오며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</a:t>
            </a:r>
            <a:r>
              <a:rPr lang="en-US" altLang="ko-KR" sz="1000" dirty="0">
                <a:solidFill>
                  <a:schemeClr val="tx1"/>
                </a:solidFill>
              </a:rPr>
              <a:t>threshold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초과했을 때 알람 발생</a:t>
            </a:r>
            <a:br>
              <a:rPr lang="en-US" altLang="ko-KR" sz="1000" dirty="0">
                <a:solidFill>
                  <a:schemeClr val="tx1"/>
                </a:solidFill>
              </a:rPr>
            </a:b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</a:t>
            </a:r>
            <a:r>
              <a:rPr lang="en-US" altLang="ko-KR" sz="1000" dirty="0">
                <a:solidFill>
                  <a:schemeClr val="tx1"/>
                </a:solidFill>
              </a:rPr>
              <a:t>= 5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3C70FA-C139-426B-AF4C-ECF9B70931F6}"/>
              </a:ext>
            </a:extLst>
          </p:cNvPr>
          <p:cNvCxnSpPr>
            <a:cxnSpLocks/>
          </p:cNvCxnSpPr>
          <p:nvPr/>
        </p:nvCxnSpPr>
        <p:spPr>
          <a:xfrm>
            <a:off x="7150770" y="1558851"/>
            <a:ext cx="0" cy="1120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3B7E85-2F72-43C0-9D87-90EFCD0C54FC}"/>
              </a:ext>
            </a:extLst>
          </p:cNvPr>
          <p:cNvCxnSpPr>
            <a:cxnSpLocks/>
          </p:cNvCxnSpPr>
          <p:nvPr/>
        </p:nvCxnSpPr>
        <p:spPr>
          <a:xfrm>
            <a:off x="8257676" y="1558851"/>
            <a:ext cx="0" cy="1120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5B17F-B379-4E02-8385-CED9C11045D3}"/>
              </a:ext>
            </a:extLst>
          </p:cNvPr>
          <p:cNvCxnSpPr>
            <a:cxnSpLocks/>
          </p:cNvCxnSpPr>
          <p:nvPr/>
        </p:nvCxnSpPr>
        <p:spPr>
          <a:xfrm>
            <a:off x="8458203" y="1558851"/>
            <a:ext cx="0" cy="1120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91419E5-2ABF-476A-B67B-EB56A0A174CC}"/>
              </a:ext>
            </a:extLst>
          </p:cNvPr>
          <p:cNvCxnSpPr>
            <a:cxnSpLocks/>
          </p:cNvCxnSpPr>
          <p:nvPr/>
        </p:nvCxnSpPr>
        <p:spPr>
          <a:xfrm>
            <a:off x="8538413" y="1558851"/>
            <a:ext cx="0" cy="1120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889854-6F3C-459E-AD57-99C7868999EA}"/>
              </a:ext>
            </a:extLst>
          </p:cNvPr>
          <p:cNvCxnSpPr>
            <a:cxnSpLocks/>
          </p:cNvCxnSpPr>
          <p:nvPr/>
        </p:nvCxnSpPr>
        <p:spPr>
          <a:xfrm>
            <a:off x="9099887" y="1558851"/>
            <a:ext cx="0" cy="112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A190F8-047A-4A0D-8CCA-0C18C4BF199B}"/>
              </a:ext>
            </a:extLst>
          </p:cNvPr>
          <p:cNvCxnSpPr>
            <a:cxnSpLocks/>
          </p:cNvCxnSpPr>
          <p:nvPr/>
        </p:nvCxnSpPr>
        <p:spPr>
          <a:xfrm>
            <a:off x="9244266" y="1558851"/>
            <a:ext cx="0" cy="112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078BBF2-ED5B-4322-A2DA-657403981F0A}"/>
              </a:ext>
            </a:extLst>
          </p:cNvPr>
          <p:cNvCxnSpPr>
            <a:cxnSpLocks/>
          </p:cNvCxnSpPr>
          <p:nvPr/>
        </p:nvCxnSpPr>
        <p:spPr>
          <a:xfrm>
            <a:off x="10126582" y="1558851"/>
            <a:ext cx="0" cy="1120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23A256-445B-4019-BDCC-FF22D07BD927}"/>
              </a:ext>
            </a:extLst>
          </p:cNvPr>
          <p:cNvCxnSpPr>
            <a:cxnSpLocks/>
          </p:cNvCxnSpPr>
          <p:nvPr/>
        </p:nvCxnSpPr>
        <p:spPr>
          <a:xfrm>
            <a:off x="10864519" y="1558851"/>
            <a:ext cx="0" cy="1120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E81D92-D359-42B5-8FF8-7D96276B8637}"/>
              </a:ext>
            </a:extLst>
          </p:cNvPr>
          <p:cNvSpPr/>
          <p:nvPr/>
        </p:nvSpPr>
        <p:spPr>
          <a:xfrm>
            <a:off x="6529139" y="2846689"/>
            <a:ext cx="5171220" cy="95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 상승 후 하락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한 시점에서만 변화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센서오류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온도데이터에 노이즈 발생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상승 후 다른 기울기로 추가 상승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441F5648-D261-4D85-9E7D-44F651C03DDF}"/>
              </a:ext>
            </a:extLst>
          </p:cNvPr>
          <p:cNvSpPr txBox="1">
            <a:spLocks/>
          </p:cNvSpPr>
          <p:nvPr/>
        </p:nvSpPr>
        <p:spPr>
          <a:xfrm>
            <a:off x="6220328" y="3925845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알람 발생 기준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3792C8-0FD9-45E7-BFCB-BD6488876749}"/>
              </a:ext>
            </a:extLst>
          </p:cNvPr>
          <p:cNvSpPr/>
          <p:nvPr/>
        </p:nvSpPr>
        <p:spPr>
          <a:xfrm>
            <a:off x="6529139" y="5466806"/>
            <a:ext cx="5171220" cy="114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실제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Abnormal        : </a:t>
            </a: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en-US" altLang="ko-KR" sz="1000" dirty="0">
                <a:solidFill>
                  <a:schemeClr val="tx1"/>
                </a:solidFill>
              </a:rPr>
              <a:t> : abnormal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예측한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Alarm	    : </a:t>
            </a: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en-US" altLang="ko-KR" sz="1000" dirty="0">
                <a:solidFill>
                  <a:schemeClr val="tx1"/>
                </a:solidFill>
              </a:rPr>
              <a:t>	    : alarm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Result	    : </a:t>
            </a: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ko-KR" altLang="en-US" sz="1000" dirty="0">
                <a:solidFill>
                  <a:schemeClr val="tx1"/>
                </a:solidFill>
              </a:rPr>
              <a:t>을 비교한 결과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5C165BD-9E47-427E-9583-6C392325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80" y="4181933"/>
            <a:ext cx="4395527" cy="119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82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예측 기술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예측 기술 검증</dc:title>
  <dc:creator>jhpark</dc:creator>
  <cp:lastModifiedBy>jhpark</cp:lastModifiedBy>
  <cp:revision>4</cp:revision>
  <dcterms:created xsi:type="dcterms:W3CDTF">2024-12-04T00:25:13Z</dcterms:created>
  <dcterms:modified xsi:type="dcterms:W3CDTF">2024-12-04T00:49:11Z</dcterms:modified>
</cp:coreProperties>
</file>