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3B5EAF-D7A7-4BCB-9E54-4A9A300AB5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2ACBCA-764B-4A22-B918-1772C13D5A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6B70FE-FE2C-40F7-998A-08A41728E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134F4C-F23B-4E1A-B7C1-850C9563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DDC731-C31C-4B6E-B7E2-77D39DC85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95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09F67-04C6-4E0D-9372-596320BC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25ABEC-5592-45E6-A2A6-5647CD9ED5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5B598B-239A-4E3B-952B-9B7759B14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D880A2-CDC8-4E52-821A-24D402F35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0AC4DE-E74D-4A0F-A7FD-3F443426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69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02CD0D-DAD2-43D1-B376-407E024E5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B476B2-F773-4D8B-8D74-7715DAF66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683401-537E-4A9D-ABE2-2FB1693F3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B158EF-8E8B-4807-80BB-13F426C83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8985DB-EA7D-4716-A16D-6ECDB1833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59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3C2F2D-FD56-4975-AFBA-63BB57F31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7BA110-2161-4945-9C41-1447C8CBB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6E623-004E-495B-8F12-434876102E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92AAAE-F15B-403D-885B-D67E52142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8E9E51F-FC41-4944-805E-550F8B88C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785069-68F6-4DD5-8FB2-1DC1F932F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AEA407-753F-4491-9E14-2FB41D37B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263E23-4D8C-4AB8-8B89-21F2DA2C85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F1BC9E-D24D-4AC9-AC1E-75991D0BD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1E257-79F5-42AD-B92E-09B09EABB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733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1F166-CB79-49F4-BC2B-E801C2EB2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311E5-A8F7-40CB-9780-8617AD328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CD691C-4507-4EBB-B400-F7C0EF01D9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110162-A63E-45FE-9EDA-3F63343DF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656672-9FA6-4F08-A138-42AFB29C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7362EE8-2BFC-41AD-AECC-373E32DA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82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0C21C6-19BC-4D09-A6E3-DAE286A1D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39C7FA-9413-4278-B4FB-C23D250EB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82D871D-7088-4108-B2BB-95196ED17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1136C-2407-4425-908B-34B9093BEC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B79E52-7E03-48A5-90EF-5FC0AD0E33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52E2AD-516C-4825-995F-D1E0AA917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66376-DBD5-45C8-82DB-E5D5DA7B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6868F7A-4714-473C-96B5-E55AEB12A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8803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CC0DA-ACF3-4887-821B-AEB11CE2C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177E2CC-5BC5-4CEE-BEAB-1149548BA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413491-A1FB-4FB5-9E5B-20EB3CAA6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B110E88-FE54-48F7-8995-4F90E82A6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3674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E88881-FD83-4C41-8708-7CE617573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4C33012-5A1A-4AAF-8472-579EA340D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E823E6-DB35-48EB-9284-F6085D949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090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901F28-4FB3-4A78-B697-EF60147FD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5B8B1C-0195-4C10-A453-C8B9B167FF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D8D994-B034-461C-9567-71E731AF9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C8CFB47-6352-4767-9486-C057320B6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81DBE-03AF-4D0F-8DAE-A9DB242EA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7DA46F-1833-4E05-AB72-D9190A98B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1775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DFB41-9AE5-4D54-BB4A-1AFFC5305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EE892D9-F49E-46E3-97C7-68A7FAF8B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33830B-3D62-45E9-B6BD-8F0E82F809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68ACD1-AF9F-4DF9-AD30-1DD9FF00F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A54A67-F607-4725-B980-6E03DE33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A4099-C5C2-4119-B68B-87C958750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186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24810D-5A9B-4337-B32C-3C393EE8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4F5CD3-7CA8-4F04-B7E9-50D5AA1FB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78D1E0-0D83-4A53-B0CF-8669D5F2B3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608DA-1D53-4CCE-A145-EF579C2C3947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9C4A9C-C987-46C9-BBB0-26E3E1DD53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F71F35-C112-4B27-8966-1B0F66C3A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B04D98-E5CC-4BFE-AE42-4EA5B150A3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05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순서도: 자기 디스크 38">
            <a:extLst>
              <a:ext uri="{FF2B5EF4-FFF2-40B4-BE49-F238E27FC236}">
                <a16:creationId xmlns:a16="http://schemas.microsoft.com/office/drawing/2014/main" id="{7189D8AD-F025-4FED-8DB8-43C6C893BE94}"/>
              </a:ext>
            </a:extLst>
          </p:cNvPr>
          <p:cNvSpPr/>
          <p:nvPr/>
        </p:nvSpPr>
        <p:spPr>
          <a:xfrm>
            <a:off x="80310" y="3783319"/>
            <a:ext cx="793986" cy="959616"/>
          </a:xfrm>
          <a:prstGeom prst="flowChartMagneticDisk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IPCM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B904AEA6-E7F1-4CAC-AF09-D9AF99A3049A}"/>
              </a:ext>
            </a:extLst>
          </p:cNvPr>
          <p:cNvGrpSpPr/>
          <p:nvPr/>
        </p:nvGrpSpPr>
        <p:grpSpPr>
          <a:xfrm>
            <a:off x="1974316" y="2305910"/>
            <a:ext cx="2109537" cy="3593708"/>
            <a:chOff x="1219198" y="1632284"/>
            <a:chExt cx="2109537" cy="359370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047DBBC9-6B6D-4DDE-97D3-CBFC1A83DD8B}"/>
                </a:ext>
              </a:extLst>
            </p:cNvPr>
            <p:cNvGrpSpPr/>
            <p:nvPr/>
          </p:nvGrpSpPr>
          <p:grpSpPr>
            <a:xfrm>
              <a:off x="1219198" y="1632284"/>
              <a:ext cx="2109537" cy="3593432"/>
              <a:chOff x="673768" y="1632284"/>
              <a:chExt cx="2109537" cy="3593432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CBC519DB-B3BC-461F-8AD5-6633CA1394F1}"/>
                  </a:ext>
                </a:extLst>
              </p:cNvPr>
              <p:cNvGrpSpPr/>
              <p:nvPr/>
            </p:nvGrpSpPr>
            <p:grpSpPr>
              <a:xfrm>
                <a:off x="673768" y="1632284"/>
                <a:ext cx="2109537" cy="3593432"/>
                <a:chOff x="818147" y="1636295"/>
                <a:chExt cx="2109537" cy="3593432"/>
              </a:xfrm>
            </p:grpSpPr>
            <p:sp>
              <p:nvSpPr>
                <p:cNvPr id="4" name="사각형: 둥근 모서리 3">
                  <a:extLst>
                    <a:ext uri="{FF2B5EF4-FFF2-40B4-BE49-F238E27FC236}">
                      <a16:creationId xmlns:a16="http://schemas.microsoft.com/office/drawing/2014/main" id="{DF6ABFCE-BE7A-44A8-8EA0-3457CDF609B0}"/>
                    </a:ext>
                  </a:extLst>
                </p:cNvPr>
                <p:cNvSpPr/>
                <p:nvPr/>
              </p:nvSpPr>
              <p:spPr>
                <a:xfrm>
                  <a:off x="818147" y="1812759"/>
                  <a:ext cx="2109537" cy="3416968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5" name="사각형: 둥근 모서리 4">
                  <a:extLst>
                    <a:ext uri="{FF2B5EF4-FFF2-40B4-BE49-F238E27FC236}">
                      <a16:creationId xmlns:a16="http://schemas.microsoft.com/office/drawing/2014/main" id="{62A810BB-6D6E-45B1-88FE-63906E9FAD30}"/>
                    </a:ext>
                  </a:extLst>
                </p:cNvPr>
                <p:cNvSpPr/>
                <p:nvPr/>
              </p:nvSpPr>
              <p:spPr>
                <a:xfrm>
                  <a:off x="1243262" y="1636295"/>
                  <a:ext cx="1251285" cy="449179"/>
                </a:xfrm>
                <a:prstGeom prst="round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500" dirty="0">
                      <a:solidFill>
                        <a:schemeClr val="tx1"/>
                      </a:solidFill>
                    </a:rPr>
                    <a:t>Main.py</a:t>
                  </a:r>
                  <a:endParaRPr lang="ko-KR" altLang="en-US" sz="15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" name="사각형: 둥근 모서리 7">
                <a:extLst>
                  <a:ext uri="{FF2B5EF4-FFF2-40B4-BE49-F238E27FC236}">
                    <a16:creationId xmlns:a16="http://schemas.microsoft.com/office/drawing/2014/main" id="{259AF1C5-C274-41DB-A0E3-A0C5F7F7C6C0}"/>
                  </a:ext>
                </a:extLst>
              </p:cNvPr>
              <p:cNvSpPr/>
              <p:nvPr/>
            </p:nvSpPr>
            <p:spPr>
              <a:xfrm>
                <a:off x="930442" y="2302318"/>
                <a:ext cx="1604211" cy="58526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run_api</a:t>
                </a:r>
                <a:endParaRPr lang="en-US" altLang="ko-KR" sz="10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 host, port </a:t>
                </a:r>
                <a:r>
                  <a:rPr lang="ko-KR" altLang="en-US" sz="1000" dirty="0" err="1">
                    <a:solidFill>
                      <a:schemeClr val="tx1"/>
                    </a:solidFill>
                    <a:latin typeface="+mn-ea"/>
                  </a:rPr>
                  <a:t>지정후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run</a:t>
                </a:r>
              </a:p>
            </p:txBody>
          </p:sp>
          <p:sp>
            <p:nvSpPr>
              <p:cNvPr id="9" name="사각형: 둥근 모서리 8">
                <a:extLst>
                  <a:ext uri="{FF2B5EF4-FFF2-40B4-BE49-F238E27FC236}">
                    <a16:creationId xmlns:a16="http://schemas.microsoft.com/office/drawing/2014/main" id="{194BDB37-F02A-477F-9D6E-AB51F4E4B369}"/>
                  </a:ext>
                </a:extLst>
              </p:cNvPr>
              <p:cNvSpPr/>
              <p:nvPr/>
            </p:nvSpPr>
            <p:spPr>
              <a:xfrm>
                <a:off x="930442" y="2954697"/>
                <a:ext cx="1604211" cy="58526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rawvalues_collector</a:t>
                </a:r>
                <a:endParaRPr lang="en-US" altLang="ko-KR" sz="10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n-ea"/>
                  </a:rPr>
                  <a:t>kafka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로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n-ea"/>
                  </a:rPr>
                  <a:t>rawvalue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수신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0" name="사각형: 둥근 모서리 9">
                <a:extLst>
                  <a:ext uri="{FF2B5EF4-FFF2-40B4-BE49-F238E27FC236}">
                    <a16:creationId xmlns:a16="http://schemas.microsoft.com/office/drawing/2014/main" id="{057B0567-F5AB-4E77-9814-9AAF25F04AC1}"/>
                  </a:ext>
                </a:extLst>
              </p:cNvPr>
              <p:cNvSpPr/>
              <p:nvPr/>
            </p:nvSpPr>
            <p:spPr>
              <a:xfrm>
                <a:off x="930442" y="3607076"/>
                <a:ext cx="1604211" cy="58526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script_calculator</a:t>
                </a:r>
                <a:br>
                  <a:rPr lang="en-US" altLang="ko-KR" sz="1000" dirty="0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</a:br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계산 후 </a:t>
                </a:r>
                <a:r>
                  <a:rPr lang="en-US" altLang="ko-KR" sz="1000" dirty="0" err="1">
                    <a:solidFill>
                      <a:schemeClr val="tx1"/>
                    </a:solidFill>
                    <a:latin typeface="+mn-ea"/>
                  </a:rPr>
                  <a:t>kafka</a:t>
                </a:r>
                <a:r>
                  <a:rPr lang="ko-KR" altLang="en-US" sz="1000" dirty="0">
                    <a:solidFill>
                      <a:schemeClr val="tx1"/>
                    </a:solidFill>
                    <a:latin typeface="+mn-ea"/>
                  </a:rPr>
                  <a:t>로 전송</a:t>
                </a:r>
                <a:endParaRPr lang="en-US" altLang="ko-KR" sz="1000" dirty="0">
                  <a:solidFill>
                    <a:schemeClr val="tx1"/>
                  </a:solidFill>
                  <a:latin typeface="+mn-ea"/>
                </a:endParaRPr>
              </a:p>
            </p:txBody>
          </p:sp>
          <p:sp>
            <p:nvSpPr>
              <p:cNvPr id="11" name="사각형: 둥근 모서리 10">
                <a:extLst>
                  <a:ext uri="{FF2B5EF4-FFF2-40B4-BE49-F238E27FC236}">
                    <a16:creationId xmlns:a16="http://schemas.microsoft.com/office/drawing/2014/main" id="{52B038B2-BF34-4F03-B0C1-00BD1A79D2E9}"/>
                  </a:ext>
                </a:extLst>
              </p:cNvPr>
              <p:cNvSpPr/>
              <p:nvPr/>
            </p:nvSpPr>
            <p:spPr>
              <a:xfrm>
                <a:off x="930442" y="4259454"/>
                <a:ext cx="1604211" cy="585262"/>
              </a:xfrm>
              <a:prstGeom prst="round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ko-KR" sz="1000" dirty="0" err="1">
                    <a:solidFill>
                      <a:schemeClr val="tx1"/>
                    </a:solidFill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debug_client</a:t>
                </a:r>
                <a:endParaRPr lang="en-US" altLang="ko-KR" sz="10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endParaRPr>
              </a:p>
              <a:p>
                <a:r>
                  <a:rPr lang="en-US" altLang="ko-KR" sz="1000" dirty="0">
                    <a:solidFill>
                      <a:schemeClr val="tx1"/>
                    </a:solidFill>
                    <a:latin typeface="+mn-ea"/>
                  </a:rPr>
                  <a:t> </a:t>
                </a:r>
                <a:r>
                  <a:rPr lang="ko-KR" altLang="en-US" sz="950" dirty="0">
                    <a:solidFill>
                      <a:schemeClr val="tx1"/>
                    </a:solidFill>
                    <a:latin typeface="+mn-ea"/>
                  </a:rPr>
                  <a:t>디버그 세션데이터 정리</a:t>
                </a:r>
                <a:endParaRPr lang="en-US" altLang="ko-KR" sz="950" dirty="0">
                  <a:solidFill>
                    <a:schemeClr val="tx1"/>
                  </a:solidFill>
                  <a:latin typeface="+mn-ea"/>
                </a:endParaRPr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015D490-97E7-40AC-9E5D-0241D48DD7D0}"/>
                </a:ext>
              </a:extLst>
            </p:cNvPr>
            <p:cNvSpPr txBox="1"/>
            <p:nvPr/>
          </p:nvSpPr>
          <p:spPr>
            <a:xfrm>
              <a:off x="1447798" y="4948993"/>
              <a:ext cx="16603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4</a:t>
              </a:r>
              <a:r>
                <a:rPr lang="ko-KR" altLang="en-US" sz="1200" dirty="0"/>
                <a:t>개의 </a:t>
              </a:r>
              <a:r>
                <a:rPr lang="en-US" altLang="ko-KR" sz="1200" dirty="0"/>
                <a:t>Thread</a:t>
              </a:r>
              <a:r>
                <a:rPr lang="ko-KR" altLang="en-US" sz="1200" dirty="0"/>
                <a:t>로 구성</a:t>
              </a:r>
              <a:endParaRPr lang="en-US" altLang="ko-KR" sz="12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AF901DB-6557-459D-862B-61A82CC4004D}"/>
              </a:ext>
            </a:extLst>
          </p:cNvPr>
          <p:cNvGrpSpPr/>
          <p:nvPr/>
        </p:nvGrpSpPr>
        <p:grpSpPr>
          <a:xfrm>
            <a:off x="4515695" y="1502610"/>
            <a:ext cx="2598821" cy="4832201"/>
            <a:chOff x="8807119" y="1106915"/>
            <a:chExt cx="2598821" cy="4832201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AD7194C-2EFE-4F49-96FE-BDACEDEF94B0}"/>
                </a:ext>
              </a:extLst>
            </p:cNvPr>
            <p:cNvGrpSpPr/>
            <p:nvPr/>
          </p:nvGrpSpPr>
          <p:grpSpPr>
            <a:xfrm>
              <a:off x="8807119" y="1106915"/>
              <a:ext cx="2598821" cy="4832201"/>
              <a:chOff x="818147" y="1644878"/>
              <a:chExt cx="2109537" cy="3584849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22" name="사각형: 둥근 모서리 21">
                <a:extLst>
                  <a:ext uri="{FF2B5EF4-FFF2-40B4-BE49-F238E27FC236}">
                    <a16:creationId xmlns:a16="http://schemas.microsoft.com/office/drawing/2014/main" id="{CE9ABD1C-C65F-4BB9-87F4-B71971C7D44A}"/>
                  </a:ext>
                </a:extLst>
              </p:cNvPr>
              <p:cNvSpPr/>
              <p:nvPr/>
            </p:nvSpPr>
            <p:spPr>
              <a:xfrm>
                <a:off x="818147" y="1812759"/>
                <a:ext cx="2109537" cy="3416968"/>
              </a:xfrm>
              <a:prstGeom prst="roundRect">
                <a:avLst/>
              </a:prstGeom>
              <a:grpFill/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2EC0388F-0C6F-4929-A629-FAF10160C1B1}"/>
                  </a:ext>
                </a:extLst>
              </p:cNvPr>
              <p:cNvSpPr/>
              <p:nvPr/>
            </p:nvSpPr>
            <p:spPr>
              <a:xfrm>
                <a:off x="1247272" y="1644878"/>
                <a:ext cx="1251285" cy="333232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500" dirty="0">
                    <a:solidFill>
                      <a:schemeClr val="tx1"/>
                    </a:solidFill>
                  </a:rPr>
                  <a:t>API</a:t>
                </a:r>
                <a:endParaRPr lang="ko-KR" altLang="en-US" sz="15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사각형: 둥근 모서리 17">
              <a:extLst>
                <a:ext uri="{FF2B5EF4-FFF2-40B4-BE49-F238E27FC236}">
                  <a16:creationId xmlns:a16="http://schemas.microsoft.com/office/drawing/2014/main" id="{0F8C1D58-3FBC-4752-A504-7EBC4028B09F}"/>
                </a:ext>
              </a:extLst>
            </p:cNvPr>
            <p:cNvSpPr/>
            <p:nvPr/>
          </p:nvSpPr>
          <p:spPr>
            <a:xfrm>
              <a:off x="8926243" y="4327471"/>
              <a:ext cx="2360569" cy="145877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Script.py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add_script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: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새로운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script DB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에 추가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register_script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: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새로운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script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객체에 추가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unregister_script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: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특정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script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객체에서 제거</a:t>
              </a: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CF23EC42-7B7A-41DF-8F0D-35BBEFF77767}"/>
                </a:ext>
              </a:extLst>
            </p:cNvPr>
            <p:cNvSpPr/>
            <p:nvPr/>
          </p:nvSpPr>
          <p:spPr>
            <a:xfrm>
              <a:off x="8892880" y="1659580"/>
              <a:ext cx="2360569" cy="25150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Calc.py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syntax_validation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: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코드 검증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검증되야 등록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calc 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: script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계산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debug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: script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계산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(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변수값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,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과정확인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)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execution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: script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계산 속도측정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plot</a:t>
              </a: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: influx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데이터로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input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과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output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   데이터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trend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확인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debug_manager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: debug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세션관리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C41F8FA-C268-4A38-9CCC-B910977EC019}"/>
              </a:ext>
            </a:extLst>
          </p:cNvPr>
          <p:cNvGrpSpPr/>
          <p:nvPr/>
        </p:nvGrpSpPr>
        <p:grpSpPr>
          <a:xfrm>
            <a:off x="7546358" y="1265200"/>
            <a:ext cx="2896092" cy="5336122"/>
            <a:chOff x="4647030" y="365352"/>
            <a:chExt cx="2598821" cy="621191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CCBDE6F0-2530-49D7-9BCF-5D8F5D047E15}"/>
                </a:ext>
              </a:extLst>
            </p:cNvPr>
            <p:cNvGrpSpPr/>
            <p:nvPr/>
          </p:nvGrpSpPr>
          <p:grpSpPr>
            <a:xfrm>
              <a:off x="4647030" y="365352"/>
              <a:ext cx="2598821" cy="6211911"/>
              <a:chOff x="4647030" y="365352"/>
              <a:chExt cx="2598821" cy="6211911"/>
            </a:xfrm>
          </p:grpSpPr>
          <p:sp>
            <p:nvSpPr>
              <p:cNvPr id="30" name="사각형: 둥근 모서리 29">
                <a:extLst>
                  <a:ext uri="{FF2B5EF4-FFF2-40B4-BE49-F238E27FC236}">
                    <a16:creationId xmlns:a16="http://schemas.microsoft.com/office/drawing/2014/main" id="{00E1696B-D958-4EAF-89BB-19FC7A7A2043}"/>
                  </a:ext>
                </a:extLst>
              </p:cNvPr>
              <p:cNvSpPr/>
              <p:nvPr/>
            </p:nvSpPr>
            <p:spPr>
              <a:xfrm>
                <a:off x="4647030" y="589942"/>
                <a:ext cx="2598821" cy="598732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" name="사각형: 둥근 모서리 30">
                <a:extLst>
                  <a:ext uri="{FF2B5EF4-FFF2-40B4-BE49-F238E27FC236}">
                    <a16:creationId xmlns:a16="http://schemas.microsoft.com/office/drawing/2014/main" id="{BFC5C819-7BB9-455D-B79B-D0A1ADDB639A}"/>
                  </a:ext>
                </a:extLst>
              </p:cNvPr>
              <p:cNvSpPr/>
              <p:nvPr/>
            </p:nvSpPr>
            <p:spPr>
              <a:xfrm>
                <a:off x="5175686" y="365352"/>
                <a:ext cx="1541507" cy="44917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/>
                    </a:solidFill>
                  </a:rPr>
                  <a:t>Customcalctag.py</a:t>
                </a:r>
                <a:endParaRPr lang="ko-KR" altLang="en-US" sz="12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69C8B033-2FC5-4ABB-878A-14199567E796}"/>
                </a:ext>
              </a:extLst>
            </p:cNvPr>
            <p:cNvSpPr/>
            <p:nvPr/>
          </p:nvSpPr>
          <p:spPr>
            <a:xfrm>
              <a:off x="4768047" y="937155"/>
              <a:ext cx="2360569" cy="2359602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custom_calc</a:t>
              </a:r>
              <a:endParaRPr lang="en-US" altLang="ko-KR" sz="1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db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정보로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script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입력한 후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combine, compile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과정을 거침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최초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실행시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initial_code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실행 후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마지막 데이터로 결과반환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- calc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요청시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script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에 대한 결과 반환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- debug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요청시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trace_execution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으로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 </a:t>
              </a:r>
              <a:r>
                <a:rPr lang="ko-KR" altLang="en-US" sz="1000" dirty="0" err="1">
                  <a:solidFill>
                    <a:schemeClr val="tx1"/>
                  </a:solidFill>
                  <a:latin typeface="+mn-ea"/>
                </a:rPr>
                <a:t>추적해야하는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 변수목록과 함께 반환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C5D04EBE-2CF8-476F-802B-AA2F22629B2A}"/>
                </a:ext>
              </a:extLst>
            </p:cNvPr>
            <p:cNvSpPr/>
            <p:nvPr/>
          </p:nvSpPr>
          <p:spPr>
            <a:xfrm>
              <a:off x="4766154" y="3416733"/>
              <a:ext cx="2360569" cy="30745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1000" dirty="0" err="1">
                  <a:solidFill>
                    <a:schemeClr val="tx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custom_calc_manager</a:t>
              </a:r>
              <a:endParaRPr lang="en-US" altLang="ko-KR" sz="10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load_custom_script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postgreDB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에서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scritp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정보를 가지고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custom_calc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를 통해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script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등록하기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save_custom_tag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input + output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의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tag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결과를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postgreDB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에 저장하기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register_calc_tag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custom_scrip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객체에 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새로운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script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추가하기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-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unregister_calc_tag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  <a:p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en-US" altLang="ko-KR" sz="1000" dirty="0" err="1">
                  <a:solidFill>
                    <a:schemeClr val="tx1"/>
                  </a:solidFill>
                  <a:latin typeface="+mn-ea"/>
                </a:rPr>
                <a:t>custom_script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객체에</a:t>
              </a:r>
              <a:br>
                <a:rPr lang="en-US" altLang="ko-KR" sz="1000" dirty="0">
                  <a:solidFill>
                    <a:schemeClr val="tx1"/>
                  </a:solidFill>
                  <a:latin typeface="+mn-ea"/>
                </a:rPr>
              </a:b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   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특정 </a:t>
              </a:r>
              <a:r>
                <a:rPr lang="en-US" altLang="ko-KR" sz="1000" dirty="0">
                  <a:solidFill>
                    <a:schemeClr val="tx1"/>
                  </a:solidFill>
                  <a:latin typeface="+mn-ea"/>
                </a:rPr>
                <a:t>script</a:t>
              </a:r>
              <a:r>
                <a:rPr lang="ko-KR" altLang="en-US" sz="1000" dirty="0">
                  <a:solidFill>
                    <a:schemeClr val="tx1"/>
                  </a:solidFill>
                  <a:latin typeface="+mn-ea"/>
                </a:rPr>
                <a:t>제거하기</a:t>
              </a:r>
              <a:endParaRPr lang="en-US" altLang="ko-KR" sz="100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36" name="순서도: 자기 디스크 35">
            <a:extLst>
              <a:ext uri="{FF2B5EF4-FFF2-40B4-BE49-F238E27FC236}">
                <a16:creationId xmlns:a16="http://schemas.microsoft.com/office/drawing/2014/main" id="{96CEC80F-BE5A-49A9-AF18-DDF9F68FFC76}"/>
              </a:ext>
            </a:extLst>
          </p:cNvPr>
          <p:cNvSpPr/>
          <p:nvPr/>
        </p:nvSpPr>
        <p:spPr>
          <a:xfrm>
            <a:off x="11230225" y="4213584"/>
            <a:ext cx="810882" cy="924655"/>
          </a:xfrm>
          <a:prstGeom prst="flowChartMagneticDisk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>
                <a:solidFill>
                  <a:schemeClr val="tx1"/>
                </a:solidFill>
              </a:rPr>
              <a:t>Postgre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>
                <a:solidFill>
                  <a:schemeClr val="tx1"/>
                </a:solidFill>
              </a:rPr>
              <a:t>DB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7" name="화살표: 오른쪽 36">
            <a:extLst>
              <a:ext uri="{FF2B5EF4-FFF2-40B4-BE49-F238E27FC236}">
                <a16:creationId xmlns:a16="http://schemas.microsoft.com/office/drawing/2014/main" id="{53B81035-6CEE-4181-8312-2F054358C181}"/>
              </a:ext>
            </a:extLst>
          </p:cNvPr>
          <p:cNvSpPr/>
          <p:nvPr/>
        </p:nvSpPr>
        <p:spPr>
          <a:xfrm>
            <a:off x="961151" y="3773588"/>
            <a:ext cx="926310" cy="33920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kafka</a:t>
            </a:r>
            <a:endParaRPr lang="ko-KR" altLang="en-US" sz="1400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DD0EEEBA-0CBC-441F-BEC4-62B1E136C366}"/>
              </a:ext>
            </a:extLst>
          </p:cNvPr>
          <p:cNvSpPr/>
          <p:nvPr/>
        </p:nvSpPr>
        <p:spPr>
          <a:xfrm flipH="1">
            <a:off x="970168" y="4403730"/>
            <a:ext cx="926310" cy="33920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/>
              <a:t>kafka</a:t>
            </a:r>
            <a:endParaRPr lang="ko-KR" altLang="en-US" sz="1400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BC4A346-50B7-4BA7-A284-33E0501F4004}"/>
              </a:ext>
            </a:extLst>
          </p:cNvPr>
          <p:cNvCxnSpPr>
            <a:cxnSpLocks/>
          </p:cNvCxnSpPr>
          <p:nvPr/>
        </p:nvCxnSpPr>
        <p:spPr>
          <a:xfrm>
            <a:off x="4243137" y="4178043"/>
            <a:ext cx="571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3366DA3B-4612-4F6D-B815-A5D10AE63EA5}"/>
              </a:ext>
            </a:extLst>
          </p:cNvPr>
          <p:cNvCxnSpPr>
            <a:cxnSpLocks/>
          </p:cNvCxnSpPr>
          <p:nvPr/>
        </p:nvCxnSpPr>
        <p:spPr>
          <a:xfrm>
            <a:off x="7314299" y="6062095"/>
            <a:ext cx="51160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BC3B3D3A-76DE-4EEF-B9BC-74C6F0DB547A}"/>
              </a:ext>
            </a:extLst>
          </p:cNvPr>
          <p:cNvCxnSpPr>
            <a:cxnSpLocks/>
          </p:cNvCxnSpPr>
          <p:nvPr/>
        </p:nvCxnSpPr>
        <p:spPr>
          <a:xfrm>
            <a:off x="7298257" y="5476558"/>
            <a:ext cx="535666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1AE9D04-2EED-4C74-B99E-8FCA2185220D}"/>
              </a:ext>
            </a:extLst>
          </p:cNvPr>
          <p:cNvCxnSpPr>
            <a:cxnSpLocks/>
          </p:cNvCxnSpPr>
          <p:nvPr/>
        </p:nvCxnSpPr>
        <p:spPr>
          <a:xfrm>
            <a:off x="7298257" y="4840084"/>
            <a:ext cx="5356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1D9E54F-A66E-4FD3-91CD-EF6F8C4577D0}"/>
              </a:ext>
            </a:extLst>
          </p:cNvPr>
          <p:cNvCxnSpPr>
            <a:cxnSpLocks/>
          </p:cNvCxnSpPr>
          <p:nvPr/>
        </p:nvCxnSpPr>
        <p:spPr>
          <a:xfrm>
            <a:off x="7307179" y="2850863"/>
            <a:ext cx="5267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93DA5FD8-B56D-48F6-9DF0-8B03494EE81D}"/>
              </a:ext>
            </a:extLst>
          </p:cNvPr>
          <p:cNvCxnSpPr>
            <a:cxnSpLocks/>
          </p:cNvCxnSpPr>
          <p:nvPr/>
        </p:nvCxnSpPr>
        <p:spPr>
          <a:xfrm flipV="1">
            <a:off x="7298257" y="3324105"/>
            <a:ext cx="535666" cy="734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322C40B5-60E4-493D-803D-6E55F49BC01E}"/>
              </a:ext>
            </a:extLst>
          </p:cNvPr>
          <p:cNvCxnSpPr>
            <a:cxnSpLocks/>
          </p:cNvCxnSpPr>
          <p:nvPr/>
        </p:nvCxnSpPr>
        <p:spPr>
          <a:xfrm>
            <a:off x="3835201" y="5236042"/>
            <a:ext cx="407936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CEEC3263-1067-4C80-8975-79B671C92F39}"/>
              </a:ext>
            </a:extLst>
          </p:cNvPr>
          <p:cNvCxnSpPr>
            <a:cxnSpLocks/>
          </p:cNvCxnSpPr>
          <p:nvPr/>
        </p:nvCxnSpPr>
        <p:spPr>
          <a:xfrm>
            <a:off x="4235116" y="4171839"/>
            <a:ext cx="0" cy="106991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7F6B1BE4-3A64-4541-97C3-163C4602AC99}"/>
              </a:ext>
            </a:extLst>
          </p:cNvPr>
          <p:cNvCxnSpPr>
            <a:cxnSpLocks/>
          </p:cNvCxnSpPr>
          <p:nvPr/>
        </p:nvCxnSpPr>
        <p:spPr>
          <a:xfrm>
            <a:off x="3835201" y="4570294"/>
            <a:ext cx="504188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C857D063-9339-451F-814B-B2B728603050}"/>
              </a:ext>
            </a:extLst>
          </p:cNvPr>
          <p:cNvCxnSpPr>
            <a:cxnSpLocks/>
          </p:cNvCxnSpPr>
          <p:nvPr/>
        </p:nvCxnSpPr>
        <p:spPr>
          <a:xfrm>
            <a:off x="4339389" y="1265200"/>
            <a:ext cx="0" cy="330509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CFB9A798-18E2-4056-9377-D087EEB33C08}"/>
              </a:ext>
            </a:extLst>
          </p:cNvPr>
          <p:cNvCxnSpPr>
            <a:cxnSpLocks/>
          </p:cNvCxnSpPr>
          <p:nvPr/>
        </p:nvCxnSpPr>
        <p:spPr>
          <a:xfrm>
            <a:off x="4331368" y="1265200"/>
            <a:ext cx="2975811" cy="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F064DD84-8CF7-4C25-87B7-63E226984A8C}"/>
              </a:ext>
            </a:extLst>
          </p:cNvPr>
          <p:cNvCxnSpPr>
            <a:cxnSpLocks/>
          </p:cNvCxnSpPr>
          <p:nvPr/>
        </p:nvCxnSpPr>
        <p:spPr>
          <a:xfrm flipH="1">
            <a:off x="7307181" y="1260437"/>
            <a:ext cx="7118" cy="159518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4" name="직선 연결선 73">
            <a:extLst>
              <a:ext uri="{FF2B5EF4-FFF2-40B4-BE49-F238E27FC236}">
                <a16:creationId xmlns:a16="http://schemas.microsoft.com/office/drawing/2014/main" id="{A75A652D-3118-46C0-8146-82DDDE7E0597}"/>
              </a:ext>
            </a:extLst>
          </p:cNvPr>
          <p:cNvCxnSpPr>
            <a:cxnSpLocks/>
          </p:cNvCxnSpPr>
          <p:nvPr/>
        </p:nvCxnSpPr>
        <p:spPr>
          <a:xfrm flipV="1">
            <a:off x="5941293" y="2801305"/>
            <a:ext cx="1365886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0606EDD-988B-43D3-81F2-7A63587BB20C}"/>
              </a:ext>
            </a:extLst>
          </p:cNvPr>
          <p:cNvCxnSpPr>
            <a:cxnSpLocks/>
          </p:cNvCxnSpPr>
          <p:nvPr/>
        </p:nvCxnSpPr>
        <p:spPr>
          <a:xfrm flipV="1">
            <a:off x="5948086" y="3100893"/>
            <a:ext cx="135909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F2A55869-22C6-4995-B9EA-FB6F180490BF}"/>
              </a:ext>
            </a:extLst>
          </p:cNvPr>
          <p:cNvCxnSpPr>
            <a:cxnSpLocks/>
          </p:cNvCxnSpPr>
          <p:nvPr/>
        </p:nvCxnSpPr>
        <p:spPr>
          <a:xfrm>
            <a:off x="7307179" y="3093549"/>
            <a:ext cx="0" cy="23055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63C91F9-45F9-4926-A3EF-D80A91A2528B}"/>
              </a:ext>
            </a:extLst>
          </p:cNvPr>
          <p:cNvCxnSpPr>
            <a:cxnSpLocks/>
          </p:cNvCxnSpPr>
          <p:nvPr/>
        </p:nvCxnSpPr>
        <p:spPr>
          <a:xfrm flipV="1">
            <a:off x="5952849" y="5138240"/>
            <a:ext cx="135909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직선 연결선 90">
            <a:extLst>
              <a:ext uri="{FF2B5EF4-FFF2-40B4-BE49-F238E27FC236}">
                <a16:creationId xmlns:a16="http://schemas.microsoft.com/office/drawing/2014/main" id="{9E678FA9-8AA6-4280-ADDC-62B3C1384E44}"/>
              </a:ext>
            </a:extLst>
          </p:cNvPr>
          <p:cNvCxnSpPr>
            <a:cxnSpLocks/>
          </p:cNvCxnSpPr>
          <p:nvPr/>
        </p:nvCxnSpPr>
        <p:spPr>
          <a:xfrm flipV="1">
            <a:off x="5948086" y="5476946"/>
            <a:ext cx="135909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5469A4E0-8F7F-4A7B-841B-A67E97A27E76}"/>
              </a:ext>
            </a:extLst>
          </p:cNvPr>
          <p:cNvCxnSpPr>
            <a:cxnSpLocks/>
          </p:cNvCxnSpPr>
          <p:nvPr/>
        </p:nvCxnSpPr>
        <p:spPr>
          <a:xfrm flipV="1">
            <a:off x="5966581" y="5813531"/>
            <a:ext cx="1359093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6" name="직선 연결선 95">
            <a:extLst>
              <a:ext uri="{FF2B5EF4-FFF2-40B4-BE49-F238E27FC236}">
                <a16:creationId xmlns:a16="http://schemas.microsoft.com/office/drawing/2014/main" id="{DD9D6B32-73D7-4660-95D0-2287AE3FD149}"/>
              </a:ext>
            </a:extLst>
          </p:cNvPr>
          <p:cNvCxnSpPr>
            <a:cxnSpLocks/>
          </p:cNvCxnSpPr>
          <p:nvPr/>
        </p:nvCxnSpPr>
        <p:spPr>
          <a:xfrm>
            <a:off x="7322320" y="5813531"/>
            <a:ext cx="0" cy="24856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직선 연결선 101">
            <a:extLst>
              <a:ext uri="{FF2B5EF4-FFF2-40B4-BE49-F238E27FC236}">
                <a16:creationId xmlns:a16="http://schemas.microsoft.com/office/drawing/2014/main" id="{F23653B8-50DF-45DA-A410-D3418DD6C1DD}"/>
              </a:ext>
            </a:extLst>
          </p:cNvPr>
          <p:cNvCxnSpPr>
            <a:cxnSpLocks/>
          </p:cNvCxnSpPr>
          <p:nvPr/>
        </p:nvCxnSpPr>
        <p:spPr>
          <a:xfrm>
            <a:off x="7306278" y="4840084"/>
            <a:ext cx="0" cy="29815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4F861B1F-9B5D-4673-94FE-7635A239267A}"/>
              </a:ext>
            </a:extLst>
          </p:cNvPr>
          <p:cNvSpPr/>
          <p:nvPr/>
        </p:nvSpPr>
        <p:spPr>
          <a:xfrm>
            <a:off x="10543089" y="4840084"/>
            <a:ext cx="630221" cy="3392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save</a:t>
            </a:r>
            <a:endParaRPr lang="ko-KR" altLang="en-US" sz="1000" dirty="0"/>
          </a:p>
        </p:txBody>
      </p:sp>
      <p:sp>
        <p:nvSpPr>
          <p:cNvPr id="107" name="화살표: 오른쪽 106">
            <a:extLst>
              <a:ext uri="{FF2B5EF4-FFF2-40B4-BE49-F238E27FC236}">
                <a16:creationId xmlns:a16="http://schemas.microsoft.com/office/drawing/2014/main" id="{0535849A-0DA3-4E6B-88DA-FD947875CB6D}"/>
              </a:ext>
            </a:extLst>
          </p:cNvPr>
          <p:cNvSpPr/>
          <p:nvPr/>
        </p:nvSpPr>
        <p:spPr>
          <a:xfrm flipH="1">
            <a:off x="10530498" y="4190858"/>
            <a:ext cx="630221" cy="339205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load</a:t>
            </a:r>
            <a:endParaRPr lang="ko-KR" altLang="en-US" sz="1000" dirty="0"/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57DAA4F0-92BA-4EB1-839A-FCA0FA17F369}"/>
              </a:ext>
            </a:extLst>
          </p:cNvPr>
          <p:cNvCxnSpPr>
            <a:cxnSpLocks/>
          </p:cNvCxnSpPr>
          <p:nvPr/>
        </p:nvCxnSpPr>
        <p:spPr>
          <a:xfrm flipV="1">
            <a:off x="5948413" y="2506541"/>
            <a:ext cx="1365886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9" name="제목 1">
            <a:extLst>
              <a:ext uri="{FF2B5EF4-FFF2-40B4-BE49-F238E27FC236}">
                <a16:creationId xmlns:a16="http://schemas.microsoft.com/office/drawing/2014/main" id="{DF566DA6-E6EA-4A72-B6F3-3A424340A881}"/>
              </a:ext>
            </a:extLst>
          </p:cNvPr>
          <p:cNvSpPr txBox="1">
            <a:spLocks/>
          </p:cNvSpPr>
          <p:nvPr/>
        </p:nvSpPr>
        <p:spPr>
          <a:xfrm>
            <a:off x="319683" y="486764"/>
            <a:ext cx="2713412" cy="42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000" dirty="0"/>
              <a:t>Script</a:t>
            </a:r>
            <a:r>
              <a:rPr lang="ko-KR" altLang="en-US" sz="2000" dirty="0"/>
              <a:t> </a:t>
            </a:r>
            <a:r>
              <a:rPr lang="en-US" altLang="ko-KR" sz="2000" dirty="0"/>
              <a:t>Server</a:t>
            </a:r>
            <a:r>
              <a:rPr lang="ko-KR" altLang="en-US" sz="2000" dirty="0"/>
              <a:t> 구성도</a:t>
            </a:r>
          </a:p>
        </p:txBody>
      </p:sp>
    </p:spTree>
    <p:extLst>
      <p:ext uri="{BB962C8B-B14F-4D97-AF65-F5344CB8AC3E}">
        <p14:creationId xmlns:p14="http://schemas.microsoft.com/office/powerpoint/2010/main" val="23475261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298</Words>
  <Application>Microsoft Office PowerPoint</Application>
  <PresentationFormat>와이드스크린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Segoe UI Black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jhpark</dc:creator>
  <cp:lastModifiedBy>jhpark</cp:lastModifiedBy>
  <cp:revision>18</cp:revision>
  <dcterms:created xsi:type="dcterms:W3CDTF">2025-02-10T02:11:56Z</dcterms:created>
  <dcterms:modified xsi:type="dcterms:W3CDTF">2025-02-10T23:17:39Z</dcterms:modified>
</cp:coreProperties>
</file>