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DC62C-646D-4F04-A4A7-469E8E6C5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617F1-476A-4D6E-8D53-340DFF4D6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C5DDD-914A-43BB-9491-83AA3378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16D-5967-40BC-AF61-05C5D108EF4E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D88B-C52C-4934-B651-1D8DFD4F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C4F7-B5B7-4D1F-88AE-6F02BC8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AFAC-11DD-43C3-B1EB-26A459222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7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C0C11-05A2-4AD8-90C6-44CC9503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384992-EAAD-47DC-9FFF-3453B2D6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37F5D-6B9E-4146-9D0C-376DD4B2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16D-5967-40BC-AF61-05C5D108EF4E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1A320-E8FC-4314-A9B8-B86C44A3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68687-0DCC-4E4B-8A40-C171B601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AFAC-11DD-43C3-B1EB-26A459222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3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565AC0-1D31-469D-8F76-F972F517D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6B314-20F7-4A0E-B2E1-92DB99ABC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E424A-5D7A-4D41-90B1-803350F5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16D-5967-40BC-AF61-05C5D108EF4E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478D6-AE51-410A-9860-F0C25A96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3CF07-CC63-47E8-A82B-5EEF529A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AFAC-11DD-43C3-B1EB-26A459222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2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B0274-5F7D-499D-BFDE-A527C114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EC728-5544-43B8-8FC5-C5758302E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1AA7F-CF3D-4373-8532-25A08625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16D-5967-40BC-AF61-05C5D108EF4E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44C7A-060F-4C76-96ED-FAA09FC5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BBE16-FB17-444A-AA28-95852818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AFAC-11DD-43C3-B1EB-26A459222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0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01577-7179-45C3-8BCA-595E6F65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A4263-1896-46F9-8C0E-8FE0AB31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BCB60-C79B-4418-9B99-3999C4B7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16D-5967-40BC-AF61-05C5D108EF4E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4400E-D9BE-498A-A75D-94E31FE0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299E5-351F-4117-93F5-809C3E5B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AFAC-11DD-43C3-B1EB-26A459222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4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E71E-EFBC-4D25-82CF-CF4EF654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D6473-0FCE-4843-9338-D534E3EC5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3556F-D5FD-4ADE-9CFB-FE11FE9E5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8BFE7-8198-41E2-AC59-FF44DD27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16D-5967-40BC-AF61-05C5D108EF4E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B2A147-9CA1-4A83-9694-5C5ED054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121D9-26DB-494F-8795-F3E5B30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AFAC-11DD-43C3-B1EB-26A459222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1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66B5-1F39-424F-A7C5-AA0EEC0B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D906F-8B1B-4B84-BB69-343F11BF1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D64B6-89AC-4259-8761-7FA7CB39E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ECE530-4E59-4DDC-9F27-919AA3DD3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8C877-B758-47A8-B44A-CD258EEE4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55092D-E2B0-48DF-A3E1-8019A4A0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16D-5967-40BC-AF61-05C5D108EF4E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0C4875-DE8C-4C75-84E4-78F773FD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B9FF54-030B-4AC9-B5B6-253AF22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AFAC-11DD-43C3-B1EB-26A459222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E5B06-7042-42D8-AE56-D85D27D4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33EDAF-9FCB-44BD-848F-458650B0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16D-5967-40BC-AF61-05C5D108EF4E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E38646-82C7-491E-87F4-474B7E54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31EF6B-4690-4773-AE46-754FC33C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AFAC-11DD-43C3-B1EB-26A459222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5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FA997B-E24D-4A05-BFB5-3A13F64A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16D-5967-40BC-AF61-05C5D108EF4E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3B6949-209D-40F2-AE74-6B6E4FAB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2C8118-91FC-4870-8C26-02A36FA5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AFAC-11DD-43C3-B1EB-26A459222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0B095-46D5-45BD-BD54-A7CB8766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1938B-B8A3-4D29-A8E5-E8713FFB2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2A0CB-996B-47AA-8486-EE1A7E48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8B4F4-E03A-40C4-98AA-D70A9300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16D-5967-40BC-AF61-05C5D108EF4E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101FF-86FE-4AFF-8FEC-1FFF6385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E0285-207C-45DF-B344-E8F77E59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AFAC-11DD-43C3-B1EB-26A459222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8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76C4-5691-4520-B20E-0D22E25B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EB4160-56D6-4C28-9221-6BACB8156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E408C8-8176-41C7-B54A-FD11B8DF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B7F03-4D77-4E47-9FC5-4251275A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16D-5967-40BC-AF61-05C5D108EF4E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DC4BE-D676-4A56-B445-2863624C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0A792-EDA1-44B7-B227-A132B5BD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AFAC-11DD-43C3-B1EB-26A459222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95057E-72ED-4AB8-AF68-2F01CE72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BE8F9-5DCA-4018-93A5-DDF21566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4B31D-CCAA-4715-87BA-AC2961186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916D-5967-40BC-AF61-05C5D108EF4E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49936-7EA3-4463-B4D6-EC7A3EB80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381E3-FFF2-4ACD-B505-C35DB5A2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AFAC-11DD-43C3-B1EB-26A459222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7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38C7E-5583-4A68-9AFF-008863E35ADA}"/>
              </a:ext>
            </a:extLst>
          </p:cNvPr>
          <p:cNvSpPr txBox="1"/>
          <p:nvPr/>
        </p:nvSpPr>
        <p:spPr>
          <a:xfrm>
            <a:off x="428368" y="494270"/>
            <a:ext cx="5593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ScriptServer</a:t>
            </a:r>
            <a:r>
              <a:rPr lang="ko-KR" altLang="en-US" sz="2500" b="1" dirty="0"/>
              <a:t>수정사항</a:t>
            </a:r>
            <a:r>
              <a:rPr lang="en-US" altLang="ko-KR" sz="2500" b="1" dirty="0"/>
              <a:t>(API</a:t>
            </a:r>
            <a:r>
              <a:rPr lang="ko-KR" altLang="en-US" sz="2500" b="1" dirty="0"/>
              <a:t>소개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603618-65EF-4091-9B0F-4CABBE35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16" y="1710627"/>
            <a:ext cx="4448796" cy="38486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42C2FF-FD4A-4473-884C-94C6F8422C63}"/>
              </a:ext>
            </a:extLst>
          </p:cNvPr>
          <p:cNvSpPr/>
          <p:nvPr/>
        </p:nvSpPr>
        <p:spPr>
          <a:xfrm>
            <a:off x="914036" y="2086008"/>
            <a:ext cx="4535475" cy="968475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CCD776-96C1-4E70-8160-1CD596D905C5}"/>
              </a:ext>
            </a:extLst>
          </p:cNvPr>
          <p:cNvSpPr/>
          <p:nvPr/>
        </p:nvSpPr>
        <p:spPr>
          <a:xfrm>
            <a:off x="914035" y="3124243"/>
            <a:ext cx="4535475" cy="883553"/>
          </a:xfrm>
          <a:prstGeom prst="rect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8919087-72DA-484D-BBFD-C58E5E9C0481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449511" y="1161986"/>
            <a:ext cx="922106" cy="14082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11A7FF-2217-4941-9C56-421D89540405}"/>
              </a:ext>
            </a:extLst>
          </p:cNvPr>
          <p:cNvSpPr txBox="1"/>
          <p:nvPr/>
        </p:nvSpPr>
        <p:spPr>
          <a:xfrm>
            <a:off x="6371617" y="504113"/>
            <a:ext cx="5573949" cy="1315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</a:t>
            </a:r>
          </a:p>
          <a:p>
            <a:r>
              <a:rPr lang="ko-KR" altLang="en-US" sz="1050" dirty="0"/>
              <a:t>새로운 </a:t>
            </a:r>
            <a:r>
              <a:rPr lang="en-US" altLang="ko-KR" sz="1050" dirty="0"/>
              <a:t>Script</a:t>
            </a:r>
            <a:r>
              <a:rPr lang="ko-KR" altLang="en-US" sz="1050" dirty="0"/>
              <a:t>를 </a:t>
            </a:r>
            <a:r>
              <a:rPr lang="en-US" altLang="ko-KR" sz="1050" dirty="0"/>
              <a:t>DB</a:t>
            </a:r>
            <a:r>
              <a:rPr lang="ko-KR" altLang="en-US" sz="1050" dirty="0"/>
              <a:t>에 등록</a:t>
            </a:r>
            <a:r>
              <a:rPr lang="en-US" altLang="ko-KR" sz="1050" dirty="0"/>
              <a:t>(</a:t>
            </a:r>
            <a:r>
              <a:rPr lang="ko-KR" altLang="en-US" sz="1050" dirty="0"/>
              <a:t>저장</a:t>
            </a:r>
            <a:r>
              <a:rPr lang="en-US" altLang="ko-KR" sz="1050" dirty="0"/>
              <a:t>)</a:t>
            </a:r>
            <a:r>
              <a:rPr lang="ko-KR" altLang="en-US" sz="1050" dirty="0"/>
              <a:t>할 때 사용</a:t>
            </a:r>
            <a:endParaRPr lang="en-US" altLang="ko-KR" sz="1050" dirty="0"/>
          </a:p>
          <a:p>
            <a:r>
              <a:rPr lang="ko-KR" altLang="en-US" sz="1050" dirty="0"/>
              <a:t>기존에는 </a:t>
            </a:r>
            <a:r>
              <a:rPr lang="en-US" altLang="ko-KR" sz="1050" dirty="0"/>
              <a:t>web</a:t>
            </a:r>
            <a:r>
              <a:rPr lang="ko-KR" altLang="en-US" sz="1050" dirty="0"/>
              <a:t>팀에서 요청을 보내서 사용하지 않음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200" b="1" dirty="0"/>
              <a:t>Remove</a:t>
            </a:r>
          </a:p>
          <a:p>
            <a:r>
              <a:rPr lang="ko-KR" altLang="en-US" sz="1050" dirty="0"/>
              <a:t>선택한 </a:t>
            </a:r>
            <a:r>
              <a:rPr lang="en-US" altLang="ko-KR" sz="1050" dirty="0"/>
              <a:t>Script</a:t>
            </a:r>
            <a:r>
              <a:rPr lang="ko-KR" altLang="en-US" sz="1050" dirty="0"/>
              <a:t>를 </a:t>
            </a:r>
            <a:r>
              <a:rPr lang="en-US" altLang="ko-KR" sz="1050" dirty="0"/>
              <a:t>DB</a:t>
            </a:r>
            <a:r>
              <a:rPr lang="ko-KR" altLang="en-US" sz="1050" dirty="0"/>
              <a:t>에 제거</a:t>
            </a:r>
            <a:r>
              <a:rPr lang="en-US" altLang="ko-KR" sz="1050" dirty="0"/>
              <a:t>(</a:t>
            </a:r>
            <a:r>
              <a:rPr lang="ko-KR" altLang="en-US" sz="1050" dirty="0"/>
              <a:t>삭제</a:t>
            </a:r>
            <a:r>
              <a:rPr lang="en-US" altLang="ko-KR" sz="1050" dirty="0"/>
              <a:t>)</a:t>
            </a:r>
            <a:r>
              <a:rPr lang="ko-KR" altLang="en-US" sz="1050" dirty="0"/>
              <a:t>할 때 사용</a:t>
            </a:r>
            <a:br>
              <a:rPr lang="en-US" altLang="ko-KR" sz="1050" dirty="0"/>
            </a:br>
            <a:r>
              <a:rPr lang="ko-KR" altLang="en-US" sz="1050" dirty="0"/>
              <a:t>기존에는 </a:t>
            </a:r>
            <a:r>
              <a:rPr lang="en-US" altLang="ko-KR" sz="1050" dirty="0"/>
              <a:t>web</a:t>
            </a:r>
            <a:r>
              <a:rPr lang="ko-KR" altLang="en-US" sz="1050" dirty="0"/>
              <a:t>팀에서 요청을 보내서 존재하지 않음</a:t>
            </a:r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4F7CCE-598B-4506-ADFA-F75A26D842E2}"/>
              </a:ext>
            </a:extLst>
          </p:cNvPr>
          <p:cNvSpPr txBox="1"/>
          <p:nvPr/>
        </p:nvSpPr>
        <p:spPr>
          <a:xfrm>
            <a:off x="6371616" y="2289157"/>
            <a:ext cx="5573949" cy="13157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Register</a:t>
            </a:r>
          </a:p>
          <a:p>
            <a:r>
              <a:rPr lang="ko-KR" altLang="en-US" sz="1050" dirty="0"/>
              <a:t>새로운 </a:t>
            </a:r>
            <a:r>
              <a:rPr lang="en-US" altLang="ko-KR" sz="1050" dirty="0"/>
              <a:t>Script</a:t>
            </a:r>
            <a:r>
              <a:rPr lang="ko-KR" altLang="en-US" sz="1050" dirty="0"/>
              <a:t>를 </a:t>
            </a:r>
            <a:r>
              <a:rPr lang="en-US" altLang="ko-KR" sz="1050" dirty="0" err="1"/>
              <a:t>CustumScriptManager</a:t>
            </a:r>
            <a:r>
              <a:rPr lang="en-US" altLang="ko-KR" sz="1050" dirty="0"/>
              <a:t>(</a:t>
            </a:r>
            <a:r>
              <a:rPr lang="ko-KR" altLang="en-US" sz="1050" dirty="0"/>
              <a:t>객체</a:t>
            </a:r>
            <a:r>
              <a:rPr lang="en-US" altLang="ko-KR" sz="1050" dirty="0"/>
              <a:t>)</a:t>
            </a:r>
            <a:r>
              <a:rPr lang="ko-KR" altLang="en-US" sz="1050" dirty="0"/>
              <a:t>에 등록할 때 사용</a:t>
            </a:r>
            <a:endParaRPr lang="en-US" altLang="ko-KR" sz="1050" dirty="0"/>
          </a:p>
          <a:p>
            <a:r>
              <a:rPr lang="ko-KR" altLang="en-US" sz="1050" dirty="0"/>
              <a:t>기존에는 </a:t>
            </a:r>
            <a:r>
              <a:rPr lang="en-US" altLang="ko-KR" sz="1050" dirty="0"/>
              <a:t>API</a:t>
            </a:r>
            <a:r>
              <a:rPr lang="ko-KR" altLang="en-US" sz="1050" dirty="0"/>
              <a:t>연결이 </a:t>
            </a:r>
            <a:r>
              <a:rPr lang="ko-KR" altLang="en-US" sz="1050" dirty="0" err="1"/>
              <a:t>안되있어서</a:t>
            </a:r>
            <a:r>
              <a:rPr lang="ko-KR" altLang="en-US" sz="1050" dirty="0"/>
              <a:t> 사용되지 않음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200" b="1" dirty="0"/>
              <a:t>Unregister</a:t>
            </a:r>
          </a:p>
          <a:p>
            <a:r>
              <a:rPr lang="ko-KR" altLang="en-US" sz="1050" dirty="0"/>
              <a:t>선택한 </a:t>
            </a:r>
            <a:r>
              <a:rPr lang="en-US" altLang="ko-KR" sz="1050" dirty="0"/>
              <a:t>Script</a:t>
            </a:r>
            <a:r>
              <a:rPr lang="ko-KR" altLang="en-US" sz="1050" dirty="0"/>
              <a:t>를 </a:t>
            </a:r>
            <a:r>
              <a:rPr lang="en-US" altLang="ko-KR" sz="1050" dirty="0" err="1"/>
              <a:t>CustumScriptManager</a:t>
            </a:r>
            <a:r>
              <a:rPr lang="en-US" altLang="ko-KR" sz="1050" dirty="0"/>
              <a:t>(</a:t>
            </a:r>
            <a:r>
              <a:rPr lang="ko-KR" altLang="en-US" sz="1050" dirty="0"/>
              <a:t>객체</a:t>
            </a:r>
            <a:r>
              <a:rPr lang="en-US" altLang="ko-KR" sz="1050" dirty="0"/>
              <a:t>)</a:t>
            </a:r>
            <a:r>
              <a:rPr lang="ko-KR" altLang="en-US" sz="1050" dirty="0"/>
              <a:t>에 제거할 때 사용</a:t>
            </a:r>
            <a:br>
              <a:rPr lang="en-US" altLang="ko-KR" sz="1050" dirty="0"/>
            </a:br>
            <a:r>
              <a:rPr lang="ko-KR" altLang="en-US" sz="1050" dirty="0"/>
              <a:t>기존에는 </a:t>
            </a:r>
            <a:r>
              <a:rPr lang="en-US" altLang="ko-KR" sz="1050" dirty="0"/>
              <a:t>API</a:t>
            </a:r>
            <a:r>
              <a:rPr lang="ko-KR" altLang="en-US" sz="1050" dirty="0"/>
              <a:t>연결이 </a:t>
            </a:r>
            <a:r>
              <a:rPr lang="ko-KR" altLang="en-US" sz="1050" dirty="0" err="1"/>
              <a:t>안되있어서</a:t>
            </a:r>
            <a:r>
              <a:rPr lang="ko-KR" altLang="en-US" sz="1050" dirty="0"/>
              <a:t> 사용되지 않음</a:t>
            </a:r>
            <a:endParaRPr lang="en-US" altLang="ko-KR" sz="105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DD25A6-864A-4FAA-A9BE-156E7A61470A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5449510" y="2947030"/>
            <a:ext cx="922106" cy="6189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DC36CE-4B44-4A3B-8DC0-7C49ADB54188}"/>
              </a:ext>
            </a:extLst>
          </p:cNvPr>
          <p:cNvSpPr/>
          <p:nvPr/>
        </p:nvSpPr>
        <p:spPr>
          <a:xfrm>
            <a:off x="914036" y="4075898"/>
            <a:ext cx="4535475" cy="1410502"/>
          </a:xfrm>
          <a:prstGeom prst="rect">
            <a:avLst/>
          </a:prstGeom>
          <a:solidFill>
            <a:srgbClr val="92D050">
              <a:alpha val="21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979C3F-6457-434A-942A-E917AF7AD923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449511" y="4781149"/>
            <a:ext cx="922105" cy="4241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C2FFB8-4BF1-48E8-AD6A-7E0F33D64EED}"/>
              </a:ext>
            </a:extLst>
          </p:cNvPr>
          <p:cNvSpPr txBox="1"/>
          <p:nvPr/>
        </p:nvSpPr>
        <p:spPr>
          <a:xfrm>
            <a:off x="6371616" y="4074201"/>
            <a:ext cx="5573949" cy="22621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Create(</a:t>
            </a:r>
            <a:r>
              <a:rPr lang="en-US" altLang="ko-KR" sz="1200" b="1" dirty="0" err="1"/>
              <a:t>add+register</a:t>
            </a:r>
            <a:r>
              <a:rPr lang="en-US" altLang="ko-KR" sz="1200" b="1" dirty="0"/>
              <a:t>)</a:t>
            </a:r>
          </a:p>
          <a:p>
            <a:r>
              <a:rPr lang="ko-KR" altLang="en-US" sz="1050" dirty="0"/>
              <a:t>새로운 </a:t>
            </a:r>
            <a:r>
              <a:rPr lang="en-US" altLang="ko-KR" sz="1050" dirty="0"/>
              <a:t>Script</a:t>
            </a:r>
            <a:r>
              <a:rPr lang="ko-KR" altLang="en-US" sz="1050" dirty="0"/>
              <a:t>를 </a:t>
            </a:r>
            <a:r>
              <a:rPr lang="en-US" altLang="ko-KR" sz="1050" dirty="0"/>
              <a:t>DB</a:t>
            </a:r>
            <a:r>
              <a:rPr lang="ko-KR" altLang="en-US" sz="1050" dirty="0"/>
              <a:t>와 객체에 등록할 때 사용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en-US" altLang="ko-KR" sz="1050" dirty="0" err="1"/>
              <a:t>save_custm_tag</a:t>
            </a:r>
            <a:r>
              <a:rPr lang="ko-KR" altLang="en-US" sz="1050" dirty="0"/>
              <a:t>를 통해 </a:t>
            </a:r>
            <a:r>
              <a:rPr lang="en-US" altLang="ko-KR" sz="1050" dirty="0" err="1"/>
              <a:t>db</a:t>
            </a:r>
            <a:r>
              <a:rPr lang="ko-KR" altLang="en-US" sz="1050" dirty="0"/>
              <a:t>에 저장하고 </a:t>
            </a:r>
            <a:r>
              <a:rPr lang="en-US" altLang="ko-KR" sz="1050" dirty="0" err="1"/>
              <a:t>script_id</a:t>
            </a:r>
            <a:r>
              <a:rPr lang="ko-KR" altLang="en-US" sz="1050" dirty="0"/>
              <a:t>를 가져와서</a:t>
            </a:r>
            <a:br>
              <a:rPr lang="en-US" altLang="ko-KR" sz="1050" dirty="0"/>
            </a:br>
            <a:r>
              <a:rPr lang="ko-KR" altLang="en-US" sz="1050" dirty="0"/>
              <a:t>그 </a:t>
            </a:r>
            <a:r>
              <a:rPr lang="en-US" altLang="ko-KR" sz="1050" dirty="0" err="1"/>
              <a:t>script_id</a:t>
            </a:r>
            <a:r>
              <a:rPr lang="ko-KR" altLang="en-US" sz="1050" dirty="0"/>
              <a:t>와 함께 정보를 객체에 저장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200" b="1" dirty="0"/>
              <a:t>Update(Edit)</a:t>
            </a:r>
          </a:p>
          <a:p>
            <a:r>
              <a:rPr lang="ko-KR" altLang="en-US" sz="1050" dirty="0"/>
              <a:t>선택한 </a:t>
            </a:r>
            <a:r>
              <a:rPr lang="en-US" altLang="ko-KR" sz="1050" dirty="0"/>
              <a:t>Script</a:t>
            </a:r>
            <a:r>
              <a:rPr lang="ko-KR" altLang="en-US" sz="1050" dirty="0"/>
              <a:t>의 정보를 </a:t>
            </a:r>
            <a:r>
              <a:rPr lang="ko-KR" altLang="en-US" sz="1050" dirty="0" err="1"/>
              <a:t>편집할때</a:t>
            </a:r>
            <a:r>
              <a:rPr lang="ko-KR" altLang="en-US" sz="1050" dirty="0"/>
              <a:t> 사용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en-US" altLang="ko-KR" sz="1050" dirty="0" err="1"/>
              <a:t>db</a:t>
            </a:r>
            <a:r>
              <a:rPr lang="ko-KR" altLang="en-US" sz="1050" dirty="0"/>
              <a:t>는 </a:t>
            </a:r>
            <a:r>
              <a:rPr lang="en-US" altLang="ko-KR" sz="1050" dirty="0"/>
              <a:t>update</a:t>
            </a:r>
            <a:r>
              <a:rPr lang="ko-KR" altLang="en-US" sz="1050" dirty="0"/>
              <a:t>문으로 수정하고 </a:t>
            </a:r>
            <a:br>
              <a:rPr lang="en-US" altLang="ko-KR" sz="1050" dirty="0"/>
            </a:br>
            <a:r>
              <a:rPr lang="ko-KR" altLang="en-US" sz="1050" dirty="0"/>
              <a:t>객체는 </a:t>
            </a:r>
            <a:r>
              <a:rPr lang="en-US" altLang="ko-KR" sz="1050" dirty="0"/>
              <a:t>unregister</a:t>
            </a:r>
            <a:r>
              <a:rPr lang="ko-KR" altLang="en-US" sz="1050" dirty="0"/>
              <a:t>한 후 다시 </a:t>
            </a:r>
            <a:r>
              <a:rPr lang="en-US" altLang="ko-KR" sz="1050" dirty="0"/>
              <a:t>register</a:t>
            </a:r>
            <a:r>
              <a:rPr lang="ko-KR" altLang="en-US" sz="1050" dirty="0"/>
              <a:t>하여 객체에 저장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200" b="1" dirty="0"/>
              <a:t>Delete(</a:t>
            </a:r>
            <a:r>
              <a:rPr lang="en-US" altLang="ko-KR" sz="1200" b="1" dirty="0" err="1"/>
              <a:t>remove+unregister</a:t>
            </a:r>
            <a:r>
              <a:rPr lang="en-US" altLang="ko-KR" sz="1200" b="1" dirty="0"/>
              <a:t>)</a:t>
            </a:r>
          </a:p>
          <a:p>
            <a:r>
              <a:rPr lang="ko-KR" altLang="en-US" sz="1050" dirty="0"/>
              <a:t>선택한 </a:t>
            </a:r>
            <a:r>
              <a:rPr lang="en-US" altLang="ko-KR" sz="1050" dirty="0"/>
              <a:t>Script</a:t>
            </a:r>
            <a:r>
              <a:rPr lang="ko-KR" altLang="en-US" sz="1050" dirty="0"/>
              <a:t>를 </a:t>
            </a:r>
            <a:r>
              <a:rPr lang="en-US" altLang="ko-KR" sz="1050" dirty="0"/>
              <a:t>DB</a:t>
            </a:r>
            <a:r>
              <a:rPr lang="ko-KR" altLang="en-US" sz="1050" dirty="0"/>
              <a:t>와 객체에서 제거</a:t>
            </a:r>
            <a:r>
              <a:rPr lang="en-US" altLang="ko-KR" sz="1050" dirty="0"/>
              <a:t>(</a:t>
            </a:r>
            <a:r>
              <a:rPr lang="ko-KR" altLang="en-US" sz="1050" dirty="0"/>
              <a:t>삭제</a:t>
            </a:r>
            <a:r>
              <a:rPr lang="en-US" altLang="ko-KR" sz="1050" dirty="0"/>
              <a:t>)</a:t>
            </a:r>
            <a:r>
              <a:rPr lang="ko-KR" altLang="en-US" sz="1050" dirty="0"/>
              <a:t>할 때 사용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객체에서 먼저 정보를 </a:t>
            </a:r>
            <a:r>
              <a:rPr lang="ko-KR" altLang="en-US" sz="1050" dirty="0" err="1"/>
              <a:t>지운후</a:t>
            </a:r>
            <a:r>
              <a:rPr lang="ko-KR" altLang="en-US" sz="1050" dirty="0"/>
              <a:t> </a:t>
            </a:r>
            <a:r>
              <a:rPr lang="en-US" altLang="ko-KR" sz="1050" dirty="0" err="1"/>
              <a:t>db</a:t>
            </a:r>
            <a:r>
              <a:rPr lang="ko-KR" altLang="en-US" sz="1050" dirty="0"/>
              <a:t>에서 제거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5D367-A169-461E-AB38-4F5CC915E964}"/>
              </a:ext>
            </a:extLst>
          </p:cNvPr>
          <p:cNvSpPr/>
          <p:nvPr/>
        </p:nvSpPr>
        <p:spPr>
          <a:xfrm>
            <a:off x="241958" y="4517674"/>
            <a:ext cx="758757" cy="443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New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84537E-8053-413B-A57E-CD8795299E38}"/>
              </a:ext>
            </a:extLst>
          </p:cNvPr>
          <p:cNvSpPr/>
          <p:nvPr/>
        </p:nvSpPr>
        <p:spPr>
          <a:xfrm>
            <a:off x="11186808" y="508395"/>
            <a:ext cx="758757" cy="443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6FE456-230E-4D98-A5CF-CF4B46050564}"/>
              </a:ext>
            </a:extLst>
          </p:cNvPr>
          <p:cNvSpPr/>
          <p:nvPr/>
        </p:nvSpPr>
        <p:spPr>
          <a:xfrm>
            <a:off x="11186808" y="2295952"/>
            <a:ext cx="758757" cy="443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객체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AEC882-9188-4CE7-A4EC-88475F2036AF}"/>
              </a:ext>
            </a:extLst>
          </p:cNvPr>
          <p:cNvSpPr/>
          <p:nvPr/>
        </p:nvSpPr>
        <p:spPr>
          <a:xfrm>
            <a:off x="11186808" y="4074201"/>
            <a:ext cx="758757" cy="443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통합</a:t>
            </a:r>
          </a:p>
        </p:txBody>
      </p:sp>
    </p:spTree>
    <p:extLst>
      <p:ext uri="{BB962C8B-B14F-4D97-AF65-F5344CB8AC3E}">
        <p14:creationId xmlns:p14="http://schemas.microsoft.com/office/powerpoint/2010/main" val="205119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38C7E-5583-4A68-9AFF-008863E35ADA}"/>
              </a:ext>
            </a:extLst>
          </p:cNvPr>
          <p:cNvSpPr txBox="1"/>
          <p:nvPr/>
        </p:nvSpPr>
        <p:spPr>
          <a:xfrm>
            <a:off x="428368" y="494270"/>
            <a:ext cx="55934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ScriptServer</a:t>
            </a:r>
            <a:r>
              <a:rPr lang="ko-KR" altLang="en-US" sz="2500" b="1" dirty="0"/>
              <a:t>수정사항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47C28B-AAE2-440B-9BAF-D509E2DBA573}"/>
              </a:ext>
            </a:extLst>
          </p:cNvPr>
          <p:cNvSpPr txBox="1"/>
          <p:nvPr/>
        </p:nvSpPr>
        <p:spPr>
          <a:xfrm>
            <a:off x="768922" y="1879798"/>
            <a:ext cx="5252936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Customcalctag.py</a:t>
            </a:r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 err="1"/>
              <a:t>save_custom_tag</a:t>
            </a:r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ko-KR" altLang="en-US" sz="1050" dirty="0"/>
              <a:t>기존에는 </a:t>
            </a:r>
            <a:r>
              <a:rPr lang="en-US" altLang="ko-KR" sz="1050" dirty="0" err="1"/>
              <a:t>intput</a:t>
            </a:r>
            <a:r>
              <a:rPr lang="ko-KR" altLang="en-US" sz="1050" dirty="0"/>
              <a:t>과 </a:t>
            </a:r>
            <a:r>
              <a:rPr lang="en-US" altLang="ko-KR" sz="1050" dirty="0"/>
              <a:t>output</a:t>
            </a:r>
            <a:r>
              <a:rPr lang="ko-KR" altLang="en-US" sz="1050" dirty="0"/>
              <a:t>을 </a:t>
            </a:r>
            <a:r>
              <a:rPr lang="ko-KR" altLang="en-US" sz="1050" dirty="0" err="1"/>
              <a:t>저장할때</a:t>
            </a:r>
            <a:r>
              <a:rPr lang="ko-KR" altLang="en-US" sz="1050" dirty="0"/>
              <a:t> 중복이면 트랜잭션이 </a:t>
            </a:r>
            <a:r>
              <a:rPr lang="ko-KR" altLang="en-US" sz="1050" dirty="0" err="1"/>
              <a:t>종료되있는데</a:t>
            </a:r>
            <a:endParaRPr lang="en-US" altLang="ko-KR" sz="1050" dirty="0"/>
          </a:p>
          <a:p>
            <a:r>
              <a:rPr lang="en-US" altLang="ko-KR" sz="1050" dirty="0"/>
              <a:t>    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db</a:t>
            </a:r>
            <a:r>
              <a:rPr lang="ko-KR" altLang="en-US" sz="1050" dirty="0"/>
              <a:t>에서 </a:t>
            </a:r>
            <a:r>
              <a:rPr lang="en-US" altLang="ko-KR" sz="1050" dirty="0" err="1"/>
              <a:t>intput</a:t>
            </a:r>
            <a:r>
              <a:rPr lang="ko-KR" altLang="en-US" sz="1050" dirty="0"/>
              <a:t>과 </a:t>
            </a:r>
            <a:r>
              <a:rPr lang="en-US" altLang="ko-KR" sz="1050" dirty="0"/>
              <a:t>output </a:t>
            </a:r>
            <a:r>
              <a:rPr lang="ko-KR" altLang="en-US" sz="1050" dirty="0"/>
              <a:t>쿼리를 불러와 현재 정보와 중복인지 체크한 후 </a:t>
            </a:r>
            <a:br>
              <a:rPr lang="en-US" altLang="ko-KR" sz="1050" dirty="0"/>
            </a:br>
            <a:r>
              <a:rPr lang="en-US" altLang="ko-KR" sz="1050" dirty="0"/>
              <a:t>    </a:t>
            </a:r>
            <a:r>
              <a:rPr lang="ko-KR" altLang="en-US" sz="1050" dirty="0"/>
              <a:t>중복이라면 </a:t>
            </a:r>
            <a:r>
              <a:rPr lang="en-US" altLang="ko-KR" sz="1050" dirty="0" err="1"/>
              <a:t>ValueError</a:t>
            </a:r>
            <a:r>
              <a:rPr lang="ko-KR" altLang="en-US" sz="1050" dirty="0"/>
              <a:t>를 띄우고 </a:t>
            </a:r>
            <a:r>
              <a:rPr lang="en-US" altLang="ko-KR" sz="1050" dirty="0"/>
              <a:t>DB</a:t>
            </a:r>
            <a:r>
              <a:rPr lang="ko-KR" altLang="en-US" sz="1050" dirty="0"/>
              <a:t>에는 반영이 되지 않게 수정함</a:t>
            </a:r>
            <a:endParaRPr lang="en-US" altLang="ko-KR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68FB6F-7D9D-448D-85D1-F60AD364A18C}"/>
              </a:ext>
            </a:extLst>
          </p:cNvPr>
          <p:cNvSpPr txBox="1"/>
          <p:nvPr/>
        </p:nvSpPr>
        <p:spPr>
          <a:xfrm>
            <a:off x="768921" y="3429000"/>
            <a:ext cx="525293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Postgresql_conn.py</a:t>
            </a:r>
          </a:p>
          <a:p>
            <a:r>
              <a:rPr lang="en-US" altLang="ko-KR" sz="1050" dirty="0" err="1"/>
              <a:t>Postgredb</a:t>
            </a:r>
            <a:r>
              <a:rPr lang="ko-KR" altLang="en-US" sz="1050" dirty="0"/>
              <a:t>에 연결할 때 사용할 문법들 관리</a:t>
            </a:r>
            <a:endParaRPr lang="en-US" altLang="ko-KR" sz="1050" dirty="0"/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 insert()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input_tagsetting</a:t>
            </a:r>
            <a:r>
              <a:rPr lang="ko-KR" altLang="en-US" sz="1050" dirty="0"/>
              <a:t>을 </a:t>
            </a:r>
            <a:r>
              <a:rPr lang="en-US" altLang="ko-KR" sz="1050" dirty="0"/>
              <a:t>DB</a:t>
            </a:r>
            <a:r>
              <a:rPr lang="ko-KR" altLang="en-US" sz="1050" dirty="0"/>
              <a:t>에 </a:t>
            </a:r>
            <a:r>
              <a:rPr lang="ko-KR" altLang="en-US" sz="1050" dirty="0" err="1"/>
              <a:t>저장할때</a:t>
            </a:r>
            <a:r>
              <a:rPr lang="ko-KR" altLang="en-US" sz="1050" dirty="0"/>
              <a:t> 사용</a:t>
            </a:r>
            <a:endParaRPr lang="en-US" altLang="ko-KR" sz="1050" dirty="0"/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 </a:t>
            </a:r>
            <a:r>
              <a:rPr lang="en-US" altLang="ko-KR" sz="1050" dirty="0" err="1"/>
              <a:t>insert_many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/>
              <a:t>   </a:t>
            </a:r>
            <a:r>
              <a:rPr lang="en-US" altLang="ko-KR" sz="1050" dirty="0" err="1"/>
              <a:t>output_tagsetting</a:t>
            </a:r>
            <a:r>
              <a:rPr lang="ko-KR" altLang="en-US" sz="1050" dirty="0"/>
              <a:t>을 </a:t>
            </a:r>
            <a:r>
              <a:rPr lang="en-US" altLang="ko-KR" sz="1050" dirty="0"/>
              <a:t>DB</a:t>
            </a:r>
            <a:r>
              <a:rPr lang="ko-KR" altLang="en-US" sz="1050" dirty="0"/>
              <a:t>에 </a:t>
            </a:r>
            <a:r>
              <a:rPr lang="ko-KR" altLang="en-US" sz="1050" dirty="0" err="1"/>
              <a:t>저장할때</a:t>
            </a:r>
            <a:r>
              <a:rPr lang="ko-KR" altLang="en-US" sz="1050" dirty="0"/>
              <a:t> 사용 </a:t>
            </a:r>
            <a:r>
              <a:rPr lang="en-US" altLang="ko-KR" sz="1050" dirty="0"/>
              <a:t>(output</a:t>
            </a:r>
            <a:r>
              <a:rPr lang="ko-KR" altLang="en-US" sz="1050" dirty="0"/>
              <a:t>에는 많이 저장해서 별도임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 delete() (</a:t>
            </a:r>
            <a:r>
              <a:rPr lang="ko-KR" altLang="en-US" sz="1050" dirty="0"/>
              <a:t>추가됨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</a:t>
            </a:r>
            <a:r>
              <a:rPr lang="ko-KR" altLang="en-US" sz="1050" dirty="0"/>
              <a:t>기존에는 사용하지 않아 미완성이었던 코드 수정</a:t>
            </a:r>
            <a:endParaRPr lang="en-US" altLang="ko-KR" sz="1050" dirty="0"/>
          </a:p>
          <a:p>
            <a:r>
              <a:rPr lang="en-US" altLang="ko-KR" sz="1050" dirty="0"/>
              <a:t>   delete API</a:t>
            </a:r>
            <a:r>
              <a:rPr lang="ko-KR" altLang="en-US" sz="1050" dirty="0"/>
              <a:t>사용시 </a:t>
            </a:r>
            <a:r>
              <a:rPr lang="en-US" altLang="ko-KR" sz="1050" dirty="0" err="1"/>
              <a:t>db</a:t>
            </a:r>
            <a:r>
              <a:rPr lang="ko-KR" altLang="en-US" sz="1050" dirty="0"/>
              <a:t>내용 </a:t>
            </a:r>
            <a:r>
              <a:rPr lang="ko-KR" altLang="en-US" sz="1050" dirty="0" err="1"/>
              <a:t>지울때</a:t>
            </a:r>
            <a:r>
              <a:rPr lang="ko-KR" altLang="en-US" sz="1050" dirty="0"/>
              <a:t> 사용됨</a:t>
            </a:r>
            <a:endParaRPr lang="en-US" altLang="ko-KR" sz="1050" dirty="0"/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 update()  (</a:t>
            </a:r>
            <a:r>
              <a:rPr lang="ko-KR" altLang="en-US" sz="1050" dirty="0"/>
              <a:t>추가됨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</a:t>
            </a:r>
            <a:r>
              <a:rPr lang="ko-KR" altLang="en-US" sz="1050" dirty="0"/>
              <a:t>기존에는 사용하지 않아 미완성이었던 코드 수정</a:t>
            </a:r>
            <a:endParaRPr lang="en-US" altLang="ko-KR" sz="1050" dirty="0"/>
          </a:p>
          <a:p>
            <a:r>
              <a:rPr lang="en-US" altLang="ko-KR" sz="1050" dirty="0"/>
              <a:t>   update API</a:t>
            </a:r>
            <a:r>
              <a:rPr lang="ko-KR" altLang="en-US" sz="1050" dirty="0"/>
              <a:t>사용시 </a:t>
            </a:r>
            <a:r>
              <a:rPr lang="en-US" altLang="ko-KR" sz="1050" dirty="0" err="1"/>
              <a:t>db</a:t>
            </a:r>
            <a:r>
              <a:rPr lang="ko-KR" altLang="en-US" sz="1050" dirty="0"/>
              <a:t>내용 </a:t>
            </a:r>
            <a:r>
              <a:rPr lang="ko-KR" altLang="en-US" sz="1050" dirty="0" err="1"/>
              <a:t>최신화하는데</a:t>
            </a:r>
            <a:r>
              <a:rPr lang="ko-KR" altLang="en-US" sz="1050" dirty="0"/>
              <a:t> 사용됨</a:t>
            </a:r>
            <a:endParaRPr lang="en-US" altLang="ko-KR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259A26-EB22-4A69-AF5A-97BD49326349}"/>
              </a:ext>
            </a:extLst>
          </p:cNvPr>
          <p:cNvSpPr txBox="1"/>
          <p:nvPr/>
        </p:nvSpPr>
        <p:spPr>
          <a:xfrm>
            <a:off x="428366" y="1230843"/>
            <a:ext cx="5593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- </a:t>
            </a:r>
            <a:r>
              <a:rPr lang="ko-KR" altLang="en-US" sz="1500" b="1" dirty="0"/>
              <a:t>코드변경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E61B4-83B0-4D8A-A48B-D027EC818581}"/>
              </a:ext>
            </a:extLst>
          </p:cNvPr>
          <p:cNvSpPr txBox="1"/>
          <p:nvPr/>
        </p:nvSpPr>
        <p:spPr>
          <a:xfrm>
            <a:off x="6170144" y="1230843"/>
            <a:ext cx="5593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- </a:t>
            </a:r>
            <a:r>
              <a:rPr lang="ko-KR" altLang="en-US" sz="1500" b="1" dirty="0"/>
              <a:t>기능변경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2D7F96-2A9B-404E-BB47-A6F39CFEA860}"/>
              </a:ext>
            </a:extLst>
          </p:cNvPr>
          <p:cNvSpPr txBox="1"/>
          <p:nvPr/>
        </p:nvSpPr>
        <p:spPr>
          <a:xfrm>
            <a:off x="6607096" y="3590583"/>
            <a:ext cx="525293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err="1"/>
              <a:t>CustomScriptManager</a:t>
            </a:r>
            <a:r>
              <a:rPr lang="ko-KR" altLang="en-US" sz="1050" b="1" dirty="0"/>
              <a:t>관리</a:t>
            </a:r>
            <a:endParaRPr lang="en-US" altLang="ko-KR" sz="1050" b="1" dirty="0"/>
          </a:p>
          <a:p>
            <a:endParaRPr lang="en-US" altLang="ko-KR" sz="1050" dirty="0"/>
          </a:p>
          <a:p>
            <a:r>
              <a:rPr lang="ko-KR" altLang="en-US" sz="1050" dirty="0"/>
              <a:t>기존</a:t>
            </a:r>
            <a:endParaRPr lang="en-US" altLang="ko-KR" sz="1050" dirty="0"/>
          </a:p>
          <a:p>
            <a:r>
              <a:rPr lang="en-US" altLang="ko-KR" sz="1050" dirty="0"/>
              <a:t>API</a:t>
            </a:r>
            <a:r>
              <a:rPr lang="ko-KR" altLang="en-US" sz="1050" dirty="0"/>
              <a:t>요청이 오지않아서 </a:t>
            </a:r>
            <a:r>
              <a:rPr lang="en-US" altLang="ko-KR" sz="1050" dirty="0" err="1"/>
              <a:t>customscriptmanager</a:t>
            </a:r>
            <a:r>
              <a:rPr lang="ko-KR" altLang="en-US" sz="1050" dirty="0"/>
              <a:t>의 최신화가 되지 않았었고</a:t>
            </a:r>
            <a:endParaRPr lang="en-US" altLang="ko-KR" sz="1050" dirty="0"/>
          </a:p>
          <a:p>
            <a:r>
              <a:rPr lang="en-US" altLang="ko-KR" sz="1050" dirty="0"/>
              <a:t>calc</a:t>
            </a:r>
            <a:r>
              <a:rPr lang="ko-KR" altLang="en-US" sz="1050" dirty="0"/>
              <a:t>를 </a:t>
            </a:r>
            <a:r>
              <a:rPr lang="ko-KR" altLang="en-US" sz="1050" dirty="0" err="1"/>
              <a:t>할때마다</a:t>
            </a:r>
            <a:r>
              <a:rPr lang="ko-KR" altLang="en-US" sz="1050" dirty="0"/>
              <a:t> </a:t>
            </a:r>
            <a:r>
              <a:rPr lang="en-US" altLang="ko-KR" sz="1050" dirty="0" err="1"/>
              <a:t>db</a:t>
            </a:r>
            <a:r>
              <a:rPr lang="ko-KR" altLang="en-US" sz="1050" dirty="0"/>
              <a:t>를 새로 불러서 최신화를 하게 함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변경</a:t>
            </a:r>
            <a:endParaRPr lang="en-US" altLang="ko-KR" sz="1050" dirty="0"/>
          </a:p>
          <a:p>
            <a:r>
              <a:rPr lang="en-US" altLang="ko-KR" sz="1050" dirty="0"/>
              <a:t>API</a:t>
            </a:r>
            <a:r>
              <a:rPr lang="ko-KR" altLang="en-US" sz="1050" dirty="0"/>
              <a:t>요청을 </a:t>
            </a:r>
            <a:r>
              <a:rPr lang="ko-KR" altLang="en-US" sz="1050" dirty="0" err="1"/>
              <a:t>할때마다</a:t>
            </a:r>
            <a:r>
              <a:rPr lang="ko-KR" altLang="en-US" sz="1050" dirty="0"/>
              <a:t> 자동으로 </a:t>
            </a:r>
            <a:r>
              <a:rPr lang="en-US" altLang="ko-KR" sz="1050" dirty="0"/>
              <a:t>DB, </a:t>
            </a:r>
            <a:r>
              <a:rPr lang="ko-KR" altLang="en-US" sz="1050" dirty="0"/>
              <a:t>객체에 최신화가 되어서</a:t>
            </a:r>
            <a:br>
              <a:rPr lang="en-US" altLang="ko-KR" sz="1050" dirty="0"/>
            </a:br>
            <a:r>
              <a:rPr lang="en-US" altLang="ko-KR" sz="1050" dirty="0"/>
              <a:t>calc</a:t>
            </a:r>
            <a:r>
              <a:rPr lang="ko-KR" altLang="en-US" sz="1050" dirty="0"/>
              <a:t>를 </a:t>
            </a:r>
            <a:r>
              <a:rPr lang="ko-KR" altLang="en-US" sz="1050" dirty="0" err="1"/>
              <a:t>할때는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최신화된</a:t>
            </a:r>
            <a:r>
              <a:rPr lang="ko-KR" altLang="en-US" sz="1050" dirty="0"/>
              <a:t> 객체를 사용해서 계산 진행</a:t>
            </a:r>
            <a:endParaRPr lang="en-US" altLang="ko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8A3542-0570-42DB-B1EA-600290DCD76E}"/>
              </a:ext>
            </a:extLst>
          </p:cNvPr>
          <p:cNvSpPr txBox="1"/>
          <p:nvPr/>
        </p:nvSpPr>
        <p:spPr>
          <a:xfrm>
            <a:off x="6607096" y="1879798"/>
            <a:ext cx="52529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API</a:t>
            </a:r>
            <a:r>
              <a:rPr lang="ko-KR" altLang="en-US" sz="1050" b="1" dirty="0"/>
              <a:t>사용</a:t>
            </a:r>
            <a:endParaRPr lang="en-US" altLang="ko-KR" sz="1050" b="1" dirty="0"/>
          </a:p>
          <a:p>
            <a:endParaRPr lang="en-US" altLang="ko-KR" sz="1050" dirty="0"/>
          </a:p>
          <a:p>
            <a:r>
              <a:rPr lang="ko-KR" altLang="en-US" sz="1050" dirty="0"/>
              <a:t>기존 </a:t>
            </a:r>
            <a:endParaRPr lang="en-US" altLang="ko-KR" sz="1050" dirty="0"/>
          </a:p>
          <a:p>
            <a:r>
              <a:rPr lang="en-US" altLang="ko-KR" sz="1050" dirty="0"/>
              <a:t>Web</a:t>
            </a:r>
            <a:r>
              <a:rPr lang="ko-KR" altLang="en-US" sz="1050" dirty="0"/>
              <a:t>에서 버튼을 </a:t>
            </a:r>
            <a:r>
              <a:rPr lang="ko-KR" altLang="en-US" sz="1050" dirty="0" err="1"/>
              <a:t>누를때</a:t>
            </a:r>
            <a:r>
              <a:rPr lang="ko-KR" altLang="en-US" sz="1050" dirty="0"/>
              <a:t> </a:t>
            </a:r>
            <a:r>
              <a:rPr lang="en-US" altLang="ko-KR" sz="1050" dirty="0"/>
              <a:t>script server</a:t>
            </a:r>
            <a:r>
              <a:rPr lang="ko-KR" altLang="en-US" sz="1050" dirty="0"/>
              <a:t>에 있는 </a:t>
            </a:r>
            <a:r>
              <a:rPr lang="en-US" altLang="ko-KR" sz="1050" dirty="0"/>
              <a:t>API</a:t>
            </a:r>
            <a:r>
              <a:rPr lang="ko-KR" altLang="en-US" sz="1050" dirty="0"/>
              <a:t>들은 사용되지 않았음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변경</a:t>
            </a:r>
            <a:endParaRPr lang="en-US" altLang="ko-KR" sz="1050" dirty="0"/>
          </a:p>
          <a:p>
            <a:r>
              <a:rPr lang="ko-KR" altLang="en-US" sz="1050" dirty="0"/>
              <a:t>추가</a:t>
            </a:r>
            <a:r>
              <a:rPr lang="en-US" altLang="ko-KR" sz="1050" dirty="0"/>
              <a:t>, </a:t>
            </a:r>
            <a:r>
              <a:rPr lang="ko-KR" altLang="en-US" sz="1050" dirty="0"/>
              <a:t>생성</a:t>
            </a:r>
            <a:r>
              <a:rPr lang="en-US" altLang="ko-KR" sz="1050" dirty="0"/>
              <a:t>, </a:t>
            </a:r>
            <a:r>
              <a:rPr lang="ko-KR" altLang="en-US" sz="1050" dirty="0"/>
              <a:t>편집을 </a:t>
            </a:r>
            <a:r>
              <a:rPr lang="ko-KR" altLang="en-US" sz="1050" dirty="0" err="1"/>
              <a:t>할때</a:t>
            </a:r>
            <a:r>
              <a:rPr lang="ko-KR" altLang="en-US" sz="1050" dirty="0"/>
              <a:t> 전부 </a:t>
            </a:r>
            <a:r>
              <a:rPr lang="en-US" altLang="ko-KR" sz="1050" dirty="0"/>
              <a:t>script server</a:t>
            </a:r>
            <a:r>
              <a:rPr lang="ko-KR" altLang="en-US" sz="1050" dirty="0"/>
              <a:t>의 </a:t>
            </a:r>
            <a:r>
              <a:rPr lang="en-US" altLang="ko-KR" sz="1050" dirty="0"/>
              <a:t>API</a:t>
            </a:r>
            <a:r>
              <a:rPr lang="ko-KR" altLang="en-US" sz="1050" dirty="0"/>
              <a:t>사용 예정</a:t>
            </a:r>
            <a:endParaRPr lang="en-US" altLang="ko-KR" sz="1050" dirty="0"/>
          </a:p>
          <a:p>
            <a:r>
              <a:rPr lang="ko-KR" altLang="en-US" sz="1050" dirty="0"/>
              <a:t>또한 기존의 </a:t>
            </a:r>
            <a:r>
              <a:rPr lang="en-US" altLang="ko-KR" sz="1050" dirty="0"/>
              <a:t>API</a:t>
            </a:r>
            <a:r>
              <a:rPr lang="ko-KR" altLang="en-US" sz="1050" dirty="0"/>
              <a:t>들을 통합하여 객체</a:t>
            </a:r>
            <a:r>
              <a:rPr lang="en-US" altLang="ko-KR" sz="1050" dirty="0"/>
              <a:t>, DB</a:t>
            </a:r>
            <a:r>
              <a:rPr lang="ko-KR" altLang="en-US" sz="1050" dirty="0"/>
              <a:t>를 동시에 반영할 수 있게 수정함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85484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403</Words>
  <Application>Microsoft Office PowerPoint</Application>
  <PresentationFormat>와이드스크린</PresentationFormat>
  <Paragraphs>68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jhpark</dc:creator>
  <cp:lastModifiedBy>jhpark</cp:lastModifiedBy>
  <cp:revision>14</cp:revision>
  <dcterms:created xsi:type="dcterms:W3CDTF">2025-05-27T06:43:41Z</dcterms:created>
  <dcterms:modified xsi:type="dcterms:W3CDTF">2025-05-27T07:29:49Z</dcterms:modified>
</cp:coreProperties>
</file>