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C310-BDDE-9425-3B61-B3A4A8731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2BBA8-61DB-2CAA-2CEC-F404297A8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26E5-B508-D5E3-FBD4-0486362D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01FF9-0225-B908-BA5F-52BABEF9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640D-3B3A-FF58-B7AA-3ABEA901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8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EF6C-5320-5025-B711-6DA2490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4732F-4103-CE6E-4678-384F9CB0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7514-7E78-96F1-B4F9-61EC16E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54A6-09FF-56F3-D83B-F66AB19C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0E96-F10A-CA32-100E-1AA42CAF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BAA0B-F833-0021-1ECB-A0717D12A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C75A6-D199-F1E0-6590-98CC585E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08CF-881A-BABD-E3FF-ED6875D9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2ECF-003A-EEA8-F77D-E2CC06DD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B347-A9EA-0A71-B0E7-10FCDA01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5AC3-BFD6-3396-78DF-1FC29948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427C-B940-A124-175C-E787893E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2A01-F908-A654-6AE2-6343EE02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5F1F-0BCA-0248-7187-FD28E635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2D8F-E0A5-D279-4713-B566CEC8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5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FAB1-133E-A0FA-896A-6AC57B2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DABB-21F3-74AB-99E3-BB6A53A24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A04A-FA1F-8D7E-1F78-C693F5CE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E163-7BAE-2302-39A6-95E27A68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2A453-ED44-3004-0C3F-4AA5021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4569-7EDD-2A1D-05A2-67B73F32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3FD0-52A3-FBBF-84D5-691857CC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95FC4-635E-DE96-B2A4-033AFFAB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4E79A-A79E-752A-D0D2-248DAE89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4FBB-CABF-4E69-F14D-819774E0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23804-7ECF-4A96-1C83-8A5BEC9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5DAE-D5AF-D5AA-DD7B-4E3AEFA2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7874A-B516-6558-A7F6-93155F82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88F59-864D-9F0D-C254-73DBB8A5D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74855-BAC8-8213-DAB5-9E1A62052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6DAEF-3803-8C38-5DCA-D342F8A52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4AECC-1098-B4FF-B1AA-47F84ED3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A8B1A-31AF-CB55-49A4-9EDE4CED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5B51D-0EE1-C40C-0521-D162A5A1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8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3882-E9FE-8523-4205-8BA1AFA3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84FCC-6862-03A0-1124-765EBF0C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EE6B-0124-E04B-E2C4-E107B0FB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94B1F-28A0-C734-B763-CF96D046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8B6BA-F7C4-BDB1-7B53-A3EAD4A2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CD8CE-6F1A-5520-FFCB-02FE0531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6CE9-D92D-E6F3-352B-82816A4B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948-1DD3-CEC9-8072-2773B3BE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6B95-B8A4-FD71-E563-A18B1E4D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71C04-677D-3AEC-556A-84F52C2F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C283-C573-69B1-38C4-D196C01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D821A-00F6-5A65-F9F4-5EE92850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C6773-7BA7-FE4D-0994-A2844F5C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55F3-3321-62AB-A889-50BDC7FB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F2A99-DB02-2627-4A84-D3683D52F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36171-4BB9-6B4A-3AA7-0B746DB1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8F4A9-47BF-2A18-35F8-CD343040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80C6B-0133-B861-5D46-3446FC92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E3C4-9BD7-A519-78C4-CA2B2C35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3FEC3-AB1A-F7C2-7BD6-F6A1DD46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60414-F98A-8027-68E1-3C055977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2250-0620-2031-BBB3-F88FA238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4AE4-24EB-44CB-974D-5547ABE291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2C9F-2B49-5D89-C0BF-AB3C995B5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3FA8-6EFB-16D2-28A1-31356D784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9064-D4B9-43CB-AFA3-3B37A27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your-username/your-repo-nam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w.pytho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software-download/windows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EB27-59DB-3468-99CD-A4FE7F97E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92D050"/>
                </a:solidFill>
              </a:rPr>
              <a:t>ASSIGNMENT 1.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097A4-247C-8C77-D1E8-4BEDDFE75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ENGINEERING.</a:t>
            </a:r>
          </a:p>
        </p:txBody>
      </p:sp>
    </p:spTree>
    <p:extLst>
      <p:ext uri="{BB962C8B-B14F-4D97-AF65-F5344CB8AC3E}">
        <p14:creationId xmlns:p14="http://schemas.microsoft.com/office/powerpoint/2010/main" val="223099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9592-DA05-E7F8-8849-57D2F037A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3" y="284813"/>
            <a:ext cx="11497457" cy="62808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6. Push your project to GitHub.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Link your normal repository to your GitHub repository: </a:t>
            </a:r>
            <a:r>
              <a:rPr lang="en-US" dirty="0">
                <a:solidFill>
                  <a:schemeClr val="accent1"/>
                </a:solidFill>
              </a:rPr>
              <a:t>git remote add origin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https://github.com/your-username/your-repo-name.git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Push your local commits to GitHub by the command: </a:t>
            </a:r>
            <a:r>
              <a:rPr lang="en-US" dirty="0">
                <a:solidFill>
                  <a:schemeClr val="accent1"/>
                </a:solidFill>
              </a:rPr>
              <a:t>git push –u origin master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This will push your initial commit to master branch on GitHub</a:t>
            </a:r>
          </a:p>
          <a:p>
            <a:pPr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13B4F7-073D-5E15-B7C5-EC1DDFC56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72" y="3072985"/>
            <a:ext cx="7132328" cy="1199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3D127B-48EC-EA55-42D8-646BDE70F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72" y="4542019"/>
            <a:ext cx="7068260" cy="18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9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2052A-9C9D-5FE5-3177-EEB3E02B7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3" y="268462"/>
            <a:ext cx="9959233" cy="29993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E797D-0B71-031D-34A0-932D3EF05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39" y="4017364"/>
            <a:ext cx="8979109" cy="18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3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E26B-C0BB-0218-822B-179B4123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4. Python Installation.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45A6-6EA7-612A-0C87-D686EFB7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5" y="1109272"/>
            <a:ext cx="11242622" cy="53836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 set up environment necessary for programming languages, </a:t>
            </a:r>
            <a:r>
              <a:rPr lang="en-US" dirty="0" err="1">
                <a:solidFill>
                  <a:srgbClr val="FF0000"/>
                </a:solidFill>
              </a:rPr>
              <a:t>interoreters</a:t>
            </a:r>
            <a:r>
              <a:rPr lang="en-US" dirty="0">
                <a:solidFill>
                  <a:srgbClr val="FF0000"/>
                </a:solidFill>
              </a:rPr>
              <a:t>, and runtimes, follow these steps: 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Install Python.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Download the python installer from the site: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http://wwww.python.org</a:t>
            </a:r>
            <a:endParaRPr lang="en-US" dirty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open the downloaded ‘.pkg’ file and follow the instructions to install.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Install compliers, interpreters and runtimes.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Depending on the languages you need, you might need to install additional tools; i.e.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 Java, (download java from oracle or install OpenJDK: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 Node.js, (visit Node.js official website and download the LTS version.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A05E9-4375-72F6-E155-B2588102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580" y="4849318"/>
            <a:ext cx="3542675" cy="6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43E9-459F-CC6F-1A40-CFB43E286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83" y="146727"/>
            <a:ext cx="11753537" cy="653888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Install C/C++, on the official website for the OS you are using.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b="1" dirty="0">
                <a:solidFill>
                  <a:srgbClr val="FF0000"/>
                </a:solidFill>
              </a:rPr>
              <a:t>Verify installations.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After installing, verify installations by checking the version numbers: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4. </a:t>
            </a:r>
            <a:r>
              <a:rPr lang="en-US" b="1" dirty="0">
                <a:solidFill>
                  <a:srgbClr val="FF0000"/>
                </a:solidFill>
              </a:rPr>
              <a:t>Additional tools.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Ensure you have tools like ‘pip’ for python management and ‘</a:t>
            </a:r>
            <a:r>
              <a:rPr lang="en-US" dirty="0" err="1">
                <a:solidFill>
                  <a:srgbClr val="C00000"/>
                </a:solidFill>
              </a:rPr>
              <a:t>npm</a:t>
            </a:r>
            <a:r>
              <a:rPr lang="en-US" dirty="0">
                <a:solidFill>
                  <a:srgbClr val="C00000"/>
                </a:solidFill>
              </a:rPr>
              <a:t>’ Node.js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*Following the steps will enable you have all necessary programming languages and their </a:t>
            </a:r>
            <a:r>
              <a:rPr lang="en-US">
                <a:solidFill>
                  <a:srgbClr val="C00000"/>
                </a:solidFill>
              </a:rPr>
              <a:t>tools installed.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32852-17B1-A4B5-0EC3-B2F417260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32" y="1653204"/>
            <a:ext cx="6893528" cy="215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92FCF-2AF7-72FC-3896-9E05D302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4911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Windows 11 installation Process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52FF-4893-9F79-E3AF-B31585F3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114"/>
            <a:ext cx="10515600" cy="488679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 install windows 11, first make sure that the system  meets minimum requirements for windows 11 installation. </a:t>
            </a:r>
          </a:p>
          <a:p>
            <a:r>
              <a:rPr lang="en-US" dirty="0">
                <a:solidFill>
                  <a:srgbClr val="C00000"/>
                </a:solidFill>
              </a:rPr>
              <a:t>To effectively download use the provided link to download the windows 11 package.</a:t>
            </a:r>
          </a:p>
          <a:p>
            <a:r>
              <a:rPr lang="en-US" dirty="0">
                <a:solidFill>
                  <a:schemeClr val="accent5"/>
                </a:solidFill>
              </a:rPr>
              <a:t> </a:t>
            </a:r>
            <a:r>
              <a:rPr lang="en-US" dirty="0">
                <a:solidFill>
                  <a:schemeClr val="accent5"/>
                </a:solidFill>
                <a:hlinkClick r:id="rId2" tooltip="https://www.microsoft.com/software-download/windows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https://www.microsoft.com/software-download/windows11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, you need a stable internet connection, back up your data and use Microsoft website to download. </a:t>
            </a:r>
          </a:p>
          <a:p>
            <a:r>
              <a:rPr lang="en-US" dirty="0">
                <a:solidFill>
                  <a:srgbClr val="C00000"/>
                </a:solidFill>
              </a:rPr>
              <a:t>The  system requirements from the PC include; 1 GHz or more processor, RAM 4GB or more, ROM 64 GB or more, system firmware (UEFI, Secure boot capable), TPM Version 2.0, display &gt;9” with HD resolution (720P) and a stable internet connection among others.</a:t>
            </a:r>
          </a:p>
          <a:p>
            <a:r>
              <a:rPr lang="en-US" dirty="0">
                <a:solidFill>
                  <a:srgbClr val="C00000"/>
                </a:solidFill>
              </a:rPr>
              <a:t>Download the windows installation media: i.e. using  ISO File. Follow the steps highlighted.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08BC-8972-5EE1-8F35-3B2821960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87" y="386568"/>
            <a:ext cx="10972800" cy="605920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 Select download windows 11 Disk Image (ISO) for x64 as shown in the image below.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26407-5E34-6ECE-8203-5A1DC82A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91415" y="471120"/>
            <a:ext cx="4317167" cy="56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5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7F97-F3F2-DA27-2F03-3EE66AAF1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5" y="419724"/>
            <a:ext cx="11062741" cy="596608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Click on the 64 bit download button to download the ISO file.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a bootable media.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Upon installation, if you created a bootable media i.e. bootable USB drive, insert it into your PC and restart the computer.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Enter the BIOS/UEFI settings by pressing F2, F12, Delete or Esc buttons during the startup.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Set the USB drive as the primary boot device.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Save changes and restart your PC.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Thereafter follow on the screen instructions to install Windows 11.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Once installed, you may need to install some drivers and updates, so ensure your internet connection is stable.</a:t>
            </a:r>
          </a:p>
        </p:txBody>
      </p:sp>
    </p:spTree>
    <p:extLst>
      <p:ext uri="{BB962C8B-B14F-4D97-AF65-F5344CB8AC3E}">
        <p14:creationId xmlns:p14="http://schemas.microsoft.com/office/powerpoint/2010/main" val="198044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85AC-5F0B-9FE6-74FB-DF768ADE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2. DOWNLOADING VISUAL STUDIO CODE.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21A29-B868-32FF-BE83-16506065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3"/>
            <a:ext cx="10515600" cy="485782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 install VS code, Text Editor and IDE by Microsoft, follow the steps;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Download Visual Studio Code.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Visit the visual studio code website by the help of the below link to download,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https://code.visualstudio.com/Download</a:t>
            </a:r>
            <a:endParaRPr lang="en-US" dirty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Download the installer for the download for windows button if you are using windows and macOS or Linux, based on your system.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2. Install Visual Studio Code.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Once the download is complete, open the downloaded file.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Accept the license agreement and click next.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Choose installation location or keep the default path then click next.</a:t>
            </a:r>
          </a:p>
        </p:txBody>
      </p:sp>
    </p:spTree>
    <p:extLst>
      <p:ext uri="{BB962C8B-B14F-4D97-AF65-F5344CB8AC3E}">
        <p14:creationId xmlns:p14="http://schemas.microsoft.com/office/powerpoint/2010/main" val="384011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88B5-85B3-4E85-D89E-2186DE5D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81637"/>
            <a:ext cx="10974049" cy="623908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Select any additional tasks you want such as creating desktop icon then click NEXT.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Click install to begin the installation process.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Once the installation is complete, check the box to launch Visual Studio Code, then click FINISH.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3. Launch and set up Visual Studio Code.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Open visual studio code if you didn’t choose launch studio code after installation.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You can customize your setups by installing extensions by clicking ‘ctrl + shift + x’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Search for and install extensions relevant to your programming languages and workflow; i.e. </a:t>
            </a:r>
            <a:r>
              <a:rPr lang="en-US" b="1" dirty="0">
                <a:solidFill>
                  <a:srgbClr val="C00000"/>
                </a:solidFill>
              </a:rPr>
              <a:t>python.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Adjust settings to suit your preferences.</a:t>
            </a:r>
          </a:p>
          <a:p>
            <a:pPr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5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5A6A4-5582-2296-F1FF-652A55E60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" y="434716"/>
            <a:ext cx="10373193" cy="6160956"/>
          </a:xfrm>
        </p:spPr>
      </p:pic>
    </p:spTree>
    <p:extLst>
      <p:ext uri="{BB962C8B-B14F-4D97-AF65-F5344CB8AC3E}">
        <p14:creationId xmlns:p14="http://schemas.microsoft.com/office/powerpoint/2010/main" val="64989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16EF-3092-D835-CE9E-A209EB54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94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SETTING UP A VERSION CONTROL SYSTEM.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C9C9-4ECD-FF2B-A00E-BF457306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25" y="1304145"/>
            <a:ext cx="11242623" cy="518873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Download Git for your windows from the link below.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https://github.com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Run the installer and follow the setup instructions.</a:t>
            </a:r>
          </a:p>
          <a:p>
            <a:r>
              <a:rPr lang="en-US" dirty="0">
                <a:solidFill>
                  <a:srgbClr val="C00000"/>
                </a:solidFill>
              </a:rPr>
              <a:t>Once installed, you can use Git Bash, Git UI, or integrate with other tools like visual studio code.</a:t>
            </a:r>
          </a:p>
          <a:p>
            <a:r>
              <a:rPr lang="en-US" dirty="0">
                <a:solidFill>
                  <a:srgbClr val="00B050"/>
                </a:solidFill>
              </a:rPr>
              <a:t>STEP 2 (Configure Git).</a:t>
            </a:r>
          </a:p>
          <a:p>
            <a:r>
              <a:rPr lang="en-US" dirty="0">
                <a:solidFill>
                  <a:srgbClr val="C00000"/>
                </a:solidFill>
              </a:rPr>
              <a:t>Open a terminal or Git Bash and set your global Git configuration.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You can verify your configuration within the code: </a:t>
            </a:r>
            <a:r>
              <a:rPr lang="en-US" dirty="0">
                <a:solidFill>
                  <a:srgbClr val="0070C0"/>
                </a:solidFill>
              </a:rPr>
              <a:t>git config --list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3A133-F554-1266-3C54-63482271C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0896"/>
            <a:ext cx="7362669" cy="13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6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59D5-20F7-2BF5-5B2A-E7078299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08" y="354428"/>
            <a:ext cx="11378784" cy="6149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Create a Git Hub account.</a:t>
            </a:r>
          </a:p>
          <a:p>
            <a:r>
              <a:rPr lang="en-US" dirty="0">
                <a:solidFill>
                  <a:srgbClr val="C00000"/>
                </a:solidFill>
              </a:rPr>
              <a:t>Go to your git hub and click “sign up” and follow the instructions to create an account.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4. Create a New Repository on GitHub.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Once logged in, click on the “+” icon at the top right corner and select “New Repository”.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Fill the name and the description of your repository and choose whether to make it private or public based on the commits you want to put in then create repository.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5. initialize a Git Repository Locally.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Navigate your project directory in the terminal and then initialize new repositories using code; </a:t>
            </a:r>
            <a:r>
              <a:rPr lang="en-US" dirty="0">
                <a:solidFill>
                  <a:srgbClr val="0070C0"/>
                </a:solidFill>
              </a:rPr>
              <a:t>git 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endParaRPr lang="en-US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Add project files on the repository by code</a:t>
            </a:r>
            <a:r>
              <a:rPr lang="en-US" dirty="0">
                <a:solidFill>
                  <a:srgbClr val="0070C0"/>
                </a:solidFill>
              </a:rPr>
              <a:t>: git add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Make your first commit:</a:t>
            </a:r>
            <a:r>
              <a:rPr lang="en-US" dirty="0">
                <a:solidFill>
                  <a:srgbClr val="0070C0"/>
                </a:solidFill>
              </a:rPr>
              <a:t> git commit –m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“Initial commit”</a:t>
            </a:r>
          </a:p>
        </p:txBody>
      </p:sp>
    </p:spTree>
    <p:extLst>
      <p:ext uri="{BB962C8B-B14F-4D97-AF65-F5344CB8AC3E}">
        <p14:creationId xmlns:p14="http://schemas.microsoft.com/office/powerpoint/2010/main" val="77730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979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ASSIGNMENT 1.</vt:lpstr>
      <vt:lpstr>1. Windows 11 installation Process.</vt:lpstr>
      <vt:lpstr>PowerPoint Presentation</vt:lpstr>
      <vt:lpstr>PowerPoint Presentation</vt:lpstr>
      <vt:lpstr>2. DOWNLOADING VISUAL STUDIO CODE.</vt:lpstr>
      <vt:lpstr>PowerPoint Presentation</vt:lpstr>
      <vt:lpstr>PowerPoint Presentation</vt:lpstr>
      <vt:lpstr>3. SETTING UP A VERSION CONTROL SYSTEM.</vt:lpstr>
      <vt:lpstr>PowerPoint Presentation</vt:lpstr>
      <vt:lpstr>PowerPoint Presentation</vt:lpstr>
      <vt:lpstr>PowerPoint Presentation</vt:lpstr>
      <vt:lpstr>4. Python Installation.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Branham</dc:creator>
  <cp:lastModifiedBy>William Branham</cp:lastModifiedBy>
  <cp:revision>3</cp:revision>
  <dcterms:created xsi:type="dcterms:W3CDTF">2024-06-18T10:16:50Z</dcterms:created>
  <dcterms:modified xsi:type="dcterms:W3CDTF">2024-06-19T08:21:00Z</dcterms:modified>
</cp:coreProperties>
</file>