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notesMasterIdLst>
    <p:notesMasterId r:id="rId36"/>
  </p:notesMasterIdLst>
  <p:sldIdLst>
    <p:sldId id="256" r:id="rId2"/>
    <p:sldId id="257" r:id="rId3"/>
    <p:sldId id="260" r:id="rId4"/>
    <p:sldId id="261" r:id="rId5"/>
    <p:sldId id="263" r:id="rId6"/>
    <p:sldId id="264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81" r:id="rId17"/>
    <p:sldId id="283" r:id="rId18"/>
    <p:sldId id="284" r:id="rId19"/>
    <p:sldId id="274" r:id="rId20"/>
    <p:sldId id="282" r:id="rId21"/>
    <p:sldId id="285" r:id="rId22"/>
    <p:sldId id="286" r:id="rId23"/>
    <p:sldId id="275" r:id="rId24"/>
    <p:sldId id="287" r:id="rId25"/>
    <p:sldId id="276" r:id="rId26"/>
    <p:sldId id="288" r:id="rId27"/>
    <p:sldId id="277" r:id="rId28"/>
    <p:sldId id="289" r:id="rId29"/>
    <p:sldId id="278" r:id="rId30"/>
    <p:sldId id="290" r:id="rId31"/>
    <p:sldId id="279" r:id="rId32"/>
    <p:sldId id="291" r:id="rId33"/>
    <p:sldId id="280" r:id="rId34"/>
    <p:sldId id="29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8B092D-1408-4C16-B888-0767D9669DEA}" v="7" dt="2024-07-02T08:52:07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9" autoAdjust="0"/>
    <p:restoredTop sz="94660"/>
  </p:normalViewPr>
  <p:slideViewPr>
    <p:cSldViewPr snapToGrid="0">
      <p:cViewPr varScale="1">
        <p:scale>
          <a:sx n="74" d="100"/>
          <a:sy n="74" d="100"/>
        </p:scale>
        <p:origin x="9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raham Katta" userId="e37b29884e6da7a5" providerId="LiveId" clId="{618B092D-1408-4C16-B888-0767D9669DEA}"/>
    <pc:docChg chg="undo custSel addSld delSld modSld sldOrd">
      <pc:chgData name="Abraham Katta" userId="e37b29884e6da7a5" providerId="LiveId" clId="{618B092D-1408-4C16-B888-0767D9669DEA}" dt="2024-07-02T08:56:06.119" v="210" actId="1076"/>
      <pc:docMkLst>
        <pc:docMk/>
      </pc:docMkLst>
      <pc:sldChg chg="delSp modSp mod delDesignElem">
        <pc:chgData name="Abraham Katta" userId="e37b29884e6da7a5" providerId="LiveId" clId="{618B092D-1408-4C16-B888-0767D9669DEA}" dt="2024-07-02T08:50:44.521" v="134" actId="27636"/>
        <pc:sldMkLst>
          <pc:docMk/>
          <pc:sldMk cId="771174343" sldId="257"/>
        </pc:sldMkLst>
        <pc:spChg chg="mod">
          <ac:chgData name="Abraham Katta" userId="e37b29884e6da7a5" providerId="LiveId" clId="{618B092D-1408-4C16-B888-0767D9669DEA}" dt="2024-07-02T08:50:44.521" v="134" actId="27636"/>
          <ac:spMkLst>
            <pc:docMk/>
            <pc:sldMk cId="771174343" sldId="257"/>
            <ac:spMk id="2" creationId="{F3376842-3D5B-9B1B-81A9-8696898A3A09}"/>
          </ac:spMkLst>
        </pc:spChg>
        <pc:spChg chg="del">
          <ac:chgData name="Abraham Katta" userId="e37b29884e6da7a5" providerId="LiveId" clId="{618B092D-1408-4C16-B888-0767D9669DEA}" dt="2024-07-02T08:50:44.076" v="130"/>
          <ac:spMkLst>
            <pc:docMk/>
            <pc:sldMk cId="771174343" sldId="257"/>
            <ac:spMk id="10" creationId="{2D03A0B2-4A2F-D846-A5E6-FB7CB9A031F7}"/>
          </ac:spMkLst>
        </pc:spChg>
        <pc:spChg chg="del">
          <ac:chgData name="Abraham Katta" userId="e37b29884e6da7a5" providerId="LiveId" clId="{618B092D-1408-4C16-B888-0767D9669DEA}" dt="2024-07-02T08:50:44.076" v="130"/>
          <ac:spMkLst>
            <pc:docMk/>
            <pc:sldMk cId="771174343" sldId="257"/>
            <ac:spMk id="12" creationId="{7F573F1D-73A7-FB41-BCAD-FC9AA7DEF4F5}"/>
          </ac:spMkLst>
        </pc:spChg>
        <pc:spChg chg="del">
          <ac:chgData name="Abraham Katta" userId="e37b29884e6da7a5" providerId="LiveId" clId="{618B092D-1408-4C16-B888-0767D9669DEA}" dt="2024-07-02T08:50:44.076" v="130"/>
          <ac:spMkLst>
            <pc:docMk/>
            <pc:sldMk cId="771174343" sldId="257"/>
            <ac:spMk id="14" creationId="{A88F843D-1C1B-C740-AC27-E3238D0F5F47}"/>
          </ac:spMkLst>
        </pc:spChg>
        <pc:spChg chg="del">
          <ac:chgData name="Abraham Katta" userId="e37b29884e6da7a5" providerId="LiveId" clId="{618B092D-1408-4C16-B888-0767D9669DEA}" dt="2024-07-02T08:50:44.076" v="130"/>
          <ac:spMkLst>
            <pc:docMk/>
            <pc:sldMk cId="771174343" sldId="257"/>
            <ac:spMk id="16" creationId="{47D97D42-A01D-BC41-A1DE-4E2766A4E78F}"/>
          </ac:spMkLst>
        </pc:spChg>
        <pc:spChg chg="del">
          <ac:chgData name="Abraham Katta" userId="e37b29884e6da7a5" providerId="LiveId" clId="{618B092D-1408-4C16-B888-0767D9669DEA}" dt="2024-07-02T08:50:44.076" v="130"/>
          <ac:spMkLst>
            <pc:docMk/>
            <pc:sldMk cId="771174343" sldId="257"/>
            <ac:spMk id="18" creationId="{B7258F36-452C-D64A-A553-BEE4EAFE4143}"/>
          </ac:spMkLst>
        </pc:spChg>
      </pc:sldChg>
      <pc:sldChg chg="delSp delDesignElem">
        <pc:chgData name="Abraham Katta" userId="e37b29884e6da7a5" providerId="LiveId" clId="{618B092D-1408-4C16-B888-0767D9669DEA}" dt="2024-07-02T08:50:44.076" v="130"/>
        <pc:sldMkLst>
          <pc:docMk/>
          <pc:sldMk cId="921396439" sldId="260"/>
        </pc:sldMkLst>
        <pc:spChg chg="del">
          <ac:chgData name="Abraham Katta" userId="e37b29884e6da7a5" providerId="LiveId" clId="{618B092D-1408-4C16-B888-0767D9669DEA}" dt="2024-07-02T08:50:44.076" v="130"/>
          <ac:spMkLst>
            <pc:docMk/>
            <pc:sldMk cId="921396439" sldId="260"/>
            <ac:spMk id="30" creationId="{C868C70C-E5C4-CD47-888C-FCB3373B6D38}"/>
          </ac:spMkLst>
        </pc:spChg>
        <pc:spChg chg="del">
          <ac:chgData name="Abraham Katta" userId="e37b29884e6da7a5" providerId="LiveId" clId="{618B092D-1408-4C16-B888-0767D9669DEA}" dt="2024-07-02T08:50:44.076" v="130"/>
          <ac:spMkLst>
            <pc:docMk/>
            <pc:sldMk cId="921396439" sldId="260"/>
            <ac:spMk id="32" creationId="{D8C68F39-5E8A-844C-A8FD-394F253C1E5F}"/>
          </ac:spMkLst>
        </pc:spChg>
        <pc:spChg chg="del">
          <ac:chgData name="Abraham Katta" userId="e37b29884e6da7a5" providerId="LiveId" clId="{618B092D-1408-4C16-B888-0767D9669DEA}" dt="2024-07-02T08:50:44.076" v="130"/>
          <ac:spMkLst>
            <pc:docMk/>
            <pc:sldMk cId="921396439" sldId="260"/>
            <ac:spMk id="34" creationId="{BC583CEB-AC2B-2640-94F6-5958E6BC5BAB}"/>
          </ac:spMkLst>
        </pc:spChg>
      </pc:sldChg>
      <pc:sldChg chg="modSp">
        <pc:chgData name="Abraham Katta" userId="e37b29884e6da7a5" providerId="LiveId" clId="{618B092D-1408-4C16-B888-0767D9669DEA}" dt="2024-07-02T08:50:44.076" v="130"/>
        <pc:sldMkLst>
          <pc:docMk/>
          <pc:sldMk cId="62553494" sldId="261"/>
        </pc:sldMkLst>
        <pc:spChg chg="mod">
          <ac:chgData name="Abraham Katta" userId="e37b29884e6da7a5" providerId="LiveId" clId="{618B092D-1408-4C16-B888-0767D9669DEA}" dt="2024-07-02T08:50:44.076" v="130"/>
          <ac:spMkLst>
            <pc:docMk/>
            <pc:sldMk cId="62553494" sldId="261"/>
            <ac:spMk id="2" creationId="{A17812A5-3627-BC6C-665F-390183926668}"/>
          </ac:spMkLst>
        </pc:spChg>
      </pc:sldChg>
      <pc:sldChg chg="delSp delDesignElem">
        <pc:chgData name="Abraham Katta" userId="e37b29884e6da7a5" providerId="LiveId" clId="{618B092D-1408-4C16-B888-0767D9669DEA}" dt="2024-07-02T08:50:44.076" v="130"/>
        <pc:sldMkLst>
          <pc:docMk/>
          <pc:sldMk cId="2441825061" sldId="262"/>
        </pc:sldMkLst>
        <pc:spChg chg="del">
          <ac:chgData name="Abraham Katta" userId="e37b29884e6da7a5" providerId="LiveId" clId="{618B092D-1408-4C16-B888-0767D9669DEA}" dt="2024-07-02T08:50:44.076" v="130"/>
          <ac:spMkLst>
            <pc:docMk/>
            <pc:sldMk cId="2441825061" sldId="262"/>
            <ac:spMk id="21" creationId="{C868C70C-E5C4-CD47-888C-FCB3373B6D38}"/>
          </ac:spMkLst>
        </pc:spChg>
        <pc:spChg chg="del">
          <ac:chgData name="Abraham Katta" userId="e37b29884e6da7a5" providerId="LiveId" clId="{618B092D-1408-4C16-B888-0767D9669DEA}" dt="2024-07-02T08:50:44.076" v="130"/>
          <ac:spMkLst>
            <pc:docMk/>
            <pc:sldMk cId="2441825061" sldId="262"/>
            <ac:spMk id="23" creationId="{D8C68F39-5E8A-844C-A8FD-394F253C1E5F}"/>
          </ac:spMkLst>
        </pc:spChg>
        <pc:spChg chg="del">
          <ac:chgData name="Abraham Katta" userId="e37b29884e6da7a5" providerId="LiveId" clId="{618B092D-1408-4C16-B888-0767D9669DEA}" dt="2024-07-02T08:50:44.076" v="130"/>
          <ac:spMkLst>
            <pc:docMk/>
            <pc:sldMk cId="2441825061" sldId="262"/>
            <ac:spMk id="25" creationId="{BC583CEB-AC2B-2640-94F6-5958E6BC5BAB}"/>
          </ac:spMkLst>
        </pc:spChg>
      </pc:sldChg>
      <pc:sldChg chg="delSp delDesignElem">
        <pc:chgData name="Abraham Katta" userId="e37b29884e6da7a5" providerId="LiveId" clId="{618B092D-1408-4C16-B888-0767D9669DEA}" dt="2024-07-02T08:50:44.076" v="130"/>
        <pc:sldMkLst>
          <pc:docMk/>
          <pc:sldMk cId="2320164917" sldId="263"/>
        </pc:sldMkLst>
        <pc:spChg chg="del">
          <ac:chgData name="Abraham Katta" userId="e37b29884e6da7a5" providerId="LiveId" clId="{618B092D-1408-4C16-B888-0767D9669DEA}" dt="2024-07-02T08:50:44.076" v="130"/>
          <ac:spMkLst>
            <pc:docMk/>
            <pc:sldMk cId="2320164917" sldId="263"/>
            <ac:spMk id="21" creationId="{C868C70C-E5C4-CD47-888C-FCB3373B6D38}"/>
          </ac:spMkLst>
        </pc:spChg>
        <pc:spChg chg="del">
          <ac:chgData name="Abraham Katta" userId="e37b29884e6da7a5" providerId="LiveId" clId="{618B092D-1408-4C16-B888-0767D9669DEA}" dt="2024-07-02T08:50:44.076" v="130"/>
          <ac:spMkLst>
            <pc:docMk/>
            <pc:sldMk cId="2320164917" sldId="263"/>
            <ac:spMk id="23" creationId="{D8C68F39-5E8A-844C-A8FD-394F253C1E5F}"/>
          </ac:spMkLst>
        </pc:spChg>
        <pc:spChg chg="del">
          <ac:chgData name="Abraham Katta" userId="e37b29884e6da7a5" providerId="LiveId" clId="{618B092D-1408-4C16-B888-0767D9669DEA}" dt="2024-07-02T08:50:44.076" v="130"/>
          <ac:spMkLst>
            <pc:docMk/>
            <pc:sldMk cId="2320164917" sldId="263"/>
            <ac:spMk id="25" creationId="{BC583CEB-AC2B-2640-94F6-5958E6BC5BAB}"/>
          </ac:spMkLst>
        </pc:spChg>
      </pc:sldChg>
      <pc:sldChg chg="delSp delDesignElem">
        <pc:chgData name="Abraham Katta" userId="e37b29884e6da7a5" providerId="LiveId" clId="{618B092D-1408-4C16-B888-0767D9669DEA}" dt="2024-07-02T08:50:44.076" v="130"/>
        <pc:sldMkLst>
          <pc:docMk/>
          <pc:sldMk cId="2826785619" sldId="264"/>
        </pc:sldMkLst>
        <pc:spChg chg="del">
          <ac:chgData name="Abraham Katta" userId="e37b29884e6da7a5" providerId="LiveId" clId="{618B092D-1408-4C16-B888-0767D9669DEA}" dt="2024-07-02T08:50:44.076" v="130"/>
          <ac:spMkLst>
            <pc:docMk/>
            <pc:sldMk cId="2826785619" sldId="264"/>
            <ac:spMk id="9" creationId="{2D03A0B2-4A2F-D846-A5E6-FB7CB9A031F7}"/>
          </ac:spMkLst>
        </pc:spChg>
        <pc:spChg chg="del">
          <ac:chgData name="Abraham Katta" userId="e37b29884e6da7a5" providerId="LiveId" clId="{618B092D-1408-4C16-B888-0767D9669DEA}" dt="2024-07-02T08:50:44.076" v="130"/>
          <ac:spMkLst>
            <pc:docMk/>
            <pc:sldMk cId="2826785619" sldId="264"/>
            <ac:spMk id="11" creationId="{7F573F1D-73A7-FB41-BCAD-FC9AA7DEF4F5}"/>
          </ac:spMkLst>
        </pc:spChg>
        <pc:spChg chg="del">
          <ac:chgData name="Abraham Katta" userId="e37b29884e6da7a5" providerId="LiveId" clId="{618B092D-1408-4C16-B888-0767D9669DEA}" dt="2024-07-02T08:50:44.076" v="130"/>
          <ac:spMkLst>
            <pc:docMk/>
            <pc:sldMk cId="2826785619" sldId="264"/>
            <ac:spMk id="13" creationId="{A88F843D-1C1B-C740-AC27-E3238D0F5F47}"/>
          </ac:spMkLst>
        </pc:spChg>
        <pc:spChg chg="del">
          <ac:chgData name="Abraham Katta" userId="e37b29884e6da7a5" providerId="LiveId" clId="{618B092D-1408-4C16-B888-0767D9669DEA}" dt="2024-07-02T08:50:44.076" v="130"/>
          <ac:spMkLst>
            <pc:docMk/>
            <pc:sldMk cId="2826785619" sldId="264"/>
            <ac:spMk id="15" creationId="{A21C8291-E3D5-4240-8FF4-E5213CBCC453}"/>
          </ac:spMkLst>
        </pc:spChg>
        <pc:spChg chg="del">
          <ac:chgData name="Abraham Katta" userId="e37b29884e6da7a5" providerId="LiveId" clId="{618B092D-1408-4C16-B888-0767D9669DEA}" dt="2024-07-02T08:50:44.076" v="130"/>
          <ac:spMkLst>
            <pc:docMk/>
            <pc:sldMk cId="2826785619" sldId="264"/>
            <ac:spMk id="17" creationId="{08B44AFE-C181-7047-8CC9-CA00BD385EEA}"/>
          </ac:spMkLst>
        </pc:spChg>
      </pc:sldChg>
      <pc:sldChg chg="delSp modSp delDesignElem">
        <pc:chgData name="Abraham Katta" userId="e37b29884e6da7a5" providerId="LiveId" clId="{618B092D-1408-4C16-B888-0767D9669DEA}" dt="2024-07-02T08:50:44.076" v="130"/>
        <pc:sldMkLst>
          <pc:docMk/>
          <pc:sldMk cId="2157013952" sldId="265"/>
        </pc:sldMkLst>
        <pc:spChg chg="mod">
          <ac:chgData name="Abraham Katta" userId="e37b29884e6da7a5" providerId="LiveId" clId="{618B092D-1408-4C16-B888-0767D9669DEA}" dt="2024-07-02T08:50:44.076" v="130"/>
          <ac:spMkLst>
            <pc:docMk/>
            <pc:sldMk cId="2157013952" sldId="265"/>
            <ac:spMk id="2" creationId="{80163AD3-AA28-04F4-2D1F-6410756EA234}"/>
          </ac:spMkLst>
        </pc:spChg>
        <pc:spChg chg="del">
          <ac:chgData name="Abraham Katta" userId="e37b29884e6da7a5" providerId="LiveId" clId="{618B092D-1408-4C16-B888-0767D9669DEA}" dt="2024-07-02T08:50:44.076" v="130"/>
          <ac:spMkLst>
            <pc:docMk/>
            <pc:sldMk cId="2157013952" sldId="265"/>
            <ac:spMk id="27" creationId="{C868C70C-E5C4-CD47-888C-FCB3373B6D38}"/>
          </ac:spMkLst>
        </pc:spChg>
        <pc:spChg chg="del">
          <ac:chgData name="Abraham Katta" userId="e37b29884e6da7a5" providerId="LiveId" clId="{618B092D-1408-4C16-B888-0767D9669DEA}" dt="2024-07-02T08:50:44.076" v="130"/>
          <ac:spMkLst>
            <pc:docMk/>
            <pc:sldMk cId="2157013952" sldId="265"/>
            <ac:spMk id="28" creationId="{D8C68F39-5E8A-844C-A8FD-394F253C1E5F}"/>
          </ac:spMkLst>
        </pc:spChg>
        <pc:spChg chg="del">
          <ac:chgData name="Abraham Katta" userId="e37b29884e6da7a5" providerId="LiveId" clId="{618B092D-1408-4C16-B888-0767D9669DEA}" dt="2024-07-02T08:50:44.076" v="130"/>
          <ac:spMkLst>
            <pc:docMk/>
            <pc:sldMk cId="2157013952" sldId="265"/>
            <ac:spMk id="29" creationId="{BC583CEB-AC2B-2640-94F6-5958E6BC5BAB}"/>
          </ac:spMkLst>
        </pc:spChg>
      </pc:sldChg>
      <pc:sldChg chg="delSp delDesignElem">
        <pc:chgData name="Abraham Katta" userId="e37b29884e6da7a5" providerId="LiveId" clId="{618B092D-1408-4C16-B888-0767D9669DEA}" dt="2024-07-02T08:50:44.076" v="130"/>
        <pc:sldMkLst>
          <pc:docMk/>
          <pc:sldMk cId="932139672" sldId="266"/>
        </pc:sldMkLst>
        <pc:spChg chg="del">
          <ac:chgData name="Abraham Katta" userId="e37b29884e6da7a5" providerId="LiveId" clId="{618B092D-1408-4C16-B888-0767D9669DEA}" dt="2024-07-02T08:50:44.076" v="130"/>
          <ac:spMkLst>
            <pc:docMk/>
            <pc:sldMk cId="932139672" sldId="266"/>
            <ac:spMk id="21" creationId="{C868C70C-E5C4-CD47-888C-FCB3373B6D38}"/>
          </ac:spMkLst>
        </pc:spChg>
        <pc:spChg chg="del">
          <ac:chgData name="Abraham Katta" userId="e37b29884e6da7a5" providerId="LiveId" clId="{618B092D-1408-4C16-B888-0767D9669DEA}" dt="2024-07-02T08:50:44.076" v="130"/>
          <ac:spMkLst>
            <pc:docMk/>
            <pc:sldMk cId="932139672" sldId="266"/>
            <ac:spMk id="23" creationId="{D8C68F39-5E8A-844C-A8FD-394F253C1E5F}"/>
          </ac:spMkLst>
        </pc:spChg>
        <pc:spChg chg="del">
          <ac:chgData name="Abraham Katta" userId="e37b29884e6da7a5" providerId="LiveId" clId="{618B092D-1408-4C16-B888-0767D9669DEA}" dt="2024-07-02T08:50:44.076" v="130"/>
          <ac:spMkLst>
            <pc:docMk/>
            <pc:sldMk cId="932139672" sldId="266"/>
            <ac:spMk id="25" creationId="{BC583CEB-AC2B-2640-94F6-5958E6BC5BAB}"/>
          </ac:spMkLst>
        </pc:spChg>
      </pc:sldChg>
      <pc:sldChg chg="delSp delDesignElem">
        <pc:chgData name="Abraham Katta" userId="e37b29884e6da7a5" providerId="LiveId" clId="{618B092D-1408-4C16-B888-0767D9669DEA}" dt="2024-07-02T08:50:44.076" v="130"/>
        <pc:sldMkLst>
          <pc:docMk/>
          <pc:sldMk cId="3958244348" sldId="267"/>
        </pc:sldMkLst>
        <pc:spChg chg="del">
          <ac:chgData name="Abraham Katta" userId="e37b29884e6da7a5" providerId="LiveId" clId="{618B092D-1408-4C16-B888-0767D9669DEA}" dt="2024-07-02T08:50:44.076" v="130"/>
          <ac:spMkLst>
            <pc:docMk/>
            <pc:sldMk cId="3958244348" sldId="267"/>
            <ac:spMk id="12" creationId="{C868C70C-E5C4-CD47-888C-FCB3373B6D38}"/>
          </ac:spMkLst>
        </pc:spChg>
        <pc:spChg chg="del">
          <ac:chgData name="Abraham Katta" userId="e37b29884e6da7a5" providerId="LiveId" clId="{618B092D-1408-4C16-B888-0767D9669DEA}" dt="2024-07-02T08:50:44.076" v="130"/>
          <ac:spMkLst>
            <pc:docMk/>
            <pc:sldMk cId="3958244348" sldId="267"/>
            <ac:spMk id="14" creationId="{D8C68F39-5E8A-844C-A8FD-394F253C1E5F}"/>
          </ac:spMkLst>
        </pc:spChg>
        <pc:spChg chg="del">
          <ac:chgData name="Abraham Katta" userId="e37b29884e6da7a5" providerId="LiveId" clId="{618B092D-1408-4C16-B888-0767D9669DEA}" dt="2024-07-02T08:50:44.076" v="130"/>
          <ac:spMkLst>
            <pc:docMk/>
            <pc:sldMk cId="3958244348" sldId="267"/>
            <ac:spMk id="16" creationId="{BC583CEB-AC2B-2640-94F6-5958E6BC5BAB}"/>
          </ac:spMkLst>
        </pc:spChg>
      </pc:sldChg>
      <pc:sldChg chg="delSp delDesignElem">
        <pc:chgData name="Abraham Katta" userId="e37b29884e6da7a5" providerId="LiveId" clId="{618B092D-1408-4C16-B888-0767D9669DEA}" dt="2024-07-02T08:50:44.076" v="130"/>
        <pc:sldMkLst>
          <pc:docMk/>
          <pc:sldMk cId="253776794" sldId="268"/>
        </pc:sldMkLst>
        <pc:spChg chg="del">
          <ac:chgData name="Abraham Katta" userId="e37b29884e6da7a5" providerId="LiveId" clId="{618B092D-1408-4C16-B888-0767D9669DEA}" dt="2024-07-02T08:50:44.076" v="130"/>
          <ac:spMkLst>
            <pc:docMk/>
            <pc:sldMk cId="253776794" sldId="268"/>
            <ac:spMk id="27" creationId="{C868C70C-E5C4-CD47-888C-FCB3373B6D38}"/>
          </ac:spMkLst>
        </pc:spChg>
        <pc:spChg chg="del">
          <ac:chgData name="Abraham Katta" userId="e37b29884e6da7a5" providerId="LiveId" clId="{618B092D-1408-4C16-B888-0767D9669DEA}" dt="2024-07-02T08:50:44.076" v="130"/>
          <ac:spMkLst>
            <pc:docMk/>
            <pc:sldMk cId="253776794" sldId="268"/>
            <ac:spMk id="28" creationId="{6DA97320-228E-48F3-BCFA-423F983C8557}"/>
          </ac:spMkLst>
        </pc:spChg>
        <pc:spChg chg="del">
          <ac:chgData name="Abraham Katta" userId="e37b29884e6da7a5" providerId="LiveId" clId="{618B092D-1408-4C16-B888-0767D9669DEA}" dt="2024-07-02T08:50:44.076" v="130"/>
          <ac:spMkLst>
            <pc:docMk/>
            <pc:sldMk cId="253776794" sldId="268"/>
            <ac:spMk id="29" creationId="{2C9F0975-851A-4FEC-B19A-6EC12C0D540C}"/>
          </ac:spMkLst>
        </pc:spChg>
      </pc:sldChg>
      <pc:sldChg chg="delSp delDesignElem">
        <pc:chgData name="Abraham Katta" userId="e37b29884e6da7a5" providerId="LiveId" clId="{618B092D-1408-4C16-B888-0767D9669DEA}" dt="2024-07-02T08:50:44.076" v="130"/>
        <pc:sldMkLst>
          <pc:docMk/>
          <pc:sldMk cId="3570960866" sldId="269"/>
        </pc:sldMkLst>
        <pc:spChg chg="del">
          <ac:chgData name="Abraham Katta" userId="e37b29884e6da7a5" providerId="LiveId" clId="{618B092D-1408-4C16-B888-0767D9669DEA}" dt="2024-07-02T08:50:44.076" v="130"/>
          <ac:spMkLst>
            <pc:docMk/>
            <pc:sldMk cId="3570960866" sldId="269"/>
            <ac:spMk id="21" creationId="{C868C70C-E5C4-CD47-888C-FCB3373B6D38}"/>
          </ac:spMkLst>
        </pc:spChg>
        <pc:spChg chg="del">
          <ac:chgData name="Abraham Katta" userId="e37b29884e6da7a5" providerId="LiveId" clId="{618B092D-1408-4C16-B888-0767D9669DEA}" dt="2024-07-02T08:50:44.076" v="130"/>
          <ac:spMkLst>
            <pc:docMk/>
            <pc:sldMk cId="3570960866" sldId="269"/>
            <ac:spMk id="23" creationId="{D8C68F39-5E8A-844C-A8FD-394F253C1E5F}"/>
          </ac:spMkLst>
        </pc:spChg>
        <pc:spChg chg="del">
          <ac:chgData name="Abraham Katta" userId="e37b29884e6da7a5" providerId="LiveId" clId="{618B092D-1408-4C16-B888-0767D9669DEA}" dt="2024-07-02T08:50:44.076" v="130"/>
          <ac:spMkLst>
            <pc:docMk/>
            <pc:sldMk cId="3570960866" sldId="269"/>
            <ac:spMk id="25" creationId="{BC583CEB-AC2B-2640-94F6-5958E6BC5BAB}"/>
          </ac:spMkLst>
        </pc:spChg>
      </pc:sldChg>
      <pc:sldChg chg="modSp">
        <pc:chgData name="Abraham Katta" userId="e37b29884e6da7a5" providerId="LiveId" clId="{618B092D-1408-4C16-B888-0767D9669DEA}" dt="2024-07-02T08:50:44.076" v="130"/>
        <pc:sldMkLst>
          <pc:docMk/>
          <pc:sldMk cId="1918958431" sldId="270"/>
        </pc:sldMkLst>
        <pc:spChg chg="mod">
          <ac:chgData name="Abraham Katta" userId="e37b29884e6da7a5" providerId="LiveId" clId="{618B092D-1408-4C16-B888-0767D9669DEA}" dt="2024-07-02T08:50:44.076" v="130"/>
          <ac:spMkLst>
            <pc:docMk/>
            <pc:sldMk cId="1918958431" sldId="270"/>
            <ac:spMk id="2" creationId="{07261163-7530-CC32-3C06-2B791616D371}"/>
          </ac:spMkLst>
        </pc:spChg>
        <pc:spChg chg="mod">
          <ac:chgData name="Abraham Katta" userId="e37b29884e6da7a5" providerId="LiveId" clId="{618B092D-1408-4C16-B888-0767D9669DEA}" dt="2024-07-02T08:50:44.076" v="130"/>
          <ac:spMkLst>
            <pc:docMk/>
            <pc:sldMk cId="1918958431" sldId="270"/>
            <ac:spMk id="3" creationId="{21F12BF0-8107-5355-DE4E-EE63D609760A}"/>
          </ac:spMkLst>
        </pc:spChg>
      </pc:sldChg>
      <pc:sldChg chg="delSp delDesignElem">
        <pc:chgData name="Abraham Katta" userId="e37b29884e6da7a5" providerId="LiveId" clId="{618B092D-1408-4C16-B888-0767D9669DEA}" dt="2024-07-02T08:50:44.076" v="130"/>
        <pc:sldMkLst>
          <pc:docMk/>
          <pc:sldMk cId="318951139" sldId="272"/>
        </pc:sldMkLst>
        <pc:spChg chg="del">
          <ac:chgData name="Abraham Katta" userId="e37b29884e6da7a5" providerId="LiveId" clId="{618B092D-1408-4C16-B888-0767D9669DEA}" dt="2024-07-02T08:50:44.076" v="130"/>
          <ac:spMkLst>
            <pc:docMk/>
            <pc:sldMk cId="318951139" sldId="272"/>
            <ac:spMk id="9" creationId="{2D03A0B2-4A2F-D846-A5E6-FB7CB9A031F7}"/>
          </ac:spMkLst>
        </pc:spChg>
        <pc:spChg chg="del">
          <ac:chgData name="Abraham Katta" userId="e37b29884e6da7a5" providerId="LiveId" clId="{618B092D-1408-4C16-B888-0767D9669DEA}" dt="2024-07-02T08:50:44.076" v="130"/>
          <ac:spMkLst>
            <pc:docMk/>
            <pc:sldMk cId="318951139" sldId="272"/>
            <ac:spMk id="11" creationId="{7F573F1D-73A7-FB41-BCAD-FC9AA7DEF4F5}"/>
          </ac:spMkLst>
        </pc:spChg>
        <pc:spChg chg="del">
          <ac:chgData name="Abraham Katta" userId="e37b29884e6da7a5" providerId="LiveId" clId="{618B092D-1408-4C16-B888-0767D9669DEA}" dt="2024-07-02T08:50:44.076" v="130"/>
          <ac:spMkLst>
            <pc:docMk/>
            <pc:sldMk cId="318951139" sldId="272"/>
            <ac:spMk id="13" creationId="{A88F843D-1C1B-C740-AC27-E3238D0F5F47}"/>
          </ac:spMkLst>
        </pc:spChg>
        <pc:spChg chg="del">
          <ac:chgData name="Abraham Katta" userId="e37b29884e6da7a5" providerId="LiveId" clId="{618B092D-1408-4C16-B888-0767D9669DEA}" dt="2024-07-02T08:50:44.076" v="130"/>
          <ac:spMkLst>
            <pc:docMk/>
            <pc:sldMk cId="318951139" sldId="272"/>
            <ac:spMk id="15" creationId="{44037D61-FFBD-0342-90C5-D1AD7C899B44}"/>
          </ac:spMkLst>
        </pc:spChg>
        <pc:spChg chg="del">
          <ac:chgData name="Abraham Katta" userId="e37b29884e6da7a5" providerId="LiveId" clId="{618B092D-1408-4C16-B888-0767D9669DEA}" dt="2024-07-02T08:50:44.076" v="130"/>
          <ac:spMkLst>
            <pc:docMk/>
            <pc:sldMk cId="318951139" sldId="272"/>
            <ac:spMk id="17" creationId="{D5B0F748-7FA7-4DDF-89A3-7F1D8EE1F7C0}"/>
          </ac:spMkLst>
        </pc:spChg>
        <pc:spChg chg="del">
          <ac:chgData name="Abraham Katta" userId="e37b29884e6da7a5" providerId="LiveId" clId="{618B092D-1408-4C16-B888-0767D9669DEA}" dt="2024-07-02T08:50:44.076" v="130"/>
          <ac:spMkLst>
            <pc:docMk/>
            <pc:sldMk cId="318951139" sldId="272"/>
            <ac:spMk id="19" creationId="{1903E872-C07A-4030-B584-D321D40CABB6}"/>
          </ac:spMkLst>
        </pc:spChg>
      </pc:sldChg>
      <pc:sldChg chg="modSp mod">
        <pc:chgData name="Abraham Katta" userId="e37b29884e6da7a5" providerId="LiveId" clId="{618B092D-1408-4C16-B888-0767D9669DEA}" dt="2024-07-02T08:50:44.680" v="135" actId="27636"/>
        <pc:sldMkLst>
          <pc:docMk/>
          <pc:sldMk cId="3989872566" sldId="273"/>
        </pc:sldMkLst>
        <pc:spChg chg="mod">
          <ac:chgData name="Abraham Katta" userId="e37b29884e6da7a5" providerId="LiveId" clId="{618B092D-1408-4C16-B888-0767D9669DEA}" dt="2024-07-02T08:50:44.076" v="130"/>
          <ac:spMkLst>
            <pc:docMk/>
            <pc:sldMk cId="3989872566" sldId="273"/>
            <ac:spMk id="2" creationId="{5C6BFBCF-E487-990D-ACE4-39CA6CE1F9D7}"/>
          </ac:spMkLst>
        </pc:spChg>
        <pc:spChg chg="mod">
          <ac:chgData name="Abraham Katta" userId="e37b29884e6da7a5" providerId="LiveId" clId="{618B092D-1408-4C16-B888-0767D9669DEA}" dt="2024-07-02T08:50:44.680" v="135" actId="27636"/>
          <ac:spMkLst>
            <pc:docMk/>
            <pc:sldMk cId="3989872566" sldId="273"/>
            <ac:spMk id="3" creationId="{5E94DABB-0CAD-97E1-1939-51B88654E1EE}"/>
          </ac:spMkLst>
        </pc:spChg>
      </pc:sldChg>
      <pc:sldChg chg="modSp mod">
        <pc:chgData name="Abraham Katta" userId="e37b29884e6da7a5" providerId="LiveId" clId="{618B092D-1408-4C16-B888-0767D9669DEA}" dt="2024-07-02T08:50:44.076" v="130"/>
        <pc:sldMkLst>
          <pc:docMk/>
          <pc:sldMk cId="3503397641" sldId="274"/>
        </pc:sldMkLst>
        <pc:spChg chg="mod">
          <ac:chgData name="Abraham Katta" userId="e37b29884e6da7a5" providerId="LiveId" clId="{618B092D-1408-4C16-B888-0767D9669DEA}" dt="2024-07-02T08:50:44.076" v="130"/>
          <ac:spMkLst>
            <pc:docMk/>
            <pc:sldMk cId="3503397641" sldId="274"/>
            <ac:spMk id="2" creationId="{F8229850-D4EA-C965-F0EC-71DFC32565B4}"/>
          </ac:spMkLst>
        </pc:spChg>
        <pc:spChg chg="mod">
          <ac:chgData name="Abraham Katta" userId="e37b29884e6da7a5" providerId="LiveId" clId="{618B092D-1408-4C16-B888-0767D9669DEA}" dt="2024-07-02T08:26:44.652" v="27" actId="20577"/>
          <ac:spMkLst>
            <pc:docMk/>
            <pc:sldMk cId="3503397641" sldId="274"/>
            <ac:spMk id="4" creationId="{8E841B6B-34A4-D82A-A04E-6FAFD2BD91D2}"/>
          </ac:spMkLst>
        </pc:spChg>
      </pc:sldChg>
      <pc:sldChg chg="modSp mod">
        <pc:chgData name="Abraham Katta" userId="e37b29884e6da7a5" providerId="LiveId" clId="{618B092D-1408-4C16-B888-0767D9669DEA}" dt="2024-07-02T08:52:07.209" v="140" actId="1076"/>
        <pc:sldMkLst>
          <pc:docMk/>
          <pc:sldMk cId="4293167634" sldId="275"/>
        </pc:sldMkLst>
        <pc:spChg chg="mod">
          <ac:chgData name="Abraham Katta" userId="e37b29884e6da7a5" providerId="LiveId" clId="{618B092D-1408-4C16-B888-0767D9669DEA}" dt="2024-07-02T08:52:00.335" v="139" actId="1076"/>
          <ac:spMkLst>
            <pc:docMk/>
            <pc:sldMk cId="4293167634" sldId="275"/>
            <ac:spMk id="2" creationId="{BF206FC9-24E0-C1EF-7F50-2CBB35366411}"/>
          </ac:spMkLst>
        </pc:spChg>
        <pc:spChg chg="mod">
          <ac:chgData name="Abraham Katta" userId="e37b29884e6da7a5" providerId="LiveId" clId="{618B092D-1408-4C16-B888-0767D9669DEA}" dt="2024-07-02T08:52:07.209" v="140" actId="1076"/>
          <ac:spMkLst>
            <pc:docMk/>
            <pc:sldMk cId="4293167634" sldId="275"/>
            <ac:spMk id="4" creationId="{8DF23CFD-16C9-2CB3-D960-81FEA2DB1C31}"/>
          </ac:spMkLst>
        </pc:spChg>
      </pc:sldChg>
      <pc:sldChg chg="modSp">
        <pc:chgData name="Abraham Katta" userId="e37b29884e6da7a5" providerId="LiveId" clId="{618B092D-1408-4C16-B888-0767D9669DEA}" dt="2024-07-02T08:50:44.076" v="130"/>
        <pc:sldMkLst>
          <pc:docMk/>
          <pc:sldMk cId="127501445" sldId="276"/>
        </pc:sldMkLst>
        <pc:spChg chg="mod">
          <ac:chgData name="Abraham Katta" userId="e37b29884e6da7a5" providerId="LiveId" clId="{618B092D-1408-4C16-B888-0767D9669DEA}" dt="2024-07-02T08:50:44.076" v="130"/>
          <ac:spMkLst>
            <pc:docMk/>
            <pc:sldMk cId="127501445" sldId="276"/>
            <ac:spMk id="2" creationId="{A9C37EFC-A46C-9E18-A1E0-A8B938C7D327}"/>
          </ac:spMkLst>
        </pc:spChg>
      </pc:sldChg>
      <pc:sldChg chg="modSp">
        <pc:chgData name="Abraham Katta" userId="e37b29884e6da7a5" providerId="LiveId" clId="{618B092D-1408-4C16-B888-0767D9669DEA}" dt="2024-07-02T08:50:44.076" v="130"/>
        <pc:sldMkLst>
          <pc:docMk/>
          <pc:sldMk cId="3720429806" sldId="277"/>
        </pc:sldMkLst>
        <pc:spChg chg="mod">
          <ac:chgData name="Abraham Katta" userId="e37b29884e6da7a5" providerId="LiveId" clId="{618B092D-1408-4C16-B888-0767D9669DEA}" dt="2024-07-02T08:50:44.076" v="130"/>
          <ac:spMkLst>
            <pc:docMk/>
            <pc:sldMk cId="3720429806" sldId="277"/>
            <ac:spMk id="2" creationId="{895EEF7B-7FB8-F1A2-AAD1-3D884F223489}"/>
          </ac:spMkLst>
        </pc:spChg>
      </pc:sldChg>
      <pc:sldChg chg="modSp mod">
        <pc:chgData name="Abraham Katta" userId="e37b29884e6da7a5" providerId="LiveId" clId="{618B092D-1408-4C16-B888-0767D9669DEA}" dt="2024-07-02T08:50:44.391" v="131" actId="27636"/>
        <pc:sldMkLst>
          <pc:docMk/>
          <pc:sldMk cId="3598586495" sldId="278"/>
        </pc:sldMkLst>
        <pc:spChg chg="mod">
          <ac:chgData name="Abraham Katta" userId="e37b29884e6da7a5" providerId="LiveId" clId="{618B092D-1408-4C16-B888-0767D9669DEA}" dt="2024-07-02T08:50:44.076" v="130"/>
          <ac:spMkLst>
            <pc:docMk/>
            <pc:sldMk cId="3598586495" sldId="278"/>
            <ac:spMk id="2" creationId="{8ED66CD0-10AD-702B-4E4A-5C1C262C226B}"/>
          </ac:spMkLst>
        </pc:spChg>
        <pc:spChg chg="mod">
          <ac:chgData name="Abraham Katta" userId="e37b29884e6da7a5" providerId="LiveId" clId="{618B092D-1408-4C16-B888-0767D9669DEA}" dt="2024-07-02T08:50:44.391" v="131" actId="27636"/>
          <ac:spMkLst>
            <pc:docMk/>
            <pc:sldMk cId="3598586495" sldId="278"/>
            <ac:spMk id="3" creationId="{6FA46FE4-7D35-2544-737D-84E4CF9FE7D1}"/>
          </ac:spMkLst>
        </pc:spChg>
      </pc:sldChg>
      <pc:sldChg chg="modSp">
        <pc:chgData name="Abraham Katta" userId="e37b29884e6da7a5" providerId="LiveId" clId="{618B092D-1408-4C16-B888-0767D9669DEA}" dt="2024-07-02T08:50:44.076" v="130"/>
        <pc:sldMkLst>
          <pc:docMk/>
          <pc:sldMk cId="249830886" sldId="279"/>
        </pc:sldMkLst>
        <pc:spChg chg="mod">
          <ac:chgData name="Abraham Katta" userId="e37b29884e6da7a5" providerId="LiveId" clId="{618B092D-1408-4C16-B888-0767D9669DEA}" dt="2024-07-02T08:50:44.076" v="130"/>
          <ac:spMkLst>
            <pc:docMk/>
            <pc:sldMk cId="249830886" sldId="279"/>
            <ac:spMk id="2" creationId="{CC227CDB-D2E1-C615-F5EE-EE5B9616FBE3}"/>
          </ac:spMkLst>
        </pc:spChg>
      </pc:sldChg>
      <pc:sldChg chg="modSp mod">
        <pc:chgData name="Abraham Katta" userId="e37b29884e6da7a5" providerId="LiveId" clId="{618B092D-1408-4C16-B888-0767D9669DEA}" dt="2024-07-02T08:50:44.504" v="133" actId="27636"/>
        <pc:sldMkLst>
          <pc:docMk/>
          <pc:sldMk cId="753541241" sldId="280"/>
        </pc:sldMkLst>
        <pc:spChg chg="mod">
          <ac:chgData name="Abraham Katta" userId="e37b29884e6da7a5" providerId="LiveId" clId="{618B092D-1408-4C16-B888-0767D9669DEA}" dt="2024-07-02T08:50:44.076" v="130"/>
          <ac:spMkLst>
            <pc:docMk/>
            <pc:sldMk cId="753541241" sldId="280"/>
            <ac:spMk id="2" creationId="{33049E31-F540-B97F-1B69-8E967D79CFD8}"/>
          </ac:spMkLst>
        </pc:spChg>
        <pc:spChg chg="mod">
          <ac:chgData name="Abraham Katta" userId="e37b29884e6da7a5" providerId="LiveId" clId="{618B092D-1408-4C16-B888-0767D9669DEA}" dt="2024-07-02T08:50:44.481" v="132" actId="27636"/>
          <ac:spMkLst>
            <pc:docMk/>
            <pc:sldMk cId="753541241" sldId="280"/>
            <ac:spMk id="3" creationId="{A9E8B4E7-860C-8088-CB93-BB907A4D7677}"/>
          </ac:spMkLst>
        </pc:spChg>
        <pc:spChg chg="mod">
          <ac:chgData name="Abraham Katta" userId="e37b29884e6da7a5" providerId="LiveId" clId="{618B092D-1408-4C16-B888-0767D9669DEA}" dt="2024-07-02T08:50:44.504" v="133" actId="27636"/>
          <ac:spMkLst>
            <pc:docMk/>
            <pc:sldMk cId="753541241" sldId="280"/>
            <ac:spMk id="4" creationId="{1833D380-873C-F501-DC1A-44FC91E5A167}"/>
          </ac:spMkLst>
        </pc:spChg>
      </pc:sldChg>
      <pc:sldChg chg="addSp delSp modSp new mod">
        <pc:chgData name="Abraham Katta" userId="e37b29884e6da7a5" providerId="LiveId" clId="{618B092D-1408-4C16-B888-0767D9669DEA}" dt="2024-07-02T08:50:44.076" v="130"/>
        <pc:sldMkLst>
          <pc:docMk/>
          <pc:sldMk cId="3285191826" sldId="281"/>
        </pc:sldMkLst>
        <pc:spChg chg="mod">
          <ac:chgData name="Abraham Katta" userId="e37b29884e6da7a5" providerId="LiveId" clId="{618B092D-1408-4C16-B888-0767D9669DEA}" dt="2024-07-02T08:33:45.312" v="82" actId="20577"/>
          <ac:spMkLst>
            <pc:docMk/>
            <pc:sldMk cId="3285191826" sldId="281"/>
            <ac:spMk id="2" creationId="{C2BB0C60-2A1B-51A2-0EB9-953DF1C53D38}"/>
          </ac:spMkLst>
        </pc:spChg>
        <pc:spChg chg="del">
          <ac:chgData name="Abraham Katta" userId="e37b29884e6da7a5" providerId="LiveId" clId="{618B092D-1408-4C16-B888-0767D9669DEA}" dt="2024-07-02T08:23:39.265" v="1" actId="931"/>
          <ac:spMkLst>
            <pc:docMk/>
            <pc:sldMk cId="3285191826" sldId="281"/>
            <ac:spMk id="3" creationId="{EF6ADD5B-D53D-25E0-42F5-E01D626B57C9}"/>
          </ac:spMkLst>
        </pc:spChg>
        <pc:picChg chg="add mod">
          <ac:chgData name="Abraham Katta" userId="e37b29884e6da7a5" providerId="LiveId" clId="{618B092D-1408-4C16-B888-0767D9669DEA}" dt="2024-07-02T08:50:44.076" v="130"/>
          <ac:picMkLst>
            <pc:docMk/>
            <pc:sldMk cId="3285191826" sldId="281"/>
            <ac:picMk id="5" creationId="{E0814382-3AB1-D63A-7DCB-9D04F2485F38}"/>
          </ac:picMkLst>
        </pc:picChg>
      </pc:sldChg>
      <pc:sldChg chg="addSp delSp modSp new mod">
        <pc:chgData name="Abraham Katta" userId="e37b29884e6da7a5" providerId="LiveId" clId="{618B092D-1408-4C16-B888-0767D9669DEA}" dt="2024-07-02T08:50:44.076" v="130"/>
        <pc:sldMkLst>
          <pc:docMk/>
          <pc:sldMk cId="3113435310" sldId="282"/>
        </pc:sldMkLst>
        <pc:spChg chg="mod">
          <ac:chgData name="Abraham Katta" userId="e37b29884e6da7a5" providerId="LiveId" clId="{618B092D-1408-4C16-B888-0767D9669DEA}" dt="2024-07-02T08:50:44.076" v="130"/>
          <ac:spMkLst>
            <pc:docMk/>
            <pc:sldMk cId="3113435310" sldId="282"/>
            <ac:spMk id="2" creationId="{9E1463C2-2DDE-D4BA-8238-03718E96AE7E}"/>
          </ac:spMkLst>
        </pc:spChg>
        <pc:spChg chg="del">
          <ac:chgData name="Abraham Katta" userId="e37b29884e6da7a5" providerId="LiveId" clId="{618B092D-1408-4C16-B888-0767D9669DEA}" dt="2024-07-02T08:31:25.182" v="29" actId="931"/>
          <ac:spMkLst>
            <pc:docMk/>
            <pc:sldMk cId="3113435310" sldId="282"/>
            <ac:spMk id="3" creationId="{4A9F07BC-F96F-07A7-7259-A6C25F07052A}"/>
          </ac:spMkLst>
        </pc:spChg>
        <pc:picChg chg="add mod">
          <ac:chgData name="Abraham Katta" userId="e37b29884e6da7a5" providerId="LiveId" clId="{618B092D-1408-4C16-B888-0767D9669DEA}" dt="2024-07-02T08:50:44.076" v="130"/>
          <ac:picMkLst>
            <pc:docMk/>
            <pc:sldMk cId="3113435310" sldId="282"/>
            <ac:picMk id="5" creationId="{9CD65C09-D33E-02A4-FF67-20CA6874EC3E}"/>
          </ac:picMkLst>
        </pc:picChg>
      </pc:sldChg>
      <pc:sldChg chg="addSp delSp modSp new mod">
        <pc:chgData name="Abraham Katta" userId="e37b29884e6da7a5" providerId="LiveId" clId="{618B092D-1408-4C16-B888-0767D9669DEA}" dt="2024-07-02T08:50:44.076" v="130"/>
        <pc:sldMkLst>
          <pc:docMk/>
          <pc:sldMk cId="4050874454" sldId="283"/>
        </pc:sldMkLst>
        <pc:spChg chg="mod">
          <ac:chgData name="Abraham Katta" userId="e37b29884e6da7a5" providerId="LiveId" clId="{618B092D-1408-4C16-B888-0767D9669DEA}" dt="2024-07-02T08:50:44.076" v="130"/>
          <ac:spMkLst>
            <pc:docMk/>
            <pc:sldMk cId="4050874454" sldId="283"/>
            <ac:spMk id="2" creationId="{B8A252CE-1D90-3D9C-CAA7-5E029F581B03}"/>
          </ac:spMkLst>
        </pc:spChg>
        <pc:spChg chg="del">
          <ac:chgData name="Abraham Katta" userId="e37b29884e6da7a5" providerId="LiveId" clId="{618B092D-1408-4C16-B888-0767D9669DEA}" dt="2024-07-02T08:32:32.613" v="57" actId="931"/>
          <ac:spMkLst>
            <pc:docMk/>
            <pc:sldMk cId="4050874454" sldId="283"/>
            <ac:spMk id="3" creationId="{5FA8CEDA-1BB0-1774-6BB0-A5BFC441AC0E}"/>
          </ac:spMkLst>
        </pc:spChg>
        <pc:picChg chg="add mod">
          <ac:chgData name="Abraham Katta" userId="e37b29884e6da7a5" providerId="LiveId" clId="{618B092D-1408-4C16-B888-0767D9669DEA}" dt="2024-07-02T08:33:25.414" v="63" actId="1076"/>
          <ac:picMkLst>
            <pc:docMk/>
            <pc:sldMk cId="4050874454" sldId="283"/>
            <ac:picMk id="5" creationId="{7E2C19ED-F150-735D-AA79-2A7F0AA84C0D}"/>
          </ac:picMkLst>
        </pc:picChg>
      </pc:sldChg>
      <pc:sldChg chg="delSp modSp new mod">
        <pc:chgData name="Abraham Katta" userId="e37b29884e6da7a5" providerId="LiveId" clId="{618B092D-1408-4C16-B888-0767D9669DEA}" dt="2024-07-02T08:35:24.296" v="94" actId="1076"/>
        <pc:sldMkLst>
          <pc:docMk/>
          <pc:sldMk cId="2118477691" sldId="284"/>
        </pc:sldMkLst>
        <pc:spChg chg="mod">
          <ac:chgData name="Abraham Katta" userId="e37b29884e6da7a5" providerId="LiveId" clId="{618B092D-1408-4C16-B888-0767D9669DEA}" dt="2024-07-02T08:35:24.296" v="94" actId="1076"/>
          <ac:spMkLst>
            <pc:docMk/>
            <pc:sldMk cId="2118477691" sldId="284"/>
            <ac:spMk id="2" creationId="{6EE7AA4B-365E-A72B-9FD1-355682758BC2}"/>
          </ac:spMkLst>
        </pc:spChg>
        <pc:spChg chg="del">
          <ac:chgData name="Abraham Katta" userId="e37b29884e6da7a5" providerId="LiveId" clId="{618B092D-1408-4C16-B888-0767D9669DEA}" dt="2024-07-02T08:35:11.141" v="92" actId="21"/>
          <ac:spMkLst>
            <pc:docMk/>
            <pc:sldMk cId="2118477691" sldId="284"/>
            <ac:spMk id="3" creationId="{7E498A4F-8102-CE9B-944F-245E84649876}"/>
          </ac:spMkLst>
        </pc:spChg>
      </pc:sldChg>
      <pc:sldChg chg="addSp delSp modSp new mod">
        <pc:chgData name="Abraham Katta" userId="e37b29884e6da7a5" providerId="LiveId" clId="{618B092D-1408-4C16-B888-0767D9669DEA}" dt="2024-07-02T08:50:44.076" v="130"/>
        <pc:sldMkLst>
          <pc:docMk/>
          <pc:sldMk cId="230569863" sldId="285"/>
        </pc:sldMkLst>
        <pc:spChg chg="del">
          <ac:chgData name="Abraham Katta" userId="e37b29884e6da7a5" providerId="LiveId" clId="{618B092D-1408-4C16-B888-0767D9669DEA}" dt="2024-07-02T08:37:06.939" v="97"/>
          <ac:spMkLst>
            <pc:docMk/>
            <pc:sldMk cId="230569863" sldId="285"/>
            <ac:spMk id="2" creationId="{7E269F7F-5C25-2B40-C4D6-E88E96E6E961}"/>
          </ac:spMkLst>
        </pc:spChg>
        <pc:spChg chg="del">
          <ac:chgData name="Abraham Katta" userId="e37b29884e6da7a5" providerId="LiveId" clId="{618B092D-1408-4C16-B888-0767D9669DEA}" dt="2024-07-02T08:37:02.914" v="96" actId="931"/>
          <ac:spMkLst>
            <pc:docMk/>
            <pc:sldMk cId="230569863" sldId="285"/>
            <ac:spMk id="3" creationId="{E6382B90-CE39-EF53-E73A-570091F8085F}"/>
          </ac:spMkLst>
        </pc:spChg>
        <pc:spChg chg="add mod">
          <ac:chgData name="Abraham Katta" userId="e37b29884e6da7a5" providerId="LiveId" clId="{618B092D-1408-4C16-B888-0767D9669DEA}" dt="2024-07-02T08:50:44.076" v="130"/>
          <ac:spMkLst>
            <pc:docMk/>
            <pc:sldMk cId="230569863" sldId="285"/>
            <ac:spMk id="6" creationId="{72F5FA3A-B774-5285-7B67-4749A270D807}"/>
          </ac:spMkLst>
        </pc:spChg>
        <pc:picChg chg="add mod">
          <ac:chgData name="Abraham Katta" userId="e37b29884e6da7a5" providerId="LiveId" clId="{618B092D-1408-4C16-B888-0767D9669DEA}" dt="2024-07-02T08:50:44.076" v="130"/>
          <ac:picMkLst>
            <pc:docMk/>
            <pc:sldMk cId="230569863" sldId="285"/>
            <ac:picMk id="5" creationId="{45928BFC-D7F1-C82A-A299-8074F5E9A814}"/>
          </ac:picMkLst>
        </pc:picChg>
      </pc:sldChg>
      <pc:sldChg chg="new del ord">
        <pc:chgData name="Abraham Katta" userId="e37b29884e6da7a5" providerId="LiveId" clId="{618B092D-1408-4C16-B888-0767D9669DEA}" dt="2024-07-02T08:49:20.889" v="108" actId="2696"/>
        <pc:sldMkLst>
          <pc:docMk/>
          <pc:sldMk cId="2445575672" sldId="286"/>
        </pc:sldMkLst>
      </pc:sldChg>
      <pc:sldChg chg="delSp modSp new mod">
        <pc:chgData name="Abraham Katta" userId="e37b29884e6da7a5" providerId="LiveId" clId="{618B092D-1408-4C16-B888-0767D9669DEA}" dt="2024-07-02T08:51:16.921" v="136" actId="1076"/>
        <pc:sldMkLst>
          <pc:docMk/>
          <pc:sldMk cId="3226831631" sldId="286"/>
        </pc:sldMkLst>
        <pc:spChg chg="mod">
          <ac:chgData name="Abraham Katta" userId="e37b29884e6da7a5" providerId="LiveId" clId="{618B092D-1408-4C16-B888-0767D9669DEA}" dt="2024-07-02T08:51:16.921" v="136" actId="1076"/>
          <ac:spMkLst>
            <pc:docMk/>
            <pc:sldMk cId="3226831631" sldId="286"/>
            <ac:spMk id="2" creationId="{E699FCB3-D098-FED0-14C7-96BDBFDED6DD}"/>
          </ac:spMkLst>
        </pc:spChg>
        <pc:spChg chg="del">
          <ac:chgData name="Abraham Katta" userId="e37b29884e6da7a5" providerId="LiveId" clId="{618B092D-1408-4C16-B888-0767D9669DEA}" dt="2024-07-02T08:49:41.329" v="116" actId="21"/>
          <ac:spMkLst>
            <pc:docMk/>
            <pc:sldMk cId="3226831631" sldId="286"/>
            <ac:spMk id="3" creationId="{88AD93A6-40F7-CB12-D734-9596E092D4C0}"/>
          </ac:spMkLst>
        </pc:spChg>
      </pc:sldChg>
      <pc:sldChg chg="delSp modSp new mod">
        <pc:chgData name="Abraham Katta" userId="e37b29884e6da7a5" providerId="LiveId" clId="{618B092D-1408-4C16-B888-0767D9669DEA}" dt="2024-07-02T08:52:49.140" v="150" actId="1076"/>
        <pc:sldMkLst>
          <pc:docMk/>
          <pc:sldMk cId="4278009319" sldId="287"/>
        </pc:sldMkLst>
        <pc:spChg chg="mod">
          <ac:chgData name="Abraham Katta" userId="e37b29884e6da7a5" providerId="LiveId" clId="{618B092D-1408-4C16-B888-0767D9669DEA}" dt="2024-07-02T08:52:49.140" v="150" actId="1076"/>
          <ac:spMkLst>
            <pc:docMk/>
            <pc:sldMk cId="4278009319" sldId="287"/>
            <ac:spMk id="2" creationId="{5F7A3847-BCC2-A3EF-7BDD-A1C2B33C3F22}"/>
          </ac:spMkLst>
        </pc:spChg>
        <pc:spChg chg="del">
          <ac:chgData name="Abraham Katta" userId="e37b29884e6da7a5" providerId="LiveId" clId="{618B092D-1408-4C16-B888-0767D9669DEA}" dt="2024-07-02T08:52:42.068" v="149" actId="21"/>
          <ac:spMkLst>
            <pc:docMk/>
            <pc:sldMk cId="4278009319" sldId="287"/>
            <ac:spMk id="3" creationId="{6461D159-3878-A20D-6D3E-C8A1BF435172}"/>
          </ac:spMkLst>
        </pc:spChg>
      </pc:sldChg>
      <pc:sldChg chg="delSp modSp new mod">
        <pc:chgData name="Abraham Katta" userId="e37b29884e6da7a5" providerId="LiveId" clId="{618B092D-1408-4C16-B888-0767D9669DEA}" dt="2024-07-02T08:53:27.689" v="160" actId="1076"/>
        <pc:sldMkLst>
          <pc:docMk/>
          <pc:sldMk cId="176938690" sldId="288"/>
        </pc:sldMkLst>
        <pc:spChg chg="mod">
          <ac:chgData name="Abraham Katta" userId="e37b29884e6da7a5" providerId="LiveId" clId="{618B092D-1408-4C16-B888-0767D9669DEA}" dt="2024-07-02T08:53:27.689" v="160" actId="1076"/>
          <ac:spMkLst>
            <pc:docMk/>
            <pc:sldMk cId="176938690" sldId="288"/>
            <ac:spMk id="2" creationId="{9A071FFA-1685-7C37-EAD2-D995B16DABCC}"/>
          </ac:spMkLst>
        </pc:spChg>
        <pc:spChg chg="del">
          <ac:chgData name="Abraham Katta" userId="e37b29884e6da7a5" providerId="LiveId" clId="{618B092D-1408-4C16-B888-0767D9669DEA}" dt="2024-07-02T08:53:21.769" v="159" actId="21"/>
          <ac:spMkLst>
            <pc:docMk/>
            <pc:sldMk cId="176938690" sldId="288"/>
            <ac:spMk id="3" creationId="{F7692C3C-97DD-4F65-B230-6CDD4AD1068F}"/>
          </ac:spMkLst>
        </pc:spChg>
      </pc:sldChg>
      <pc:sldChg chg="delSp modSp new mod">
        <pc:chgData name="Abraham Katta" userId="e37b29884e6da7a5" providerId="LiveId" clId="{618B092D-1408-4C16-B888-0767D9669DEA}" dt="2024-07-02T08:54:05.016" v="172" actId="1076"/>
        <pc:sldMkLst>
          <pc:docMk/>
          <pc:sldMk cId="1318942338" sldId="289"/>
        </pc:sldMkLst>
        <pc:spChg chg="mod">
          <ac:chgData name="Abraham Katta" userId="e37b29884e6da7a5" providerId="LiveId" clId="{618B092D-1408-4C16-B888-0767D9669DEA}" dt="2024-07-02T08:54:05.016" v="172" actId="1076"/>
          <ac:spMkLst>
            <pc:docMk/>
            <pc:sldMk cId="1318942338" sldId="289"/>
            <ac:spMk id="2" creationId="{D3F9E331-A3F1-07B3-B30D-94D692CEBF8A}"/>
          </ac:spMkLst>
        </pc:spChg>
        <pc:spChg chg="del">
          <ac:chgData name="Abraham Katta" userId="e37b29884e6da7a5" providerId="LiveId" clId="{618B092D-1408-4C16-B888-0767D9669DEA}" dt="2024-07-02T08:53:58.168" v="171" actId="21"/>
          <ac:spMkLst>
            <pc:docMk/>
            <pc:sldMk cId="1318942338" sldId="289"/>
            <ac:spMk id="3" creationId="{947D7862-8DCB-B192-7FE8-A27B6D0A3EF2}"/>
          </ac:spMkLst>
        </pc:spChg>
      </pc:sldChg>
      <pc:sldChg chg="delSp modSp new mod">
        <pc:chgData name="Abraham Katta" userId="e37b29884e6da7a5" providerId="LiveId" clId="{618B092D-1408-4C16-B888-0767D9669DEA}" dt="2024-07-02T08:54:46.470" v="188" actId="1076"/>
        <pc:sldMkLst>
          <pc:docMk/>
          <pc:sldMk cId="173549924" sldId="290"/>
        </pc:sldMkLst>
        <pc:spChg chg="mod">
          <ac:chgData name="Abraham Katta" userId="e37b29884e6da7a5" providerId="LiveId" clId="{618B092D-1408-4C16-B888-0767D9669DEA}" dt="2024-07-02T08:54:46.470" v="188" actId="1076"/>
          <ac:spMkLst>
            <pc:docMk/>
            <pc:sldMk cId="173549924" sldId="290"/>
            <ac:spMk id="2" creationId="{71152A4E-44DC-7282-7129-BE01E90F52A9}"/>
          </ac:spMkLst>
        </pc:spChg>
        <pc:spChg chg="del">
          <ac:chgData name="Abraham Katta" userId="e37b29884e6da7a5" providerId="LiveId" clId="{618B092D-1408-4C16-B888-0767D9669DEA}" dt="2024-07-02T08:54:39.733" v="187" actId="21"/>
          <ac:spMkLst>
            <pc:docMk/>
            <pc:sldMk cId="173549924" sldId="290"/>
            <ac:spMk id="3" creationId="{37C53475-C97B-B69C-C304-17DD34F7E12D}"/>
          </ac:spMkLst>
        </pc:spChg>
      </pc:sldChg>
      <pc:sldChg chg="delSp modSp new mod">
        <pc:chgData name="Abraham Katta" userId="e37b29884e6da7a5" providerId="LiveId" clId="{618B092D-1408-4C16-B888-0767D9669DEA}" dt="2024-07-02T08:55:16.273" v="198" actId="21"/>
        <pc:sldMkLst>
          <pc:docMk/>
          <pc:sldMk cId="1311566584" sldId="291"/>
        </pc:sldMkLst>
        <pc:spChg chg="mod">
          <ac:chgData name="Abraham Katta" userId="e37b29884e6da7a5" providerId="LiveId" clId="{618B092D-1408-4C16-B888-0767D9669DEA}" dt="2024-07-02T08:55:09.334" v="197" actId="20577"/>
          <ac:spMkLst>
            <pc:docMk/>
            <pc:sldMk cId="1311566584" sldId="291"/>
            <ac:spMk id="2" creationId="{5E363AE5-18CA-458A-3436-2E1E33B2DBEB}"/>
          </ac:spMkLst>
        </pc:spChg>
        <pc:spChg chg="del">
          <ac:chgData name="Abraham Katta" userId="e37b29884e6da7a5" providerId="LiveId" clId="{618B092D-1408-4C16-B888-0767D9669DEA}" dt="2024-07-02T08:55:16.273" v="198" actId="21"/>
          <ac:spMkLst>
            <pc:docMk/>
            <pc:sldMk cId="1311566584" sldId="291"/>
            <ac:spMk id="3" creationId="{58047B7D-8097-F156-BA75-5EFD7AE011D4}"/>
          </ac:spMkLst>
        </pc:spChg>
      </pc:sldChg>
      <pc:sldChg chg="delSp modSp new mod">
        <pc:chgData name="Abraham Katta" userId="e37b29884e6da7a5" providerId="LiveId" clId="{618B092D-1408-4C16-B888-0767D9669DEA}" dt="2024-07-02T08:56:06.119" v="210" actId="1076"/>
        <pc:sldMkLst>
          <pc:docMk/>
          <pc:sldMk cId="742028886" sldId="292"/>
        </pc:sldMkLst>
        <pc:spChg chg="mod">
          <ac:chgData name="Abraham Katta" userId="e37b29884e6da7a5" providerId="LiveId" clId="{618B092D-1408-4C16-B888-0767D9669DEA}" dt="2024-07-02T08:56:06.119" v="210" actId="1076"/>
          <ac:spMkLst>
            <pc:docMk/>
            <pc:sldMk cId="742028886" sldId="292"/>
            <ac:spMk id="2" creationId="{4E61AF6A-14E8-2E70-D1DB-815B9948476E}"/>
          </ac:spMkLst>
        </pc:spChg>
        <pc:spChg chg="del">
          <ac:chgData name="Abraham Katta" userId="e37b29884e6da7a5" providerId="LiveId" clId="{618B092D-1408-4C16-B888-0767D9669DEA}" dt="2024-07-02T08:55:44.986" v="207" actId="21"/>
          <ac:spMkLst>
            <pc:docMk/>
            <pc:sldMk cId="742028886" sldId="292"/>
            <ac:spMk id="3" creationId="{200B2095-323B-27C6-DBD0-96C48AE59727}"/>
          </ac:spMkLst>
        </pc:spChg>
        <pc:spChg chg="del">
          <ac:chgData name="Abraham Katta" userId="e37b29884e6da7a5" providerId="LiveId" clId="{618B092D-1408-4C16-B888-0767D9669DEA}" dt="2024-07-02T08:55:50.049" v="208" actId="21"/>
          <ac:spMkLst>
            <pc:docMk/>
            <pc:sldMk cId="742028886" sldId="292"/>
            <ac:spMk id="4" creationId="{6E036350-3129-326C-A6B5-ED1DB811F70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D5A43-68E6-4A5C-9BE3-7E6D710B9BE1}" type="datetimeFigureOut">
              <a:rPr lang="en-SL" smtClean="0"/>
              <a:t>02/07/2024</a:t>
            </a:fld>
            <a:endParaRPr lang="en-S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72E33-E407-4412-A2B0-6B8EB1438B48}" type="slidenum">
              <a:rPr lang="en-SL" smtClean="0"/>
              <a:t>‹#›</a:t>
            </a:fld>
            <a:endParaRPr lang="en-SL"/>
          </a:p>
        </p:txBody>
      </p:sp>
    </p:spTree>
    <p:extLst>
      <p:ext uri="{BB962C8B-B14F-4D97-AF65-F5344CB8AC3E}">
        <p14:creationId xmlns:p14="http://schemas.microsoft.com/office/powerpoint/2010/main" val="1363485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1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449AA12-8195-4182-A7AC-2E7E59DFBDAF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6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449AA12-8195-4182-A7AC-2E7E59DFBDAF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7342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449AA12-8195-4182-A7AC-2E7E59DFBDAF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50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98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85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06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449AA12-8195-4182-A7AC-2E7E59DFBDA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2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2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449AA12-8195-4182-A7AC-2E7E59DFBDA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4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6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0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0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8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3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5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82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  <p:sldLayoutId id="2147483933" r:id="rId16"/>
    <p:sldLayoutId id="214748393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cs/getstarted/userinterfac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codespaces/reference/using-the-vs-code-command-palette-in-codespaces" TargetMode="External"/><Relationship Id="rId2" Type="http://schemas.openxmlformats.org/officeDocument/2006/relationships/hyperlink" Target="https://code.visualstudio.com/docs/getstarted/userinterfa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geek.com/best-visual-studio-code-extensions-web-development/" TargetMode="External"/><Relationship Id="rId2" Type="http://schemas.openxmlformats.org/officeDocument/2006/relationships/hyperlink" Target="https://code.visualstudio.com/docs/editor/extension-marketplac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cs/terminal/basic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introvideos/configure" TargetMode="External"/><Relationship Id="rId2" Type="http://schemas.openxmlformats.org/officeDocument/2006/relationships/hyperlink" Target="https://code.visualstudio.com/docs/getstarted/settin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micolon.dev/vscode/change-font-siz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ow-to-browse-in-google-chrome-browser/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ww.geeksforgeeks.org/tools-and-features-in-microsoft-edge-browser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nodejs/browser-debugging" TargetMode="External"/><Relationship Id="rId2" Type="http://schemas.openxmlformats.org/officeDocument/2006/relationships/hyperlink" Target="https://www.bing.com/new#faq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how-to-install-git-in-vs-code/" TargetMode="Externa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B64D-054C-9F26-C1DE-462D11AFE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039" y="1247775"/>
            <a:ext cx="3856418" cy="3449638"/>
          </a:xfrm>
        </p:spPr>
        <p:txBody>
          <a:bodyPr>
            <a:normAutofit/>
          </a:bodyPr>
          <a:lstStyle/>
          <a:p>
            <a:r>
              <a:rPr lang="en-US"/>
              <a:t>PLP Learning</a:t>
            </a:r>
            <a:endParaRPr lang="en-S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3EA1A-CD26-474E-8658-BFE0ECFAF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0" y="7129846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 </a:t>
            </a:r>
            <a:endParaRPr lang="en-S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2DCA0-33F4-25BB-EAEC-3E85631820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11" r="16603" b="-1"/>
          <a:stretch/>
        </p:blipFill>
        <p:spPr>
          <a:xfrm>
            <a:off x="7534657" y="1941124"/>
            <a:ext cx="3895343" cy="342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33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B1AE-F661-98E2-7FE6-9AD074EA3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r>
              <a:rPr lang="en-US" dirty="0"/>
              <a:t>2.3</a:t>
            </a:r>
            <a:endParaRPr lang="en-S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321C35-0B7F-B5EE-F7FE-EBD48D990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67909" cy="3926152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itchFamily="2" charset="0"/>
              </a:rPr>
              <a:t> After clicking on Install, it will take about 1 minute to install the Visual Studio Code on your device.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77A4D10-B9A7-15A4-9B68-BE3E6A4E6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20610"/>
            <a:ext cx="5199575" cy="421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44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8F37-0AB3-D64D-AB4D-CEAB8F4B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55613"/>
            <a:ext cx="4767031" cy="1549400"/>
          </a:xfrm>
        </p:spPr>
        <p:txBody>
          <a:bodyPr>
            <a:normAutofit/>
          </a:bodyPr>
          <a:lstStyle/>
          <a:p>
            <a:r>
              <a:rPr lang="en-US" dirty="0"/>
              <a:t>2.4</a:t>
            </a:r>
            <a:endParaRPr lang="en-S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C631F3-860E-C92F-5EAA-B0544934F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160588"/>
            <a:ext cx="4767031" cy="3925887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highlight>
                  <a:srgbClr val="131417"/>
                </a:highlight>
                <a:latin typeface="Nunito" pitchFamily="2" charset="0"/>
              </a:rPr>
              <a:t>After the Installation setup for Visual Studio Code is finished, it will show a window like this below. Tick the “</a:t>
            </a:r>
            <a:r>
              <a:rPr lang="en-US" b="1" i="0" dirty="0">
                <a:effectLst/>
                <a:highlight>
                  <a:srgbClr val="131417"/>
                </a:highlight>
                <a:latin typeface="Nunito" pitchFamily="2" charset="0"/>
              </a:rPr>
              <a:t>Launch Visual Studio Code</a:t>
            </a:r>
            <a:r>
              <a:rPr lang="en-US" b="0" i="0" dirty="0">
                <a:effectLst/>
                <a:highlight>
                  <a:srgbClr val="131417"/>
                </a:highlight>
                <a:latin typeface="Nunito" pitchFamily="2" charset="0"/>
              </a:rPr>
              <a:t>” checkbox and then click </a:t>
            </a:r>
            <a:r>
              <a:rPr lang="en-US" b="1" i="0" dirty="0">
                <a:effectLst/>
                <a:highlight>
                  <a:srgbClr val="131417"/>
                </a:highlight>
                <a:latin typeface="Nunito" pitchFamily="2" charset="0"/>
              </a:rPr>
              <a:t>Next</a:t>
            </a:r>
            <a:r>
              <a:rPr lang="en-US" b="0" i="0" dirty="0">
                <a:effectLst/>
                <a:highlight>
                  <a:srgbClr val="131417"/>
                </a:highlight>
                <a:latin typeface="Nunito" pitchFamily="2" charset="0"/>
              </a:rPr>
              <a:t>.</a:t>
            </a:r>
            <a:endParaRPr lang="en-US" dirty="0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5E6683C-D203-684E-B47A-A65A169D9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054" y="1710139"/>
            <a:ext cx="4245788" cy="327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6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F0A1-F927-E244-C22E-ECA032495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r>
              <a:rPr lang="en-US" dirty="0"/>
              <a:t>2.5</a:t>
            </a:r>
            <a:endParaRPr lang="en-S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036B3F-F89E-494A-499F-EAA316B04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67909" cy="3926152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highlight>
                  <a:srgbClr val="131417"/>
                </a:highlight>
                <a:latin typeface="Nunito" pitchFamily="2" charset="0"/>
              </a:rPr>
              <a:t> After the previous step, the </a:t>
            </a:r>
            <a:r>
              <a:rPr lang="en-US" b="1" i="0" dirty="0">
                <a:effectLst/>
                <a:highlight>
                  <a:srgbClr val="131417"/>
                </a:highlight>
                <a:latin typeface="Nunito" pitchFamily="2" charset="0"/>
              </a:rPr>
              <a:t>Visual Studio Code window</a:t>
            </a:r>
            <a:r>
              <a:rPr lang="en-US" b="0" i="0" dirty="0">
                <a:effectLst/>
                <a:highlight>
                  <a:srgbClr val="131417"/>
                </a:highlight>
                <a:latin typeface="Nunito" pitchFamily="2" charset="0"/>
              </a:rPr>
              <a:t> opens successfully. Now you can create a new file in the Visual Studio Code window and choose a language of yours to begin your programming journey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3D11537-A775-0A68-F0C0-91CB021FD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325" y="1556305"/>
            <a:ext cx="5199575" cy="358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60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1163-7530-CC32-3C06-2B791616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on the Link to set-up VS Code environment.</a:t>
            </a:r>
            <a:endParaRPr lang="en-S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2BF0-8107-5355-DE4E-EE63D6097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https://youtu.be/I5Ykdq5WZoE?si=60XiosyB6PGluMcM</a:t>
            </a:r>
            <a:endParaRPr lang="en-SL" dirty="0"/>
          </a:p>
        </p:txBody>
      </p:sp>
    </p:spTree>
    <p:extLst>
      <p:ext uri="{BB962C8B-B14F-4D97-AF65-F5344CB8AC3E}">
        <p14:creationId xmlns:p14="http://schemas.microsoft.com/office/powerpoint/2010/main" val="1918958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chnological background">
            <a:extLst>
              <a:ext uri="{FF2B5EF4-FFF2-40B4-BE49-F238E27FC236}">
                <a16:creationId xmlns:a16="http://schemas.microsoft.com/office/drawing/2014/main" id="{07E3D6DC-55D0-CE19-2D77-059BF326C3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13" b="10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FB753A-96E5-FC16-9C3B-BAABAA1B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4309024"/>
            <a:ext cx="9626949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Step 3.</a:t>
            </a:r>
            <a:br>
              <a:rPr lang="en-US" sz="3800" dirty="0"/>
            </a:br>
            <a:r>
              <a:rPr lang="en-US" sz="3800" dirty="0"/>
              <a:t>User Interface Overview</a:t>
            </a:r>
          </a:p>
        </p:txBody>
      </p:sp>
    </p:spTree>
    <p:extLst>
      <p:ext uri="{BB962C8B-B14F-4D97-AF65-F5344CB8AC3E}">
        <p14:creationId xmlns:p14="http://schemas.microsoft.com/office/powerpoint/2010/main" val="318951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FBCF-E487-990D-ACE4-39CA6CE1F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Overview</a:t>
            </a:r>
            <a:endParaRPr lang="en-S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DABB-0CAD-97E1-1939-51B88654E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Editor Area</a:t>
            </a:r>
            <a:r>
              <a:rPr lang="en-US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: This is the primary space where you edit your files. </a:t>
            </a:r>
            <a:r>
              <a:rPr lang="en-US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  <a:hlinkClick r:id="rId2"/>
              </a:rPr>
              <a:t>You can open multiple editors side by side, both vertically and horizontally</a:t>
            </a:r>
            <a:r>
              <a:rPr lang="en-US" b="0" i="0" baseline="3000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  <a:hlinkClick r:id="rId2"/>
              </a:rPr>
              <a:t>1</a:t>
            </a:r>
            <a:r>
              <a:rPr lang="en-US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Side Bar</a:t>
            </a:r>
            <a:r>
              <a:rPr lang="en-US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: The Side Bar contains various views, such as the Explorer, which assists you while working on your project. </a:t>
            </a:r>
            <a:r>
              <a:rPr lang="en-US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  <a:hlinkClick r:id="rId2"/>
              </a:rPr>
              <a:t>It provides quick access to files, folders, and extensions</a:t>
            </a:r>
            <a:r>
              <a:rPr lang="en-US" b="0" i="0" baseline="3000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  <a:hlinkClick r:id="rId2"/>
              </a:rPr>
              <a:t>1</a:t>
            </a:r>
            <a:r>
              <a:rPr lang="en-US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Status Bar</a:t>
            </a:r>
            <a:r>
              <a:rPr lang="en-US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: Located at the bottom, the Status Bar displays information about the opened project and the files you’re editing. </a:t>
            </a:r>
            <a:r>
              <a:rPr lang="en-US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  <a:hlinkClick r:id="rId2"/>
              </a:rPr>
              <a:t>It may show details like line and column numbers, Git status, and language mode</a:t>
            </a:r>
            <a:r>
              <a:rPr lang="en-US" b="0" i="0" baseline="3000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  <a:hlinkClick r:id="rId2"/>
              </a:rPr>
              <a:t>1</a:t>
            </a:r>
            <a:r>
              <a:rPr lang="en-US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Activity Bar</a:t>
            </a:r>
            <a:r>
              <a:rPr lang="en-US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: Positioned on the far left, the Activity Bar lets you switch between different views. </a:t>
            </a:r>
            <a:r>
              <a:rPr lang="en-US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  <a:hlinkClick r:id="rId2"/>
              </a:rPr>
              <a:t>It provides context-specific indicators, such as the number of outgoing changes when Git is enabled</a:t>
            </a:r>
            <a:r>
              <a:rPr lang="en-US" b="0" i="0" baseline="3000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  <a:hlinkClick r:id="rId2"/>
              </a:rPr>
              <a:t>1</a:t>
            </a:r>
            <a:r>
              <a:rPr lang="en-US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.</a:t>
            </a:r>
          </a:p>
          <a:p>
            <a:r>
              <a:rPr lang="en-US" dirty="0"/>
              <a:t>Click the for more information: https://code.visualstudio.com/docs/getstarted/userinterface</a:t>
            </a:r>
            <a:br>
              <a:rPr lang="en-US" dirty="0"/>
            </a:br>
            <a:endParaRPr lang="en-SL" dirty="0"/>
          </a:p>
        </p:txBody>
      </p:sp>
    </p:spTree>
    <p:extLst>
      <p:ext uri="{BB962C8B-B14F-4D97-AF65-F5344CB8AC3E}">
        <p14:creationId xmlns:p14="http://schemas.microsoft.com/office/powerpoint/2010/main" val="3989872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0C60-2A1B-51A2-0EB9-953DF1C53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787" y="1244014"/>
            <a:ext cx="2828426" cy="1550419"/>
          </a:xfrm>
        </p:spPr>
        <p:txBody>
          <a:bodyPr/>
          <a:lstStyle/>
          <a:p>
            <a:r>
              <a:rPr lang="en-US" dirty="0"/>
              <a:t>Sample 1.</a:t>
            </a:r>
            <a:endParaRPr lang="en-S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814382-3AB1-D63A-7DCB-9D04F2485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599" y="2193925"/>
            <a:ext cx="6066802" cy="4024313"/>
          </a:xfrm>
        </p:spPr>
      </p:pic>
    </p:spTree>
    <p:extLst>
      <p:ext uri="{BB962C8B-B14F-4D97-AF65-F5344CB8AC3E}">
        <p14:creationId xmlns:p14="http://schemas.microsoft.com/office/powerpoint/2010/main" val="3285191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52CE-1D90-3D9C-CAA7-5E029F58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2.</a:t>
            </a:r>
            <a:endParaRPr lang="en-S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2C19ED-F150-735D-AA79-2A7F0AA84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46" y="1578697"/>
            <a:ext cx="10070889" cy="4531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50874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AA4B-365E-A72B-9FD1-35568275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674" y="2918007"/>
            <a:ext cx="3337581" cy="1550419"/>
          </a:xfrm>
        </p:spPr>
        <p:txBody>
          <a:bodyPr/>
          <a:lstStyle/>
          <a:p>
            <a:r>
              <a:rPr lang="en-US" dirty="0"/>
              <a:t>Step 4.</a:t>
            </a:r>
            <a:endParaRPr lang="en-SL" dirty="0"/>
          </a:p>
        </p:txBody>
      </p:sp>
    </p:spTree>
    <p:extLst>
      <p:ext uri="{BB962C8B-B14F-4D97-AF65-F5344CB8AC3E}">
        <p14:creationId xmlns:p14="http://schemas.microsoft.com/office/powerpoint/2010/main" val="2118477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29850-D4EA-C965-F0EC-71DFC325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Palette</a:t>
            </a:r>
            <a:endParaRPr lang="en-S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841B6B-34A4-D82A-A04E-6FAFD2BD91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95865" y="1359451"/>
            <a:ext cx="9805220" cy="4231904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The </a:t>
            </a:r>
            <a:r>
              <a:rPr kumimoji="0" lang="en-SL" altLang="en-SL" sz="1400" b="1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Command Palette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 in Visual Studio Code (VS Code) is a powerful tool that allows you to access various features, commands, and settings directly using keyboard shortcuts or a menu. To open it, use the keyboard shortcut </a:t>
            </a:r>
            <a:r>
              <a:rPr kumimoji="0" lang="en-SL" altLang="en-SL" sz="1400" b="0" i="0" u="none" strike="noStrike" cap="none" normalizeH="0" baseline="0" dirty="0" err="1">
                <a:ln>
                  <a:noFill/>
                </a:ln>
                <a:solidFill>
                  <a:srgbClr val="D2D0CE"/>
                </a:solidFill>
                <a:effectLst/>
                <a:latin typeface="Arial Unicode MS" panose="020B0604020202020204" pitchFamily="34" charset="-128"/>
              </a:rPr>
              <a:t>Ctrl+Shift+P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 (Windows/Linux) or </a:t>
            </a:r>
            <a:r>
              <a:rPr kumimoji="0" lang="en-SL" altLang="en-SL" sz="1400" b="0" i="0" u="none" strike="noStrike" cap="none" normalizeH="0" baseline="0" dirty="0" err="1">
                <a:ln>
                  <a:noFill/>
                </a:ln>
                <a:solidFill>
                  <a:srgbClr val="D2D0CE"/>
                </a:solidFill>
                <a:effectLst/>
                <a:latin typeface="Arial Unicode MS" panose="020B0604020202020204" pitchFamily="34" charset="-128"/>
              </a:rPr>
              <a:t>Cmd+Shift+P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 (Mac). 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  <a:hlinkClick r:id="rId2"/>
              </a:rPr>
              <a:t>Once opened, start typing to search for a specific command by its name</a:t>
            </a:r>
            <a:r>
              <a:rPr kumimoji="0" lang="en-SL" altLang="en-SL" sz="1400" b="0" i="0" u="none" strike="noStrike" cap="none" normalizeH="0" baseline="3000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  <a:hlinkClick r:id="rId2"/>
              </a:rPr>
              <a:t>1</a:t>
            </a:r>
            <a:r>
              <a:rPr kumimoji="0" lang="en-SL" altLang="en-SL" sz="1400" b="0" i="0" u="none" strike="noStrike" cap="none" normalizeH="0" baseline="3000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  <a:hlinkClick r:id="rId3"/>
              </a:rPr>
              <a:t>2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.</a:t>
            </a:r>
            <a:br>
              <a:rPr kumimoji="0" lang="en-US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</a:br>
            <a:br>
              <a:rPr kumimoji="0" lang="en-US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</a:br>
            <a:endParaRPr kumimoji="0" lang="en-SL" altLang="en-S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Here are some common tasks you can perform using the Command Palette:</a:t>
            </a:r>
            <a:endParaRPr kumimoji="0" lang="en-US" altLang="en-SL" sz="1400" b="0" i="0" u="none" strike="noStrike" cap="none" normalizeH="0" baseline="0" dirty="0">
              <a:ln>
                <a:noFill/>
              </a:ln>
              <a:solidFill>
                <a:srgbClr val="D2D0C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L" altLang="en-S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SL" altLang="en-SL" sz="1400" b="1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Change Language Mode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: Search for “Change Language Mode” to switch the language mode for the current file.</a:t>
            </a:r>
            <a:endParaRPr kumimoji="0" lang="en-US" altLang="en-SL" sz="1400" b="0" i="0" u="none" strike="noStrike" cap="none" normalizeH="0" baseline="0" dirty="0">
              <a:ln>
                <a:noFill/>
              </a:ln>
              <a:solidFill>
                <a:srgbClr val="D2D0C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SL" altLang="en-SL" sz="1400" b="0" i="0" u="none" strike="noStrike" cap="none" normalizeH="0" baseline="0" dirty="0">
              <a:ln>
                <a:noFill/>
              </a:ln>
              <a:solidFill>
                <a:srgbClr val="D2D0C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SL" altLang="en-SL" sz="1400" b="1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Install Extensions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: Type “Install Extensions” to quickly find and install VS Code extensions.</a:t>
            </a:r>
            <a:endParaRPr kumimoji="0" lang="en-US" altLang="en-SL" sz="1400" b="0" i="0" u="none" strike="noStrike" cap="none" normalizeH="0" baseline="0" dirty="0">
              <a:ln>
                <a:noFill/>
              </a:ln>
              <a:solidFill>
                <a:srgbClr val="D2D0C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SL" altLang="en-SL" sz="1400" b="0" i="0" u="none" strike="noStrike" cap="none" normalizeH="0" baseline="0" dirty="0">
              <a:ln>
                <a:noFill/>
              </a:ln>
              <a:solidFill>
                <a:srgbClr val="D2D0C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SL" altLang="en-SL" sz="1400" b="1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Run Tasks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: Search for “Run Task” to execute predefined build or test tasks.</a:t>
            </a:r>
            <a:endParaRPr kumimoji="0" lang="en-US" altLang="en-SL" sz="1400" b="0" i="0" u="none" strike="noStrike" cap="none" normalizeH="0" baseline="0" dirty="0">
              <a:ln>
                <a:noFill/>
              </a:ln>
              <a:solidFill>
                <a:srgbClr val="D2D0C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SL" altLang="en-SL" sz="1400" b="0" i="0" u="none" strike="noStrike" cap="none" normalizeH="0" baseline="0" dirty="0">
              <a:ln>
                <a:noFill/>
              </a:ln>
              <a:solidFill>
                <a:srgbClr val="D2D0C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SL" altLang="en-SL" sz="1400" b="1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Toggle Features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: Use “Toggle” followed by the feature name (e.g., “Toggle Word Wrap”) to enable or disable specific editor features.</a:t>
            </a:r>
            <a:endParaRPr kumimoji="0" lang="en-US" altLang="en-SL" sz="1400" b="0" i="0" u="none" strike="noStrike" cap="none" normalizeH="0" baseline="0" dirty="0">
              <a:ln>
                <a:noFill/>
              </a:ln>
              <a:solidFill>
                <a:srgbClr val="D2D0C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SL" altLang="en-SL" sz="1400" b="0" i="0" u="none" strike="noStrike" cap="none" normalizeH="0" baseline="0" dirty="0">
              <a:ln>
                <a:noFill/>
              </a:ln>
              <a:solidFill>
                <a:srgbClr val="D2D0C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SL" altLang="en-SL" sz="1400" b="1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Change Themes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: Search for “</a:t>
            </a:r>
            <a:r>
              <a:rPr kumimoji="0" lang="en-SL" altLang="en-SL" sz="1400" b="0" i="0" u="none" strike="noStrike" cap="none" normalizeH="0" baseline="0" dirty="0" err="1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Color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 Theme” to switch between different </a:t>
            </a:r>
            <a:r>
              <a:rPr kumimoji="0" lang="en-SL" altLang="en-SL" sz="1400" b="0" i="0" u="none" strike="noStrike" cap="none" normalizeH="0" baseline="0" dirty="0" err="1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color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 themes.</a:t>
            </a:r>
            <a:endParaRPr kumimoji="0" lang="en-US" altLang="en-SL" sz="1400" b="0" i="0" u="none" strike="noStrike" cap="none" normalizeH="0" baseline="0" dirty="0">
              <a:ln>
                <a:noFill/>
              </a:ln>
              <a:solidFill>
                <a:srgbClr val="D2D0C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en-SL" altLang="en-SL" sz="1400" b="0" i="0" u="none" strike="noStrike" cap="none" normalizeH="0" baseline="0" dirty="0">
              <a:ln>
                <a:noFill/>
              </a:ln>
              <a:solidFill>
                <a:srgbClr val="D2D0C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SL" altLang="en-SL" sz="1400" b="1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Configure Settings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: Type “Preferences: Open Settings” to access VS Code settings and customize your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L" altLang="en-S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39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76842-3D5B-9B1B-81A9-8696898A3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039" y="1247775"/>
            <a:ext cx="3856418" cy="344963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200"/>
              <a:t>Installation &amp; Navigation of Visual Studio Code (VS Code)</a:t>
            </a:r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2AB660E3-CDAC-F02C-702B-11F3AE634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4657" y="1704805"/>
            <a:ext cx="3895343" cy="38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74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63C2-2DDE-D4BA-8238-03718E96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Palette</a:t>
            </a:r>
            <a:endParaRPr lang="en-S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D65C09-D33E-02A4-FF67-20CA6874E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2348706"/>
            <a:ext cx="6800850" cy="3714750"/>
          </a:xfrm>
        </p:spPr>
      </p:pic>
    </p:spTree>
    <p:extLst>
      <p:ext uri="{BB962C8B-B14F-4D97-AF65-F5344CB8AC3E}">
        <p14:creationId xmlns:p14="http://schemas.microsoft.com/office/powerpoint/2010/main" val="3113435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2F5FA3A-B774-5285-7B67-4749A270D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L" altLang="en-SL" sz="1000" b="0" i="0" u="none" strike="noStrike" cap="none" normalizeH="0" baseline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Type </a:t>
            </a:r>
            <a:r>
              <a:rPr kumimoji="0" lang="en-SL" altLang="en-SL" sz="900" b="0" i="0" u="none" strike="noStrike" cap="none" normalizeH="0" baseline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?</a:t>
            </a:r>
            <a:r>
              <a:rPr kumimoji="0" lang="en-SL" altLang="en-SL" sz="1000" b="0" i="0" u="none" strike="noStrike" cap="none" normalizeH="0" baseline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in the input field to get a list of available commands that you can run from the Command Palette.</a:t>
            </a:r>
            <a:r>
              <a:rPr kumimoji="0" lang="en-SL" altLang="en-SL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SL" altLang="en-S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928BFC-D7F1-C82A-A299-8074F5E9A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36" y="2739104"/>
            <a:ext cx="6096528" cy="2933954"/>
          </a:xfrm>
        </p:spPr>
      </p:pic>
    </p:spTree>
    <p:extLst>
      <p:ext uri="{BB962C8B-B14F-4D97-AF65-F5344CB8AC3E}">
        <p14:creationId xmlns:p14="http://schemas.microsoft.com/office/powerpoint/2010/main" val="230569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FCB3-D098-FED0-14C7-96BDBFDE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819" y="1494452"/>
            <a:ext cx="2630999" cy="1550419"/>
          </a:xfrm>
        </p:spPr>
        <p:txBody>
          <a:bodyPr/>
          <a:lstStyle/>
          <a:p>
            <a:r>
              <a:rPr lang="en-US" dirty="0"/>
              <a:t>Step 5</a:t>
            </a:r>
            <a:endParaRPr lang="en-SL" dirty="0"/>
          </a:p>
        </p:txBody>
      </p:sp>
    </p:spTree>
    <p:extLst>
      <p:ext uri="{BB962C8B-B14F-4D97-AF65-F5344CB8AC3E}">
        <p14:creationId xmlns:p14="http://schemas.microsoft.com/office/powerpoint/2010/main" val="3226831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6FC9-24E0-C1EF-7F50-2CBB35366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49" y="450090"/>
            <a:ext cx="9698666" cy="1960601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Essential Extensions for Web Development</a:t>
            </a:r>
            <a:r>
              <a:rPr lang="en-US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:</a:t>
            </a:r>
            <a:br>
              <a:rPr lang="en-US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</a:br>
            <a:br>
              <a:rPr lang="en-US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</a:br>
            <a:endParaRPr lang="en-S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F23CFD-16C9-2CB3-D960-81FEA2DB1C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96540" y="1975927"/>
            <a:ext cx="9896367" cy="4431983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L" altLang="en-S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SL" altLang="en-SL" sz="1400" b="1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Finding Extensions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Open VS Code and click on the Extensions icon in the Activity Bar (or use the shortcut </a:t>
            </a:r>
            <a:r>
              <a:rPr kumimoji="0" lang="en-SL" altLang="en-SL" sz="1400" b="0" i="0" u="none" strike="noStrike" cap="none" normalizeH="0" baseline="0" dirty="0" err="1">
                <a:ln>
                  <a:noFill/>
                </a:ln>
                <a:solidFill>
                  <a:srgbClr val="D2D0CE"/>
                </a:solidFill>
                <a:effectLst/>
                <a:latin typeface="Arial Unicode MS" panose="020B0604020202020204" pitchFamily="34" charset="-128"/>
              </a:rPr>
              <a:t>Ctrl+Shift+X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 on Windows/Linux or </a:t>
            </a:r>
            <a:r>
              <a:rPr kumimoji="0" lang="en-SL" altLang="en-SL" sz="1400" b="0" i="0" u="none" strike="noStrike" cap="none" normalizeH="0" baseline="0" dirty="0" err="1">
                <a:ln>
                  <a:noFill/>
                </a:ln>
                <a:solidFill>
                  <a:srgbClr val="D2D0CE"/>
                </a:solidFill>
                <a:effectLst/>
                <a:latin typeface="Arial Unicode MS" panose="020B0604020202020204" pitchFamily="34" charset="-128"/>
              </a:rPr>
              <a:t>Cmd+Shift+X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 on Mac).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Search for extensions by typing keywords (e.g., “JavaScript,” “CSS,” “REST Client”) in the search box.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Browse the results and select an extension to learn more about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SL" altLang="en-SL" sz="1400" b="1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Installing Extensions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Once you’ve found an extension, click the “Install” button.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After installation, the button will change to a “Manage” gear icon.</a:t>
            </a:r>
          </a:p>
          <a:p>
            <a:pPr marL="457200" marR="0" lvl="1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  <a:hlinkClick r:id="rId2"/>
              </a:rPr>
              <a:t>For example, the “TODO Highlight” extension highlights text like “TODO:” and “FIXME:” in your code, making it easier to find undone sections</a:t>
            </a:r>
            <a:r>
              <a:rPr kumimoji="0" lang="en-SL" altLang="en-SL" sz="1400" b="0" i="0" u="none" strike="noStrike" cap="none" normalizeH="0" baseline="3000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  <a:hlinkClick r:id="rId2"/>
              </a:rPr>
              <a:t>1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SL" altLang="en-SL" sz="1400" b="1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Essential Extensions for Web Development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Here are some must-have extensions:</a:t>
            </a:r>
          </a:p>
          <a:p>
            <a:pPr marL="914400" marR="0" lvl="2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400" b="1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  <a:hlinkClick r:id="rId3"/>
              </a:rPr>
              <a:t>JavaScript (ES6) Code Snippets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  <a:hlinkClick r:id="rId3"/>
              </a:rPr>
              <a:t>: Provides code snippets for JavaScript, TypeScript, Vue, React, and HTML, saving you from repetitive typing</a:t>
            </a:r>
            <a:r>
              <a:rPr kumimoji="0" lang="en-SL" altLang="en-SL" sz="1400" b="0" i="0" u="none" strike="noStrike" cap="none" normalizeH="0" baseline="3000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  <a:hlinkClick r:id="rId3"/>
              </a:rPr>
              <a:t>2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.</a:t>
            </a:r>
          </a:p>
          <a:p>
            <a:pPr marL="914400" marR="0" lvl="2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400" b="1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  <a:hlinkClick r:id="rId3"/>
              </a:rPr>
              <a:t>CSS Peek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  <a:hlinkClick r:id="rId3"/>
              </a:rPr>
              <a:t>: Allows you to jump directly to CSS code using classes and IDs</a:t>
            </a:r>
            <a:r>
              <a:rPr kumimoji="0" lang="en-SL" altLang="en-SL" sz="1400" b="0" i="0" u="none" strike="noStrike" cap="none" normalizeH="0" baseline="3000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  <a:hlinkClick r:id="rId3"/>
              </a:rPr>
              <a:t>2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.</a:t>
            </a:r>
          </a:p>
          <a:p>
            <a:pPr marL="914400" marR="0" lvl="2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400" b="1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  <a:hlinkClick r:id="rId3"/>
              </a:rPr>
              <a:t>Auto Close Tag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  <a:hlinkClick r:id="rId3"/>
              </a:rPr>
              <a:t>: Automatically adds closing tags for HTML and XML</a:t>
            </a:r>
            <a:r>
              <a:rPr kumimoji="0" lang="en-SL" altLang="en-SL" sz="1400" b="0" i="0" u="none" strike="noStrike" cap="none" normalizeH="0" baseline="3000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  <a:hlinkClick r:id="rId3"/>
              </a:rPr>
              <a:t>2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.</a:t>
            </a:r>
          </a:p>
          <a:p>
            <a:pPr marL="914400" marR="0" lvl="2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400" b="1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  <a:hlinkClick r:id="rId3"/>
              </a:rPr>
              <a:t>REST Client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  <a:hlinkClick r:id="rId3"/>
              </a:rPr>
              <a:t>: Test APIs and view responses directly within VS Code</a:t>
            </a:r>
            <a:r>
              <a:rPr kumimoji="0" lang="en-SL" altLang="en-SL" sz="1400" b="0" i="0" u="none" strike="noStrike" cap="none" normalizeH="0" baseline="3000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  <a:hlinkClick r:id="rId3"/>
              </a:rPr>
              <a:t>2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400" b="1" i="0" u="none" strike="noStrike" cap="none" normalizeH="0" baseline="0" dirty="0" err="1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  <a:hlinkClick r:id="rId3"/>
              </a:rPr>
              <a:t>ESLint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  <a:hlinkClick r:id="rId3"/>
              </a:rPr>
              <a:t>: Linting utility for JavaScript, helping you catch common errors while coding</a:t>
            </a:r>
            <a:endParaRPr kumimoji="0" lang="en-SL" altLang="en-SL" sz="1400" b="0" i="0" u="none" strike="noStrike" cap="none" normalizeH="0" baseline="0" dirty="0">
              <a:ln>
                <a:noFill/>
              </a:ln>
              <a:solidFill>
                <a:srgbClr val="D2D0C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L" altLang="en-S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167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3847-BCC2-A3EF-7BDD-A1C2B33C3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6" y="2489264"/>
            <a:ext cx="8610600" cy="1293028"/>
          </a:xfrm>
        </p:spPr>
        <p:txBody>
          <a:bodyPr/>
          <a:lstStyle/>
          <a:p>
            <a:r>
              <a:rPr lang="en-US" dirty="0"/>
              <a:t>STEP 6.</a:t>
            </a:r>
            <a:endParaRPr lang="en-SL" dirty="0"/>
          </a:p>
        </p:txBody>
      </p:sp>
    </p:spTree>
    <p:extLst>
      <p:ext uri="{BB962C8B-B14F-4D97-AF65-F5344CB8AC3E}">
        <p14:creationId xmlns:p14="http://schemas.microsoft.com/office/powerpoint/2010/main" val="4278009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7EFC-A46C-9E18-A1E0-A8B938C7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Terminal:</a:t>
            </a:r>
            <a:endParaRPr lang="en-S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807890-0414-6225-A3B1-7BA03F2F75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87710" y="2868914"/>
            <a:ext cx="9827542" cy="2508355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The </a:t>
            </a:r>
            <a:r>
              <a:rPr kumimoji="0" lang="en-SL" altLang="en-SL" sz="1400" b="1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integrated terminal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 in Visual Studio Code (VS Code) is a powerful feature that allows you to run commands and scripts directly within the IDE. Here’s how to use it:</a:t>
            </a:r>
            <a:endParaRPr kumimoji="0" lang="en-SL" altLang="en-S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SL" altLang="en-SL" sz="1400" b="1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Opening the Integrated Terminal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Use the keyboard shortcut 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Arial Unicode MS" panose="020B0604020202020204" pitchFamily="34" charset="-128"/>
              </a:rPr>
              <a:t>Ctrl+`` (Windows/Linux) or </a:t>
            </a:r>
            <a:r>
              <a:rPr kumimoji="0" lang="en-SL" altLang="en-SL" sz="1400" b="0" i="0" u="none" strike="noStrike" cap="none" normalizeH="0" baseline="0" dirty="0" err="1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Cmd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+`` (Mac) to toggle the terminal panel.</a:t>
            </a:r>
          </a:p>
          <a:p>
            <a:pPr marL="457200" marR="0" lvl="1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  <a:hlinkClick r:id="rId2"/>
              </a:rPr>
              <a:t>To create a new terminal, press </a:t>
            </a:r>
            <a:r>
              <a:rPr kumimoji="0" lang="en-SL" altLang="en-SL" sz="1400" b="0" i="0" u="none" strike="noStrike" cap="none" normalizeH="0" baseline="0" dirty="0" err="1">
                <a:ln>
                  <a:noFill/>
                </a:ln>
                <a:solidFill>
                  <a:srgbClr val="D2D0CE"/>
                </a:solidFill>
                <a:effectLst/>
                <a:latin typeface="Arial Unicode MS" panose="020B0604020202020204" pitchFamily="34" charset="-128"/>
                <a:hlinkClick r:id="rId2"/>
              </a:rPr>
              <a:t>Ctrl+Shift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Arial Unicode MS" panose="020B0604020202020204" pitchFamily="34" charset="-128"/>
                <a:hlinkClick r:id="rId2"/>
              </a:rPr>
              <a:t>+`` (Windows/Linux) or </a:t>
            </a:r>
            <a:r>
              <a:rPr kumimoji="0" lang="en-SL" altLang="en-SL" sz="1400" b="0" i="0" u="none" strike="noStrike" cap="none" normalizeH="0" baseline="0" dirty="0" err="1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  <a:hlinkClick r:id="rId2"/>
              </a:rPr>
              <a:t>Cmd+Shift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  <a:hlinkClick r:id="rId2"/>
              </a:rPr>
              <a:t>+`` (Mac)</a:t>
            </a:r>
            <a:r>
              <a:rPr kumimoji="0" lang="en-SL" altLang="en-SL" sz="1400" b="0" i="0" u="none" strike="noStrike" cap="none" normalizeH="0" baseline="3000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  <a:hlinkClick r:id="rId2"/>
              </a:rPr>
              <a:t>1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SL" altLang="en-SL" sz="1400" b="1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Advantages of the Integrated Terminal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400" b="1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Seamless Integration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: It starts at the root of your workspace, providing context-aware features like links and error detection.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400" b="1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Multiple Instances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: You can manage multiple terminal instances simultaneously.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400" b="1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Shell Integration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: Tracks where commands are run, with decorations on the left and in the scrollbar.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400" b="1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  <a:hlinkClick r:id="rId2"/>
              </a:rPr>
              <a:t>Customizable Profiles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  <a:hlinkClick r:id="rId2"/>
              </a:rPr>
              <a:t>: Choose from various shells (e.g., Bash, PowerShell) and customize profiles</a:t>
            </a:r>
            <a:endParaRPr kumimoji="0" lang="en-SL" altLang="en-SL" sz="1400" b="0" i="0" u="none" strike="noStrike" cap="none" normalizeH="0" baseline="0" dirty="0">
              <a:ln>
                <a:noFill/>
              </a:ln>
              <a:solidFill>
                <a:srgbClr val="D2D0C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L" altLang="en-S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01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1FFA-1685-7C37-EAD2-D995B16DA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17764"/>
            <a:ext cx="8610600" cy="1293028"/>
          </a:xfrm>
        </p:spPr>
        <p:txBody>
          <a:bodyPr/>
          <a:lstStyle/>
          <a:p>
            <a:r>
              <a:rPr lang="en-US" dirty="0"/>
              <a:t>STEP 7.</a:t>
            </a:r>
            <a:endParaRPr lang="en-SL" dirty="0"/>
          </a:p>
        </p:txBody>
      </p:sp>
    </p:spTree>
    <p:extLst>
      <p:ext uri="{BB962C8B-B14F-4D97-AF65-F5344CB8AC3E}">
        <p14:creationId xmlns:p14="http://schemas.microsoft.com/office/powerpoint/2010/main" val="176938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EF7B-7FB8-F1A2-AAD1-3D884F22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&amp; Folder Management</a:t>
            </a:r>
            <a:endParaRPr lang="en-S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91F752-313F-C227-C025-1A12DF0CB0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87710" y="1860935"/>
            <a:ext cx="9650561" cy="4524315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L" altLang="en-SL" sz="10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 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Visual Studio Code (VS Code) is file and folder based, and you can get started by opening a file or folder directly. Here’s how to manage files and folders:</a:t>
            </a:r>
            <a:endParaRPr kumimoji="0" lang="en-SL" altLang="en-S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SL" altLang="en-SL" sz="1400" b="1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Opening a Folder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To open a folder in VS Code, use the </a:t>
            </a:r>
            <a:r>
              <a:rPr kumimoji="0" lang="en-SL" altLang="en-SL" sz="1400" b="1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File &gt; Open Folder…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 menu.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Alternatively, if you launch VS Code from a terminal, pass the folder path as the first argument to the 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Arial Unicode MS" panose="020B0604020202020204" pitchFamily="34" charset="-128"/>
              </a:rPr>
              <a:t>code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 command (e.g., 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Arial Unicode MS" panose="020B0604020202020204" pitchFamily="34" charset="-128"/>
              </a:rPr>
              <a:t>code .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 opens the current folder).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SL" altLang="en-SL" sz="1400" b="1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Explorer View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Once you open a folder, its contents appear in the </a:t>
            </a:r>
            <a:r>
              <a:rPr kumimoji="0" lang="en-SL" altLang="en-SL" sz="1400" b="1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Explorer view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From here, you can create, delete, and rename files and folders.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Use drag and drop to move files and folders around.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SL" altLang="en-SL" sz="1400" b="1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Workspace Concepts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A </a:t>
            </a:r>
            <a:r>
              <a:rPr kumimoji="0" lang="en-SL" altLang="en-SL" sz="1400" b="1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workspace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 in VS Code is a collection of one or more folders opened together.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It allows you to configure settings, tasks, and debugger launch configurations specific to that workspace.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You can have single-folder workspaces or multi-root workspaces (with multiple folders).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SL" altLang="en-SL" sz="1400" b="1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Single-Folder Workspaces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When you open a folder, VS Code automatically tracks configuration and editor layout.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Reopening the folder restores your previous state.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SL" altLang="en-SL" sz="1400" b="1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Multi-Root Workspaces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Advanced feature: Configure distinct folders as part of the same workspace.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Use a 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Arial Unicode MS" panose="020B0604020202020204" pitchFamily="34" charset="-128"/>
              </a:rPr>
              <a:t>.code-workspace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 JSON file to list all folders (e.g., 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Arial Unicode MS" panose="020B0604020202020204" pitchFamily="34" charset="-128"/>
              </a:rPr>
              <a:t>{ "folders": [ { "path": "folder-a" }, { "path": "folder-b" } ] }</a:t>
            </a: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L" altLang="en-SL" sz="1400" b="0" i="0" u="none" strike="noStrike" cap="none" normalizeH="0" baseline="0" dirty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Remember, organizing your folders efficiently enhances your productivity in VS Code</a:t>
            </a:r>
            <a:endParaRPr kumimoji="0" lang="en-SL" altLang="en-S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429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E331-A3F1-07B3-B30D-94D692CEB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336" y="4902032"/>
            <a:ext cx="3577936" cy="1293028"/>
          </a:xfrm>
        </p:spPr>
        <p:txBody>
          <a:bodyPr/>
          <a:lstStyle/>
          <a:p>
            <a:r>
              <a:rPr lang="en-US" dirty="0"/>
              <a:t>STEP 8.</a:t>
            </a:r>
            <a:endParaRPr lang="en-SL" dirty="0"/>
          </a:p>
        </p:txBody>
      </p:sp>
    </p:spTree>
    <p:extLst>
      <p:ext uri="{BB962C8B-B14F-4D97-AF65-F5344CB8AC3E}">
        <p14:creationId xmlns:p14="http://schemas.microsoft.com/office/powerpoint/2010/main" val="1318942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6CD0-10AD-702B-4E4A-5C1C262C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and </a:t>
            </a:r>
            <a:r>
              <a:rPr lang="en-US" dirty="0" err="1"/>
              <a:t>Preferances</a:t>
            </a:r>
            <a:endParaRPr lang="en-S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46FE4-7D35-2544-737D-84E4CF9FE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US" sz="23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Let’s dive into customizing settings in Visual Studio Code (VS Code):</a:t>
            </a:r>
          </a:p>
          <a:p>
            <a:pPr algn="l">
              <a:buFont typeface="+mj-lt"/>
              <a:buAutoNum type="arabicPeriod"/>
            </a:pPr>
            <a:r>
              <a:rPr lang="en-US" sz="2300" b="1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User and Workspace Settings</a:t>
            </a:r>
            <a:r>
              <a:rPr lang="en-US" sz="23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3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You can configure global settings that apply to all instances of VS Code by navigating to </a:t>
            </a:r>
            <a:r>
              <a:rPr lang="en-US" sz="2300" b="1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File &gt; Preferences &gt; Settings</a:t>
            </a:r>
            <a:r>
              <a:rPr lang="en-US" sz="23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3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  <a:hlinkClick r:id="rId2"/>
              </a:rPr>
              <a:t>Alternatively, open the Settings editor from the Command Palette (⇧⌘P on Windows/Linux or </a:t>
            </a:r>
            <a:r>
              <a:rPr lang="en-US" sz="2300" b="0" i="0" dirty="0" err="1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  <a:hlinkClick r:id="rId2"/>
              </a:rPr>
              <a:t>Ctrl+Shift+P</a:t>
            </a:r>
            <a:r>
              <a:rPr lang="en-US" sz="23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  <a:hlinkClick r:id="rId2"/>
              </a:rPr>
              <a:t> on Mac) with </a:t>
            </a:r>
            <a:r>
              <a:rPr lang="en-US" sz="2300" b="1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  <a:hlinkClick r:id="rId2"/>
              </a:rPr>
              <a:t>Preferences: Open Settings</a:t>
            </a:r>
            <a:r>
              <a:rPr lang="en-US" sz="23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  <a:hlinkClick r:id="rId2"/>
              </a:rPr>
              <a:t> or use the keyboard shortcut (⌘, on Mac or Ctrl+, on Windows/Linux)</a:t>
            </a:r>
            <a:r>
              <a:rPr lang="en-US" sz="2300" b="0" i="0" baseline="3000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  <a:hlinkClick r:id="rId2"/>
              </a:rPr>
              <a:t>1</a:t>
            </a:r>
            <a:r>
              <a:rPr lang="en-US" sz="23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300" b="1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Changing the Theme</a:t>
            </a:r>
            <a:r>
              <a:rPr lang="en-US" sz="23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3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To change the color theme, go to </a:t>
            </a:r>
            <a:r>
              <a:rPr lang="en-US" sz="2300" b="1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Settings</a:t>
            </a:r>
            <a:r>
              <a:rPr lang="en-US" sz="23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 and search for “Color Theme.”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3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Select your preferred theme from the dropdown list.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3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  <a:hlinkClick r:id="rId2"/>
              </a:rPr>
              <a:t>Popular themes include “Dark+ (default dark),” “Light+ (default light),” and various community themes</a:t>
            </a:r>
            <a:r>
              <a:rPr lang="en-US" sz="2300" b="0" i="0" baseline="3000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  <a:hlinkClick r:id="rId3"/>
              </a:rPr>
              <a:t>2</a:t>
            </a:r>
            <a:r>
              <a:rPr lang="en-US" sz="23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300" b="1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Adjusting Font Size</a:t>
            </a:r>
            <a:r>
              <a:rPr lang="en-US" sz="23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3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To modify the font size, locate the setting titled </a:t>
            </a:r>
            <a:r>
              <a:rPr lang="en-US" sz="2300" b="1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“Editor: Font Size”</a:t>
            </a:r>
            <a:r>
              <a:rPr lang="en-US" sz="23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 in the User Preferences section.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3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  <a:hlinkClick r:id="rId4"/>
              </a:rPr>
              <a:t>Click the dropdown arrow and select your desired font size</a:t>
            </a:r>
            <a:r>
              <a:rPr lang="en-US" sz="2300" b="0" i="0" baseline="3000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  <a:hlinkClick r:id="rId4"/>
              </a:rPr>
              <a:t>3</a:t>
            </a:r>
            <a:r>
              <a:rPr lang="en-US" sz="23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300" b="1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Customizing </a:t>
            </a:r>
            <a:r>
              <a:rPr lang="en-US" sz="2300" b="1" i="0" dirty="0" err="1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Keybindings</a:t>
            </a:r>
            <a:r>
              <a:rPr lang="en-US" sz="23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3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Search for “</a:t>
            </a:r>
            <a:r>
              <a:rPr lang="en-US" sz="2300" b="0" i="0" dirty="0" err="1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Keybindings</a:t>
            </a:r>
            <a:r>
              <a:rPr lang="en-US" sz="23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” in the Settings editor.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3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You can create custom </a:t>
            </a:r>
            <a:r>
              <a:rPr lang="en-US" sz="2300" b="0" i="0" dirty="0" err="1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keybindings</a:t>
            </a:r>
            <a:r>
              <a:rPr lang="en-US" sz="23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 or modify existing ones.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3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  <a:hlinkClick r:id="rId2"/>
              </a:rPr>
              <a:t>For example, you can remap a specific action to a different key combination</a:t>
            </a:r>
            <a:r>
              <a:rPr lang="en-US" sz="2300" b="0" i="0" baseline="3000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  <a:hlinkClick r:id="rId2"/>
              </a:rPr>
              <a:t>1</a:t>
            </a:r>
            <a:r>
              <a:rPr lang="en-US" sz="23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.</a:t>
            </a:r>
          </a:p>
          <a:p>
            <a:pPr algn="l"/>
            <a:r>
              <a:rPr lang="en-US" sz="23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Remember, VS Code is highly customizable, so explore these settings to tailor your development environment to your liking</a:t>
            </a:r>
          </a:p>
          <a:p>
            <a:endParaRPr lang="en-SL" dirty="0"/>
          </a:p>
        </p:txBody>
      </p:sp>
    </p:spTree>
    <p:extLst>
      <p:ext uri="{BB962C8B-B14F-4D97-AF65-F5344CB8AC3E}">
        <p14:creationId xmlns:p14="http://schemas.microsoft.com/office/powerpoint/2010/main" val="359858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1C6C-C8DA-0630-1E8D-6CC0919C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462" y="455362"/>
            <a:ext cx="3683467" cy="1550419"/>
          </a:xfrm>
        </p:spPr>
        <p:txBody>
          <a:bodyPr>
            <a:normAutofit/>
          </a:bodyPr>
          <a:lstStyle/>
          <a:p>
            <a:r>
              <a:rPr lang="en-US" dirty="0"/>
              <a:t>Step 1.</a:t>
            </a:r>
            <a:endParaRPr lang="en-S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A8E853-03DB-5E42-F268-E47B3D130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8462" y="2160016"/>
            <a:ext cx="3683467" cy="3926152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highlight>
                  <a:srgbClr val="131417"/>
                </a:highlight>
                <a:latin typeface="Nunito" panose="020F0502020204030204" pitchFamily="2" charset="0"/>
              </a:rPr>
              <a:t> Visit the official website (</a:t>
            </a:r>
            <a:r>
              <a:rPr lang="en-US" dirty="0">
                <a:hlinkClick r:id="rId2"/>
              </a:rPr>
              <a:t>Download Visual Studio Code - Mac, Linux, Windows</a:t>
            </a:r>
            <a:r>
              <a:rPr lang="en-US" b="0" i="0">
                <a:effectLst/>
                <a:highlight>
                  <a:srgbClr val="131417"/>
                </a:highlight>
                <a:latin typeface="Nunito" panose="020F0502020204030204" pitchFamily="2" charset="0"/>
              </a:rPr>
              <a:t>) of the </a:t>
            </a:r>
            <a:r>
              <a:rPr lang="en-US" b="1" i="0">
                <a:effectLst/>
                <a:highlight>
                  <a:srgbClr val="131417"/>
                </a:highlight>
                <a:latin typeface="Nunito" panose="020F0502020204030204" pitchFamily="2" charset="0"/>
              </a:rPr>
              <a:t>Visual Studio Code</a:t>
            </a:r>
            <a:r>
              <a:rPr lang="en-US" b="0" i="0">
                <a:effectLst/>
                <a:highlight>
                  <a:srgbClr val="131417"/>
                </a:highlight>
                <a:latin typeface="Nunito" panose="020F0502020204030204" pitchFamily="2" charset="0"/>
              </a:rPr>
              <a:t> using any web browser like </a:t>
            </a:r>
            <a:r>
              <a:rPr lang="en-US" b="0" i="0" u="sng" dirty="0">
                <a:effectLst/>
                <a:highlight>
                  <a:srgbClr val="131417"/>
                </a:highlight>
                <a:latin typeface="Nunito" panose="020F0502020204030204" pitchFamily="2" charset="0"/>
                <a:hlinkClick r:id="rId3"/>
              </a:rPr>
              <a:t>Google Chrome</a:t>
            </a:r>
            <a:r>
              <a:rPr lang="en-US" b="0" i="0">
                <a:effectLst/>
                <a:highlight>
                  <a:srgbClr val="131417"/>
                </a:highlight>
                <a:latin typeface="Nunito" panose="020F0502020204030204" pitchFamily="2" charset="0"/>
              </a:rPr>
              <a:t>, </a:t>
            </a:r>
            <a:r>
              <a:rPr lang="en-US" b="0" i="0" u="sng" dirty="0">
                <a:effectLst/>
                <a:highlight>
                  <a:srgbClr val="131417"/>
                </a:highlight>
                <a:latin typeface="Nunito" panose="020F0502020204030204" pitchFamily="2" charset="0"/>
                <a:hlinkClick r:id="rId4"/>
              </a:rPr>
              <a:t>Microsoft Edge</a:t>
            </a:r>
            <a:r>
              <a:rPr lang="en-US" b="0" i="0">
                <a:effectLst/>
                <a:highlight>
                  <a:srgbClr val="131417"/>
                </a:highlight>
                <a:latin typeface="Nunito" panose="020F0502020204030204" pitchFamily="2" charset="0"/>
              </a:rPr>
              <a:t>, etc.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3FDD1F6-8B03-C7B5-37B4-9AACD77932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0" r="23321"/>
          <a:stretch/>
        </p:blipFill>
        <p:spPr>
          <a:xfrm>
            <a:off x="20" y="1"/>
            <a:ext cx="7531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96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52A4E-44DC-7282-7129-BE01E90F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4" y="1595645"/>
            <a:ext cx="2705100" cy="1293028"/>
          </a:xfrm>
        </p:spPr>
        <p:txBody>
          <a:bodyPr/>
          <a:lstStyle/>
          <a:p>
            <a:r>
              <a:rPr lang="en-US" dirty="0"/>
              <a:t>Step 9.</a:t>
            </a:r>
            <a:endParaRPr lang="en-SL" dirty="0"/>
          </a:p>
        </p:txBody>
      </p:sp>
    </p:spTree>
    <p:extLst>
      <p:ext uri="{BB962C8B-B14F-4D97-AF65-F5344CB8AC3E}">
        <p14:creationId xmlns:p14="http://schemas.microsoft.com/office/powerpoint/2010/main" val="173549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27CDB-D2E1-C615-F5EE-EE5B9616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in VS Coder</a:t>
            </a:r>
            <a:endParaRPr lang="en-S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C6B3AD-5921-96CF-6F25-7447DFE200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87710" y="2690958"/>
            <a:ext cx="9486690" cy="3926152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L" altLang="en-SL" sz="1000" b="0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 Debugging in Visual Studio Code (VS Code) is essential for identifying and fixing issues in your code. Let’s walk through the steps to set up and start debugging:</a:t>
            </a:r>
            <a:endParaRPr kumimoji="0" lang="en-SL" altLang="en-SL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SL" altLang="en-SL" sz="1000" b="1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Open the Run and Debug View</a:t>
            </a:r>
            <a:r>
              <a:rPr kumimoji="0" lang="en-SL" altLang="en-SL" sz="1000" b="0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000" b="0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Click the </a:t>
            </a:r>
            <a:r>
              <a:rPr kumimoji="0" lang="en-SL" altLang="en-SL" sz="1000" b="1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Run and Debug</a:t>
            </a:r>
            <a:r>
              <a:rPr kumimoji="0" lang="en-SL" altLang="en-SL" sz="1000" b="0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 icon in the Activity Bar (or use the shortcut ⇧⌘D on Mac or Ctrl+Shift+D on Windows/Linux).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000" b="0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This view displays all information related to running and debugging.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SL" altLang="en-SL" sz="1000" b="1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Create a Launch Configuration</a:t>
            </a:r>
            <a:r>
              <a:rPr kumimoji="0" lang="en-SL" altLang="en-SL" sz="1000" b="0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000" b="0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A launch configuration specifies how VS Code should run and debug your app.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000" b="0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If you haven’t created one yet, VS Code will prompt you to do so. You can also manually create a </a:t>
            </a:r>
            <a:r>
              <a:rPr kumimoji="0" lang="en-SL" altLang="en-SL" sz="1000" b="0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Arial Unicode MS" panose="020B0604020202020204" pitchFamily="34" charset="-128"/>
              </a:rPr>
              <a:t>launch.json</a:t>
            </a:r>
            <a:r>
              <a:rPr kumimoji="0" lang="en-SL" altLang="en-SL" sz="1000" b="0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 file in the </a:t>
            </a:r>
            <a:r>
              <a:rPr kumimoji="0" lang="en-SL" altLang="en-SL" sz="1000" b="0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Arial Unicode MS" panose="020B0604020202020204" pitchFamily="34" charset="-128"/>
              </a:rPr>
              <a:t>.vscode</a:t>
            </a:r>
            <a:r>
              <a:rPr kumimoji="0" lang="en-SL" altLang="en-SL" sz="1000" b="0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 folder of your workspace.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000" b="0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Example configuration for Node.js: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L" altLang="en-SL" sz="1200" b="1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JSON</a:t>
            </a:r>
            <a:endParaRPr kumimoji="0" lang="en-SL" altLang="en-SL" sz="1000" b="0" i="0" u="none" strike="noStrike" cap="none" normalizeH="0" baseline="0">
              <a:ln>
                <a:noFill/>
              </a:ln>
              <a:solidFill>
                <a:srgbClr val="D2D0C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L" altLang="en-SL" sz="1000" b="0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Arial Unicode MS" panose="020B0604020202020204" pitchFamily="34" charset="-128"/>
              </a:rPr>
              <a:t>{ "version": "0.2.0", "configurations": [ { "type": "node", "request": "launch", "name": "Launch Program", "program": "${workspaceFolder}/app.js" } ] } </a:t>
            </a:r>
            <a:endParaRPr kumimoji="0" lang="en-SL" altLang="en-SL" sz="1000" b="0" i="0" u="none" strike="noStrike" cap="none" normalizeH="0" baseline="0">
              <a:ln>
                <a:noFill/>
              </a:ln>
              <a:solidFill>
                <a:srgbClr val="D2D0C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L" altLang="en-SL" sz="900" b="0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AI-generated code. Review and use carefully. </a:t>
            </a:r>
            <a:r>
              <a:rPr kumimoji="0" lang="en-SL" altLang="en-SL" sz="900" b="0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inherit"/>
                <a:hlinkClick r:id="rId2"/>
              </a:rPr>
              <a:t>More info on FAQ</a:t>
            </a:r>
            <a:r>
              <a:rPr kumimoji="0" lang="en-SL" altLang="en-SL" sz="900" b="0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.</a:t>
            </a:r>
            <a:endParaRPr kumimoji="0" lang="en-SL" altLang="en-SL" sz="1000" b="0" i="0" u="none" strike="noStrike" cap="none" normalizeH="0" baseline="0">
              <a:ln>
                <a:noFill/>
              </a:ln>
              <a:solidFill>
                <a:srgbClr val="D2D0C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SL" altLang="en-SL" sz="1000" b="1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Set Breakpoints</a:t>
            </a:r>
            <a:r>
              <a:rPr kumimoji="0" lang="en-SL" altLang="en-SL" sz="1000" b="0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000" b="0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Place breakpoints in your code where you want to pause execution for inspection.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000" b="0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Click the gutter next to the line number to add a breakpoint.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SL" altLang="en-SL" sz="1000" b="1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Start Debugging</a:t>
            </a:r>
            <a:r>
              <a:rPr kumimoji="0" lang="en-SL" altLang="en-SL" sz="1000" b="0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000" b="0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Press F5 or click the green play button in the top bar.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000" b="0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VS Code will run your app and pause at breakpoints.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000" b="0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Use the Debug Console to interact with variables and expressions.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SL" altLang="en-SL" sz="1000" b="1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Inspect Variables and Call Stack</a:t>
            </a:r>
            <a:r>
              <a:rPr kumimoji="0" lang="en-SL" altLang="en-SL" sz="1000" b="0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000" b="0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While debugging, explore local and global variables in the Variables view.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000" b="0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Check the Call Stack view to see the function call hierarchy.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SL" altLang="en-SL" sz="1000" b="1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Step Through Code</a:t>
            </a:r>
            <a:r>
              <a:rPr kumimoji="0" lang="en-SL" altLang="en-SL" sz="1000" b="0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000" b="0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Use the step buttons (Step Over, Step Into, Step Out) to navigate through your code line by line.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000" b="0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Hover over variables to see their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SL" altLang="en-SL" sz="1000" b="1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Watch Expressions</a:t>
            </a:r>
            <a:r>
              <a:rPr kumimoji="0" lang="en-SL" altLang="en-SL" sz="1000" b="0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000" b="0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Add expressions to the Watch view to monitor specific variables during debugging.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L" altLang="en-SL" sz="1000" b="0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Key features available in VS Code:</a:t>
            </a:r>
            <a:endParaRPr kumimoji="0" lang="en-SL" altLang="en-SL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000" b="1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Integrated Terminal</a:t>
            </a:r>
            <a:r>
              <a:rPr kumimoji="0" lang="en-SL" altLang="en-SL" sz="1000" b="0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: Run commands directly within VS Code.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000" b="1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  <a:hlinkClick r:id="rId3"/>
              </a:rPr>
              <a:t>Browser Debugging</a:t>
            </a:r>
            <a:r>
              <a:rPr kumimoji="0" lang="en-SL" altLang="en-SL" sz="1000" b="0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  <a:hlinkClick r:id="rId3"/>
              </a:rPr>
              <a:t>: Debug web apps using Edge and Chrome</a:t>
            </a:r>
            <a:r>
              <a:rPr kumimoji="0" lang="en-SL" altLang="en-SL" sz="1000" b="0" i="0" u="none" strike="noStrike" cap="none" normalizeH="0" baseline="3000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  <a:hlinkClick r:id="rId3"/>
              </a:rPr>
              <a:t>1</a:t>
            </a:r>
            <a:r>
              <a:rPr kumimoji="0" lang="en-SL" altLang="en-SL" sz="1000" b="0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000" b="1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Customizable Keybindings</a:t>
            </a:r>
            <a:r>
              <a:rPr kumimoji="0" lang="en-SL" altLang="en-SL" sz="1000" b="0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: Set your preferred shortcuts.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L" altLang="en-SL" sz="1000" b="1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Extensions</a:t>
            </a:r>
            <a:r>
              <a:rPr kumimoji="0" lang="en-SL" altLang="en-SL" sz="1000" b="0" i="0" u="none" strike="noStrike" cap="none" normalizeH="0" baseline="0">
                <a:ln>
                  <a:noFill/>
                </a:ln>
                <a:solidFill>
                  <a:srgbClr val="D2D0CE"/>
                </a:solidFill>
                <a:effectLst/>
                <a:latin typeface="-apple-system"/>
              </a:rPr>
              <a:t>: Install debuggers for various languages and runtimes.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L" altLang="en-S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30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3AE5-18CA-458A-3436-2E1E33B2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10.</a:t>
            </a:r>
            <a:endParaRPr lang="en-SL" dirty="0"/>
          </a:p>
        </p:txBody>
      </p:sp>
    </p:spTree>
    <p:extLst>
      <p:ext uri="{BB962C8B-B14F-4D97-AF65-F5344CB8AC3E}">
        <p14:creationId xmlns:p14="http://schemas.microsoft.com/office/powerpoint/2010/main" val="1311566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9E31-F540-B97F-1B69-8E967D79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Source Control</a:t>
            </a:r>
            <a:endParaRPr lang="en-S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B4E7-860C-8088-CB93-BB907A4D76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algn="l"/>
            <a:r>
              <a:rPr lang="en-US" sz="44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Let’s explore how to use Git with Visual Studio Code (VS Code) for version control:</a:t>
            </a:r>
          </a:p>
          <a:p>
            <a:pPr algn="l">
              <a:buFont typeface="+mj-lt"/>
              <a:buAutoNum type="arabicPeriod"/>
            </a:pPr>
            <a:r>
              <a:rPr lang="en-US" sz="4400" b="1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Set Up Git in VS Code</a:t>
            </a:r>
            <a:r>
              <a:rPr lang="en-US" sz="44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44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Ensure you have Git installed on your computer. </a:t>
            </a:r>
            <a:r>
              <a:rPr lang="en-US" sz="44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  <a:hlinkClick r:id="rId2"/>
              </a:rPr>
              <a:t>If not, follow the instructions to install it</a:t>
            </a:r>
            <a:r>
              <a:rPr lang="en-US" sz="4400" b="0" i="0" baseline="3000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  <a:hlinkClick r:id="rId2"/>
              </a:rPr>
              <a:t>1</a:t>
            </a:r>
            <a:r>
              <a:rPr lang="en-US" sz="44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44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Sign into VS Code with your GitHub account (optional but useful for additional features).</a:t>
            </a:r>
          </a:p>
          <a:p>
            <a:pPr algn="l">
              <a:buFont typeface="+mj-lt"/>
              <a:buAutoNum type="arabicPeriod"/>
            </a:pPr>
            <a:r>
              <a:rPr lang="en-US" sz="4400" b="1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Open a Git Repository</a:t>
            </a:r>
            <a:r>
              <a:rPr lang="en-US" sz="44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44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Clone a repository locally: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sz="44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Use the </a:t>
            </a:r>
            <a:r>
              <a:rPr lang="en-US" sz="4400" b="1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Git: Clone</a:t>
            </a:r>
            <a:r>
              <a:rPr lang="en-US" sz="44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 command in the Command Palette (⇧⌘P or </a:t>
            </a:r>
            <a:r>
              <a:rPr lang="en-US" sz="4400" b="0" i="0" dirty="0" err="1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Ctrl+Shift+P</a:t>
            </a:r>
            <a:r>
              <a:rPr lang="en-US" sz="44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).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sz="44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Authenticate with GitHub if cloning from there.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sz="44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Select a repository to clone.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44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Initialize a new local Git repository: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sz="44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Open an existing or new folder in VS Code.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sz="44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In the Source Control view, click </a:t>
            </a:r>
            <a:r>
              <a:rPr lang="en-US" sz="4400" b="1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Initialize Repository</a:t>
            </a:r>
            <a:r>
              <a:rPr lang="en-US" sz="44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sz="44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This creates a new Git repository in the folder.</a:t>
            </a:r>
          </a:p>
          <a:p>
            <a:endParaRPr lang="en-S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3D380-873C-F501-DC1A-44FC91E5A1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sz="4400" b="1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Making Commits</a:t>
            </a:r>
            <a:r>
              <a:rPr lang="en-US" sz="44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44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Stage changes: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sz="44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Use the Source Control view to see changes.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sz="44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Click the “+” icon next to files to stage them.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44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Commit changes: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sz="44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Type a commit message above the changes.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sz="44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Press </a:t>
            </a:r>
            <a:r>
              <a:rPr lang="en-US" sz="4400" b="0" i="0" dirty="0" err="1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Ctrl+Enter</a:t>
            </a:r>
            <a:r>
              <a:rPr lang="en-US" sz="44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 (macOS: ⌘+Enter) to commit.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sz="44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You can commit only staged changes or select specific changes to commit.</a:t>
            </a:r>
          </a:p>
          <a:p>
            <a:pPr algn="l">
              <a:buFont typeface="+mj-lt"/>
              <a:buAutoNum type="arabicPeriod"/>
            </a:pPr>
            <a:r>
              <a:rPr lang="en-US" sz="4400" b="1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Pushing Changes to GitHub</a:t>
            </a:r>
            <a:r>
              <a:rPr lang="en-US" sz="44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44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Publish your local repository to GitHub: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sz="44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Use the </a:t>
            </a:r>
            <a:r>
              <a:rPr lang="en-US" sz="4400" b="1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Publish to GitHub</a:t>
            </a:r>
            <a:r>
              <a:rPr lang="en-US" sz="44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 command in the Source Control view.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sz="44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Choose a name, description, and privacy settings for the repository.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sz="4400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VS Code pushes your code to the remote repository.</a:t>
            </a:r>
          </a:p>
          <a:p>
            <a:endParaRPr lang="en-SL" dirty="0"/>
          </a:p>
        </p:txBody>
      </p:sp>
    </p:spTree>
    <p:extLst>
      <p:ext uri="{BB962C8B-B14F-4D97-AF65-F5344CB8AC3E}">
        <p14:creationId xmlns:p14="http://schemas.microsoft.com/office/powerpoint/2010/main" val="753541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AF6A-14E8-2E70-D1DB-815B9948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736" y="2782486"/>
            <a:ext cx="3546764" cy="1293028"/>
          </a:xfrm>
        </p:spPr>
        <p:txBody>
          <a:bodyPr/>
          <a:lstStyle/>
          <a:p>
            <a:r>
              <a:rPr lang="en-US" dirty="0"/>
              <a:t>THE END</a:t>
            </a:r>
            <a:endParaRPr lang="en-SL" dirty="0"/>
          </a:p>
        </p:txBody>
      </p:sp>
    </p:spTree>
    <p:extLst>
      <p:ext uri="{BB962C8B-B14F-4D97-AF65-F5344CB8AC3E}">
        <p14:creationId xmlns:p14="http://schemas.microsoft.com/office/powerpoint/2010/main" val="74202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12A5-3627-BC6C-665F-39018392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</a:t>
            </a:r>
            <a:endParaRPr lang="en-S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6B5A-8803-B578-2E0C-4360BD071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1073041"/>
          </a:xfrm>
        </p:spPr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itchFamily="2" charset="0"/>
              </a:rPr>
              <a:t> Press the “</a:t>
            </a:r>
            <a:r>
              <a:rPr lang="en-US" b="1" i="0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itchFamily="2" charset="0"/>
              </a:rPr>
              <a:t>Download for Windows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itchFamily="2" charset="0"/>
              </a:rPr>
              <a:t>” button on the website to start the download of the Visual Studio Code Application.</a:t>
            </a:r>
            <a:endParaRPr lang="en-SL" dirty="0"/>
          </a:p>
        </p:txBody>
      </p:sp>
    </p:spTree>
    <p:extLst>
      <p:ext uri="{BB962C8B-B14F-4D97-AF65-F5344CB8AC3E}">
        <p14:creationId xmlns:p14="http://schemas.microsoft.com/office/powerpoint/2010/main" val="6255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40A4D-8405-0EE9-9F0A-56AA3A1E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r>
              <a:rPr lang="en-US" dirty="0"/>
              <a:t>1.2</a:t>
            </a:r>
            <a:endParaRPr lang="en-S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BBCA26A-CE7E-B989-BB65-A07F0DD95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67909" cy="3926152"/>
          </a:xfrm>
        </p:spPr>
        <p:txBody>
          <a:bodyPr>
            <a:normAutofit/>
          </a:bodyPr>
          <a:lstStyle/>
          <a:p>
            <a:pPr rtl="0" fontAlgn="base"/>
            <a:r>
              <a:rPr lang="en-US" b="0" i="0" dirty="0">
                <a:effectLst/>
                <a:highlight>
                  <a:srgbClr val="131417"/>
                </a:highlight>
                <a:latin typeface="Nunito" pitchFamily="2" charset="0"/>
              </a:rPr>
              <a:t> When the download finishes, then the </a:t>
            </a:r>
            <a:r>
              <a:rPr lang="en-US" b="1" i="0" dirty="0">
                <a:effectLst/>
                <a:highlight>
                  <a:srgbClr val="131417"/>
                </a:highlight>
                <a:latin typeface="Nunito" pitchFamily="2" charset="0"/>
              </a:rPr>
              <a:t>Visual Studio Code Icon</a:t>
            </a:r>
            <a:r>
              <a:rPr lang="en-US" b="0" i="0" dirty="0">
                <a:effectLst/>
                <a:highlight>
                  <a:srgbClr val="131417"/>
                </a:highlight>
                <a:latin typeface="Nunito" pitchFamily="2" charset="0"/>
              </a:rPr>
              <a:t> appears in the downloads folder.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blue screen with a blue square with white text&#10;&#10;Description automatically generated">
            <a:extLst>
              <a:ext uri="{FF2B5EF4-FFF2-40B4-BE49-F238E27FC236}">
                <a16:creationId xmlns:a16="http://schemas.microsoft.com/office/drawing/2014/main" id="{61511CE9-FD13-9710-9EEB-B45B86663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325" y="779582"/>
            <a:ext cx="5199575" cy="51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64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B457-BEE9-05D9-5638-27A219BE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633" y="1247140"/>
            <a:ext cx="3608208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Step 2.</a:t>
            </a:r>
            <a:br>
              <a:rPr lang="en-US" sz="4800" dirty="0"/>
            </a:br>
            <a:r>
              <a:rPr lang="en-US" sz="4800" dirty="0"/>
              <a:t>First Time Set-up</a:t>
            </a:r>
          </a:p>
        </p:txBody>
      </p:sp>
      <p:pic>
        <p:nvPicPr>
          <p:cNvPr id="5" name="Picture 4" descr="A close up view of a track and field lane in the dark">
            <a:extLst>
              <a:ext uri="{FF2B5EF4-FFF2-40B4-BE49-F238E27FC236}">
                <a16:creationId xmlns:a16="http://schemas.microsoft.com/office/drawing/2014/main" id="{23CB2569-0E1E-463A-CA28-99B8306719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51" r="15172" b="-1"/>
          <a:stretch/>
        </p:blipFill>
        <p:spPr>
          <a:xfrm>
            <a:off x="-1" y="10"/>
            <a:ext cx="7456513" cy="6857990"/>
          </a:xfrm>
          <a:custGeom>
            <a:avLst/>
            <a:gdLst/>
            <a:ahLst/>
            <a:cxnLst/>
            <a:rect l="l" t="t" r="r" b="b"/>
            <a:pathLst>
              <a:path w="7456513" h="6858000">
                <a:moveTo>
                  <a:pt x="0" y="0"/>
                </a:moveTo>
                <a:lnTo>
                  <a:pt x="6059386" y="0"/>
                </a:lnTo>
                <a:lnTo>
                  <a:pt x="6059386" y="1375489"/>
                </a:lnTo>
                <a:lnTo>
                  <a:pt x="7456513" y="1375489"/>
                </a:lnTo>
                <a:lnTo>
                  <a:pt x="7456513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2678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A6D3-5849-9A40-BB7A-50F7F5F5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462" y="455362"/>
            <a:ext cx="3677491" cy="1550419"/>
          </a:xfrm>
        </p:spPr>
        <p:txBody>
          <a:bodyPr>
            <a:normAutofit/>
          </a:bodyPr>
          <a:lstStyle/>
          <a:p>
            <a:r>
              <a:rPr lang="en-US" dirty="0"/>
              <a:t>Step 2.</a:t>
            </a:r>
            <a:endParaRPr lang="en-SL" dirty="0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5DB6E634-BF74-ABCB-1DFB-334DEF275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8462" y="2160016"/>
            <a:ext cx="3677491" cy="3926152"/>
          </a:xfrm>
        </p:spPr>
        <p:txBody>
          <a:bodyPr>
            <a:normAutofit/>
          </a:bodyPr>
          <a:lstStyle/>
          <a:p>
            <a:pPr rtl="0" fontAlgn="base">
              <a:lnSpc>
                <a:spcPct val="100000"/>
              </a:lnSpc>
            </a:pPr>
            <a:r>
              <a:rPr lang="en-US" sz="2000" b="0" i="0">
                <a:effectLst/>
                <a:highlight>
                  <a:srgbClr val="131417"/>
                </a:highlight>
                <a:latin typeface="Nunito" pitchFamily="2" charset="0"/>
              </a:rPr>
              <a:t> Click on the </a:t>
            </a:r>
            <a:r>
              <a:rPr lang="en-US" sz="2000" b="1" i="0">
                <a:effectLst/>
                <a:highlight>
                  <a:srgbClr val="131417"/>
                </a:highlight>
                <a:latin typeface="Nunito" pitchFamily="2" charset="0"/>
              </a:rPr>
              <a:t>Installer</a:t>
            </a:r>
            <a:r>
              <a:rPr lang="en-US" sz="2000" b="0" i="0">
                <a:effectLst/>
                <a:highlight>
                  <a:srgbClr val="131417"/>
                </a:highlight>
                <a:latin typeface="Nunito" pitchFamily="2" charset="0"/>
              </a:rPr>
              <a:t> icon to start the installation process of the Visual Studio Code.</a:t>
            </a:r>
          </a:p>
          <a:p>
            <a:pPr rtl="0" fontAlgn="base">
              <a:lnSpc>
                <a:spcPct val="100000"/>
              </a:lnSpc>
            </a:pPr>
            <a:r>
              <a:rPr lang="en-US" sz="2000" b="0" i="0">
                <a:effectLst/>
                <a:highlight>
                  <a:srgbClr val="131417"/>
                </a:highlight>
                <a:latin typeface="Nunito" pitchFamily="2" charset="0"/>
              </a:rPr>
              <a:t> After the Installer opens, it will ask you to accept the terms and conditions of the Visual Studio Code. Click on ”</a:t>
            </a:r>
            <a:r>
              <a:rPr lang="en-US" sz="2000" b="1" i="0">
                <a:effectLst/>
                <a:highlight>
                  <a:srgbClr val="131417"/>
                </a:highlight>
                <a:latin typeface="Nunito" pitchFamily="2" charset="0"/>
              </a:rPr>
              <a:t>I accept the agreement” </a:t>
            </a:r>
            <a:r>
              <a:rPr lang="en-US" sz="2000" b="0" i="0">
                <a:effectLst/>
                <a:highlight>
                  <a:srgbClr val="131417"/>
                </a:highlight>
                <a:latin typeface="Nunito" pitchFamily="2" charset="0"/>
              </a:rPr>
              <a:t>and then click</a:t>
            </a:r>
            <a:r>
              <a:rPr lang="en-US" sz="2000" b="1" i="0">
                <a:effectLst/>
                <a:highlight>
                  <a:srgbClr val="131417"/>
                </a:highlight>
                <a:latin typeface="Nunito" pitchFamily="2" charset="0"/>
              </a:rPr>
              <a:t> </a:t>
            </a:r>
            <a:r>
              <a:rPr lang="en-US" sz="2000" b="0" i="0">
                <a:effectLst/>
                <a:highlight>
                  <a:srgbClr val="131417"/>
                </a:highlight>
                <a:latin typeface="Nunito" pitchFamily="2" charset="0"/>
              </a:rPr>
              <a:t>the ”</a:t>
            </a:r>
            <a:r>
              <a:rPr lang="en-US" sz="2000" b="1" i="0">
                <a:effectLst/>
                <a:highlight>
                  <a:srgbClr val="131417"/>
                </a:highlight>
                <a:latin typeface="Nunito" pitchFamily="2" charset="0"/>
              </a:rPr>
              <a:t>Next </a:t>
            </a:r>
            <a:r>
              <a:rPr lang="en-US" sz="2000" b="0" i="0">
                <a:effectLst/>
                <a:highlight>
                  <a:srgbClr val="131417"/>
                </a:highlight>
                <a:latin typeface="Nunito" pitchFamily="2" charset="0"/>
              </a:rPr>
              <a:t>button”.</a:t>
            </a:r>
          </a:p>
          <a:p>
            <a:pPr>
              <a:lnSpc>
                <a:spcPct val="100000"/>
              </a:lnSpc>
            </a:pPr>
            <a:endParaRPr lang="en-US" sz="200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3431E87-B2B3-B1C6-84F3-5C65CC433C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1" r="9381" b="3"/>
          <a:stretch/>
        </p:blipFill>
        <p:spPr>
          <a:xfrm>
            <a:off x="20" y="10"/>
            <a:ext cx="7444308" cy="6857990"/>
          </a:xfrm>
          <a:custGeom>
            <a:avLst/>
            <a:gdLst/>
            <a:ahLst/>
            <a:cxnLst/>
            <a:rect l="l" t="t" r="r" b="b"/>
            <a:pathLst>
              <a:path w="7444328" h="6858000">
                <a:moveTo>
                  <a:pt x="0" y="0"/>
                </a:moveTo>
                <a:lnTo>
                  <a:pt x="6874601" y="0"/>
                </a:lnTo>
                <a:lnTo>
                  <a:pt x="6874601" y="565149"/>
                </a:lnTo>
                <a:lnTo>
                  <a:pt x="7444328" y="565149"/>
                </a:lnTo>
                <a:lnTo>
                  <a:pt x="744432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22139B5-C246-2DBD-F7CF-C8C369D3C6A3}"/>
              </a:ext>
            </a:extLst>
          </p:cNvPr>
          <p:cNvCxnSpPr>
            <a:cxnSpLocks/>
          </p:cNvCxnSpPr>
          <p:nvPr/>
        </p:nvCxnSpPr>
        <p:spPr>
          <a:xfrm flipH="1">
            <a:off x="1307690" y="5073445"/>
            <a:ext cx="442452" cy="2851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825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3AD3-AA28-04F4-2D1F-6410756E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2.1</a:t>
            </a:r>
            <a:endParaRPr lang="en-S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8BE0A1-2D9B-043D-D20C-B90F509E5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499" y="2160588"/>
            <a:ext cx="5783939" cy="3925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highlight>
                  <a:srgbClr val="131417"/>
                </a:highlight>
                <a:latin typeface="Nunito" pitchFamily="2" charset="0"/>
              </a:rPr>
              <a:t> Choose the location data for running the Visual Studio Code. It will then ask you to browse the location. Then click on the </a:t>
            </a:r>
            <a:r>
              <a:rPr lang="en-US" b="1" i="0" dirty="0">
                <a:effectLst/>
                <a:highlight>
                  <a:srgbClr val="131417"/>
                </a:highlight>
                <a:latin typeface="Nunito" pitchFamily="2" charset="0"/>
              </a:rPr>
              <a:t>Next</a:t>
            </a:r>
            <a:r>
              <a:rPr lang="en-US" b="0" i="0" dirty="0">
                <a:effectLst/>
                <a:highlight>
                  <a:srgbClr val="131417"/>
                </a:highlight>
                <a:latin typeface="Nunito" pitchFamily="2" charset="0"/>
              </a:rPr>
              <a:t> button.</a:t>
            </a:r>
            <a:endParaRPr lang="en-US" dirty="0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BC9A761-3363-3273-1E6F-3883D0F49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181" y="1687060"/>
            <a:ext cx="4843965" cy="379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1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C87F0-3F6E-C030-E41E-F08EB42A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r>
              <a:rPr lang="en-US" dirty="0"/>
              <a:t>2.2</a:t>
            </a:r>
            <a:endParaRPr lang="en-S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C9BFBC-6DED-0619-97E2-D40FCABFA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67909" cy="3926152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highlight>
                  <a:srgbClr val="131417"/>
                </a:highlight>
                <a:latin typeface="Nunito" pitchFamily="2" charset="0"/>
              </a:rPr>
              <a:t>Then it will ask to begin the installation setup. Click on the</a:t>
            </a:r>
            <a:r>
              <a:rPr lang="en-US" b="1" i="0" dirty="0">
                <a:effectLst/>
                <a:highlight>
                  <a:srgbClr val="131417"/>
                </a:highlight>
                <a:latin typeface="Nunito" pitchFamily="2" charset="0"/>
              </a:rPr>
              <a:t> Install</a:t>
            </a:r>
            <a:r>
              <a:rPr lang="en-US" b="0" i="0" dirty="0">
                <a:effectLst/>
                <a:highlight>
                  <a:srgbClr val="131417"/>
                </a:highlight>
                <a:latin typeface="Nunito" pitchFamily="2" charset="0"/>
              </a:rPr>
              <a:t> button.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A51AE4D-818B-6785-C929-A6F76D5F2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325" y="1278783"/>
            <a:ext cx="5199575" cy="414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3967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175</TotalTime>
  <Words>2349</Words>
  <Application>Microsoft Office PowerPoint</Application>
  <PresentationFormat>Widescreen</PresentationFormat>
  <Paragraphs>183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 Unicode MS</vt:lpstr>
      <vt:lpstr>-apple-system</vt:lpstr>
      <vt:lpstr>Aptos</vt:lpstr>
      <vt:lpstr>Arial</vt:lpstr>
      <vt:lpstr>Century Gothic</vt:lpstr>
      <vt:lpstr>inherit</vt:lpstr>
      <vt:lpstr>Menlo</vt:lpstr>
      <vt:lpstr>Nunito</vt:lpstr>
      <vt:lpstr>Segoe UI</vt:lpstr>
      <vt:lpstr>Vapor Trail</vt:lpstr>
      <vt:lpstr>PLP Learning</vt:lpstr>
      <vt:lpstr>Installation &amp; Navigation of Visual Studio Code (VS Code)</vt:lpstr>
      <vt:lpstr>Step 1.</vt:lpstr>
      <vt:lpstr>1.1</vt:lpstr>
      <vt:lpstr>1.2</vt:lpstr>
      <vt:lpstr>Step 2. First Time Set-up</vt:lpstr>
      <vt:lpstr>Step 2.</vt:lpstr>
      <vt:lpstr>2.1</vt:lpstr>
      <vt:lpstr>2.2</vt:lpstr>
      <vt:lpstr>2.3</vt:lpstr>
      <vt:lpstr>2.4</vt:lpstr>
      <vt:lpstr>2.5</vt:lpstr>
      <vt:lpstr>Click on the Link to set-up VS Code environment.</vt:lpstr>
      <vt:lpstr>Step 3. User Interface Overview</vt:lpstr>
      <vt:lpstr>User Interface Overview</vt:lpstr>
      <vt:lpstr>Sample 1.</vt:lpstr>
      <vt:lpstr>Sample 2.</vt:lpstr>
      <vt:lpstr>Step 4.</vt:lpstr>
      <vt:lpstr>Command Palette</vt:lpstr>
      <vt:lpstr>Command Palette</vt:lpstr>
      <vt:lpstr>Type ? in the input field to get a list of available commands that you can run from the Command Palette. </vt:lpstr>
      <vt:lpstr>Step 5</vt:lpstr>
      <vt:lpstr>Essential Extensions for Web Development:  </vt:lpstr>
      <vt:lpstr>STEP 6.</vt:lpstr>
      <vt:lpstr>Integrated Terminal:</vt:lpstr>
      <vt:lpstr>STEP 7.</vt:lpstr>
      <vt:lpstr>File &amp; Folder Management</vt:lpstr>
      <vt:lpstr>STEP 8.</vt:lpstr>
      <vt:lpstr>Setting and Preferances</vt:lpstr>
      <vt:lpstr>Step 9.</vt:lpstr>
      <vt:lpstr>Debugging in VS Coder</vt:lpstr>
      <vt:lpstr>STEP 10.</vt:lpstr>
      <vt:lpstr>Using Source Control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Abraham Katta</dc:creator>
  <cp:lastModifiedBy>Abraham Katta</cp:lastModifiedBy>
  <cp:revision>2</cp:revision>
  <dcterms:created xsi:type="dcterms:W3CDTF">2024-07-01T14:53:57Z</dcterms:created>
  <dcterms:modified xsi:type="dcterms:W3CDTF">2024-07-02T08:56:07Z</dcterms:modified>
</cp:coreProperties>
</file>