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075" y="586105"/>
            <a:ext cx="9144000" cy="2568575"/>
          </a:xfrm>
        </p:spPr>
        <p:txBody>
          <a:bodyPr/>
          <a:p>
            <a:r>
              <a:rPr 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Addressing Healthcare Access In Rural Areas</a:t>
            </a:r>
            <a:endParaRPr lang="en-US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5370"/>
            <a:ext cx="9144000" cy="2037715"/>
          </a:xfrm>
        </p:spPr>
        <p:txBody>
          <a:bodyPr/>
          <a:p>
            <a:r>
              <a:rPr lang="en-US" b="1" i="1"/>
              <a:t>A Data-Driven Solution to Enhance Healthcare Facility Distribution</a:t>
            </a:r>
            <a:endParaRPr lang="en-US" b="1" i="1"/>
          </a:p>
          <a:p>
            <a:r>
              <a:rPr lang="en-US" b="1" i="1"/>
              <a:t>Presented By </a:t>
            </a:r>
            <a:endParaRPr lang="en-US" b="1" i="1"/>
          </a:p>
          <a:p>
            <a:r>
              <a:rPr lang="en-US" b="1" i="1"/>
              <a:t>Morgan N. Muthee</a:t>
            </a:r>
            <a:endParaRPr lang="en-US" b="1" i="1"/>
          </a:p>
          <a:p>
            <a:r>
              <a:rPr lang="en-US" b="1" i="1"/>
              <a:t>2024/08/10</a:t>
            </a:r>
            <a:endParaRPr lang="en-US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Data Analysis in Excel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Importing Data: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Data from SQL queries was exported as CSV and imported into Excel.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ivotTables: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Created PivotTables to summarize the number of workers by facility.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Data Visualization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Created Bar Charts showing the number of appointments in the months of Jan,Feb, April, June, July and August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Created a Barchart showing the distribution of workers in the different health facilities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Conclusion 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Summary:</a:t>
            </a:r>
            <a:r>
              <a:rPr lang="en-US"/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analysis identified disparities in healthcare worker distribution across facilities.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Recommendations: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Increase staffing in under-served facilities.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Enhance resource allocation based on data insights.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Enhance patient data storage for better decison making.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Future Steps: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Further research to identify additional factors affecting healthcare access.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Implementing data-driven strategies to improve healthcare delivery.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520"/>
            <a:ext cx="10515600" cy="549084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project focuses on improving healthcare access in rural areas by analyzing the distribution of healthcare facilities and workers.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project aligns with Sustainable Development Goal  of Good Health and Well-being by addressing the disparity in healthcare access between urban and rural regions.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identify the distribution of healthcare workers across various facilities.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analyze the availability of healthcare services in rural areas.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propose data-driven recommendations for improving healthcare access.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Problem Definition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Explanation:</a:t>
            </a:r>
            <a:r>
              <a:rPr lang="en-US"/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Rural areas often face challenges in accessing quality healthcare services due to limited facilities and workforce.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Impact: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Limited access can lead to delayed treatments, worsening health conditions, and increased health disparities between rural and urban populations.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Significance: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Addressing this issue is crucial for equitable healthcare delivery and achieving better health outcomes for underserved populations.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Data Collection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7440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en-US" b="1" i="1"/>
              <a:t>Data Sources: </a:t>
            </a:r>
            <a:endParaRPr lang="en-US" b="1" i="1"/>
          </a:p>
          <a:p>
            <a:pPr marL="0" indent="0">
              <a:buNone/>
            </a:pPr>
            <a:r>
              <a:rPr lang="en-US"/>
              <a:t>Data was collected from CSV files containing information on healthcare workers at different facilities.</a:t>
            </a:r>
            <a:endParaRPr lang="en-US"/>
          </a:p>
          <a:p>
            <a:pPr marL="0" indent="0" algn="ctr">
              <a:buNone/>
            </a:pPr>
            <a:r>
              <a:rPr lang="en-US" b="1" i="1"/>
              <a:t>Data Types: </a:t>
            </a:r>
            <a:endParaRPr lang="en-US" b="1" i="1"/>
          </a:p>
          <a:p>
            <a:pPr marL="0" indent="0" algn="ctr">
              <a:buNone/>
            </a:pPr>
            <a:r>
              <a:rPr lang="en-US" i="1"/>
              <a:t>Workers Names, Facility Names,Roles,Appointments,Facility Locations, Services provided.</a:t>
            </a:r>
            <a:endParaRPr lang="en-US" i="1"/>
          </a:p>
          <a:p>
            <a:pPr marL="0" indent="0" algn="ctr">
              <a:buNone/>
            </a:pPr>
            <a:r>
              <a:rPr lang="en-US" b="1" i="1"/>
              <a:t>Challenges;</a:t>
            </a:r>
            <a:endParaRPr lang="en-US" b="1" i="1"/>
          </a:p>
          <a:p>
            <a:pPr algn="ctr">
              <a:buFont typeface="Wingdings" panose="05000000000000000000" charset="0"/>
              <a:buChar char="§"/>
            </a:pPr>
            <a:r>
              <a:rPr lang="en-US" i="1"/>
              <a:t>Ensuring data consistency across multiple files and accurately consolidating it for analysis.</a:t>
            </a:r>
            <a:endParaRPr lang="en-US" i="1"/>
          </a:p>
          <a:p>
            <a:pPr algn="ctr">
              <a:buFont typeface="Wingdings" panose="05000000000000000000" charset="0"/>
              <a:buChar char="§"/>
            </a:pPr>
            <a:r>
              <a:rPr lang="en-US" i="1"/>
              <a:t>Accessing relevant data of employees and patients and the services offered and patients diagnosis.</a:t>
            </a:r>
            <a:endParaRPr lang="en-US" i="1"/>
          </a:p>
          <a:p>
            <a:pPr algn="ctr">
              <a:buFont typeface="Wingdings" panose="05000000000000000000" charset="0"/>
              <a:buChar char="§"/>
            </a:pPr>
            <a:endParaRPr 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Database Design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ERD Overview: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HealthcareFacility: Contains facility details (ID, name, type, location).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HealthcareWorker: Includes worker details (ID, name, role, facility ID).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Patient: Stores patient information (ID, name, age, location).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Appointment: Records appointment details (ID, patient ID, worker ID, facility ID, date, time).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 </a:t>
            </a:r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Database Schema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TABLE HealthcareFacility (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FacilityID INT PRIMARY KEY AUTO_INCREMENT,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FacilityName VARCHAR(100),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FacilityType VARCHAR(50),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LocationLatitude DECIMAL(9, 6),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LocationLongitude DECIMAL(9, 6),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ServicesOffered TEXT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TABLE HealthcareWorker (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WorkerID INT PRIMARY KEY AUTO_INCREMENT,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Name VARCHAR(100),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Role VARCHAR(50),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FacilityID INT,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FOREIGN KEY (FacilityID) REFERENCES HealthcareFacility(FacilityID)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Database Schema 2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CREATE TABLE Appointment (</a:t>
            </a:r>
            <a:endParaRPr lang="en-US"/>
          </a:p>
          <a:p>
            <a:pPr marL="0" indent="0">
              <a:buNone/>
            </a:pPr>
            <a:r>
              <a:rPr lang="en-US"/>
              <a:t>    AppointmentID INT PRIMARY KEY AUTO_INCREMENT,</a:t>
            </a:r>
            <a:endParaRPr lang="en-US"/>
          </a:p>
          <a:p>
            <a:pPr marL="0" indent="0">
              <a:buNone/>
            </a:pPr>
            <a:r>
              <a:rPr lang="en-US"/>
              <a:t>    PatientID INT,</a:t>
            </a:r>
            <a:endParaRPr lang="en-US"/>
          </a:p>
          <a:p>
            <a:pPr marL="0" indent="0">
              <a:buNone/>
            </a:pPr>
            <a:r>
              <a:rPr lang="en-US"/>
              <a:t>    WorkerID INT,</a:t>
            </a:r>
            <a:endParaRPr lang="en-US"/>
          </a:p>
          <a:p>
            <a:pPr marL="0" indent="0">
              <a:buNone/>
            </a:pPr>
            <a:r>
              <a:rPr lang="en-US"/>
              <a:t>    FacilityID INT,</a:t>
            </a:r>
            <a:endParaRPr lang="en-US"/>
          </a:p>
          <a:p>
            <a:pPr marL="0" indent="0">
              <a:buNone/>
            </a:pPr>
            <a:r>
              <a:rPr lang="en-US"/>
              <a:t>    Date DATE,</a:t>
            </a:r>
            <a:endParaRPr lang="en-US"/>
          </a:p>
          <a:p>
            <a:pPr marL="0" indent="0">
              <a:buNone/>
            </a:pPr>
            <a:r>
              <a:rPr lang="en-US"/>
              <a:t>    Time TIME,</a:t>
            </a:r>
            <a:endParaRPr lang="en-US"/>
          </a:p>
          <a:p>
            <a:pPr marL="0" indent="0">
              <a:buNone/>
            </a:pPr>
            <a:r>
              <a:rPr lang="en-US"/>
              <a:t>    FOREIGN KEY (PatientID) REFERENCES Patient(PatientID),</a:t>
            </a:r>
            <a:endParaRPr lang="en-US"/>
          </a:p>
          <a:p>
            <a:pPr marL="0" indent="0">
              <a:buNone/>
            </a:pPr>
            <a:r>
              <a:rPr lang="en-US"/>
              <a:t>    FOREIGN KEY (WorkerID) REFERENCES HealthcareWorker(WorkerID),</a:t>
            </a:r>
            <a:endParaRPr lang="en-US"/>
          </a:p>
          <a:p>
            <a:pPr marL="0" indent="0">
              <a:buNone/>
            </a:pPr>
            <a:r>
              <a:rPr lang="en-US"/>
              <a:t>    FOREIGN KEY (FacilityID) REFERENCES HealthcareFacility(FacilityID)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SQL Queries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Accessing Healthcare Professionals </a:t>
            </a:r>
            <a:endParaRPr lang="en-US" sz="24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SELECT * FROM HealthcareWorker;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Accessing Monthly Appointments </a:t>
            </a:r>
            <a:endParaRPr lang="en-US" sz="24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SELECT p.Name AS PatientName, hw.Name AS WorkerName, hf.FacilityName, a.Date, a.Time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FROM Appointment a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JOIN Patient p ON a.PatientID = p.PatientID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JOIN HealthcareWorker hw ON a.WorkerID = hw.WorkerID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JOIN HealthcareFacility hf ON a.FacilityID = hf.FacilityID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WHERE MONTH(a.Date) = 8 AND YEAR(a.Date) = 2024;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Professional Count by Facility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200" i="1"/>
              <a:t>SQL Command</a:t>
            </a:r>
            <a:endParaRPr lang="en-US" sz="3200" i="1"/>
          </a:p>
          <a:p>
            <a:pPr marL="0" indent="0">
              <a:buNone/>
            </a:pPr>
            <a:r>
              <a:rPr lang="en-US"/>
              <a:t>SELECT hf.FacilityName, COUNT(hw.WorkerID) AS WorkerCount</a:t>
            </a:r>
            <a:endParaRPr lang="en-US"/>
          </a:p>
          <a:p>
            <a:pPr marL="0" indent="0">
              <a:buNone/>
            </a:pPr>
            <a:r>
              <a:rPr lang="en-US"/>
              <a:t>FROM HealthcareWorker hw</a:t>
            </a:r>
            <a:endParaRPr lang="en-US"/>
          </a:p>
          <a:p>
            <a:pPr marL="0" indent="0">
              <a:buNone/>
            </a:pPr>
            <a:r>
              <a:rPr lang="en-US"/>
              <a:t>JOIN HealthcareFacility hf ON hw.FacilityID = hf.FacilityID</a:t>
            </a:r>
            <a:endParaRPr lang="en-US"/>
          </a:p>
          <a:p>
            <a:pPr marL="0" indent="0">
              <a:buNone/>
            </a:pPr>
            <a:r>
              <a:rPr lang="en-US"/>
              <a:t>GROUP BY hf.FacilityName;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4170</Words>
  <Application>WPS Presentation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Healthcare Access In Rural Areas</dc:title>
  <dc:creator>FINPOUCH</dc:creator>
  <cp:lastModifiedBy>FINPOUCH</cp:lastModifiedBy>
  <cp:revision>1</cp:revision>
  <dcterms:created xsi:type="dcterms:W3CDTF">2024-08-16T09:18:13Z</dcterms:created>
  <dcterms:modified xsi:type="dcterms:W3CDTF">2024-08-16T09:18:13Z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E62352C2BE0A4B48BCC38BD9F57607F1_11</vt:lpwstr>
  </property>
  <property fmtid="{D5CDD505-2E9C-101B-9397-08002B2CF9AE}" pid="3" name="KSOProductBuildVer">
    <vt:lpwstr>1033-12.2.0.17153</vt:lpwstr>
  </property>
</Properties>
</file>