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386" y="7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5BCAD085-E8A6-8845-BD4E-CB4CCA059FC4}" type="datetimeFigureOut">
              <a:rPr lang="en-US" smtClean="0"/>
              <a:t>8/31/2024</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898347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421419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574417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466584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299672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465474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697886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5BCAD085-E8A6-8845-BD4E-CB4CCA059FC4}" type="datetimeFigureOut">
              <a:rPr lang="en-US" smtClean="0"/>
              <a:t>8/31/2024</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245941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8/31/2024</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913122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67484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551042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404748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440116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963686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5BCAD085-E8A6-8845-BD4E-CB4CCA059FC4}"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515805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749570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79956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5BCAD085-E8A6-8845-BD4E-CB4CCA059FC4}" type="datetimeFigureOut">
              <a:rPr lang="en-US" smtClean="0"/>
              <a:t>8/31/2024</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7244014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SDG 6: Clean Water and Sanitation - Data-Driven Solution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 and Next Steps</a:t>
            </a:r>
          </a:p>
        </p:txBody>
      </p:sp>
      <p:sp>
        <p:nvSpPr>
          <p:cNvPr id="3" name="Content Placeholder 2"/>
          <p:cNvSpPr>
            <a:spLocks noGrp="1"/>
          </p:cNvSpPr>
          <p:nvPr>
            <p:ph idx="1"/>
          </p:nvPr>
        </p:nvSpPr>
        <p:spPr/>
        <p:txBody>
          <a:bodyPr/>
          <a:lstStyle/>
          <a:p>
            <a:pPr marL="0" indent="0">
              <a:buNone/>
            </a:pPr>
            <a:r>
              <a:rPr dirty="0"/>
              <a:t>The data-driven solution developed in this project provides a solid foundation for improving water quality and sanitation in rural communities. Next steps include deploying the solution, monitoring its impact, and scaling the approach to other </a:t>
            </a:r>
            <a:r>
              <a:rPr dirty="0" smtClean="0"/>
              <a:t>regions</a:t>
            </a:r>
            <a:r>
              <a:rPr lang="en-US" dirty="0"/>
              <a:t> </a:t>
            </a:r>
            <a:r>
              <a:rPr lang="en-US" dirty="0" smtClean="0"/>
              <a:t>in practical.</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Overview</a:t>
            </a:r>
          </a:p>
        </p:txBody>
      </p:sp>
      <p:sp>
        <p:nvSpPr>
          <p:cNvPr id="3" name="Content Placeholder 2"/>
          <p:cNvSpPr>
            <a:spLocks noGrp="1"/>
          </p:cNvSpPr>
          <p:nvPr>
            <p:ph idx="1"/>
          </p:nvPr>
        </p:nvSpPr>
        <p:spPr/>
        <p:txBody>
          <a:bodyPr/>
          <a:lstStyle/>
          <a:p>
            <a:pPr marL="0" indent="0">
              <a:buNone/>
            </a:pPr>
            <a:r>
              <a:rPr dirty="0"/>
              <a:t>This project focuses on Sustainable Development Goal (SDG) 6: Clean Water and Sanitation. The objective is to design and implement a data-driven solution to improve water quality and access to clean water in rural communities. The solution involves database design, data analysis, and visualization to support decision-making.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SDG Alignment</a:t>
            </a:r>
          </a:p>
        </p:txBody>
      </p:sp>
      <p:sp>
        <p:nvSpPr>
          <p:cNvPr id="3" name="Content Placeholder 2"/>
          <p:cNvSpPr>
            <a:spLocks noGrp="1"/>
          </p:cNvSpPr>
          <p:nvPr>
            <p:ph idx="1"/>
          </p:nvPr>
        </p:nvSpPr>
        <p:spPr/>
        <p:txBody>
          <a:bodyPr/>
          <a:lstStyle/>
          <a:p>
            <a:pPr marL="0" indent="0">
              <a:buNone/>
            </a:pPr>
            <a:r>
              <a:rPr dirty="0"/>
              <a:t>SDG 6 aims to ensure availability and sustainable management of water and sanitation for all. The project aligns with SDG 6 by addressing the need for clean water in underserved communities, improving water quality, and enhancing sanitation through data-driven approaches.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Definition</a:t>
            </a:r>
          </a:p>
        </p:txBody>
      </p:sp>
      <p:sp>
        <p:nvSpPr>
          <p:cNvPr id="3" name="Content Placeholder 2"/>
          <p:cNvSpPr>
            <a:spLocks noGrp="1"/>
          </p:cNvSpPr>
          <p:nvPr>
            <p:ph idx="1"/>
          </p:nvPr>
        </p:nvSpPr>
        <p:spPr/>
        <p:txBody>
          <a:bodyPr/>
          <a:lstStyle/>
          <a:p>
            <a:pPr marL="0" indent="0">
              <a:buNone/>
            </a:pPr>
            <a:r>
              <a:rPr dirty="0"/>
              <a:t>The problem addressed in this project is the lack of access to clean water in rural communities. Contaminated water sources, limited infrastructure, and inadequate monitoring systems contribute to waterborne diseases and poor health outcomes. The project aims to create a reliable data-driven solution to monitor, analyze, and improve water quality in these areas.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Significance</a:t>
            </a:r>
          </a:p>
        </p:txBody>
      </p:sp>
      <p:sp>
        <p:nvSpPr>
          <p:cNvPr id="3" name="Content Placeholder 2"/>
          <p:cNvSpPr>
            <a:spLocks noGrp="1"/>
          </p:cNvSpPr>
          <p:nvPr>
            <p:ph idx="1"/>
          </p:nvPr>
        </p:nvSpPr>
        <p:spPr/>
        <p:txBody>
          <a:bodyPr/>
          <a:lstStyle/>
          <a:p>
            <a:pPr marL="0" indent="0">
              <a:buNone/>
            </a:pPr>
            <a:r>
              <a:rPr dirty="0"/>
              <a:t>Access to clean water is fundamental to human health, economic development, and environmental sustainability. Inadequate water quality and sanitation lead to preventable diseases and exacerbate poverty in rural communities. Addressing this issue is crucial for achieving SDG 6 and improving the overall well-being of affected populations.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Database Design</a:t>
            </a:r>
          </a:p>
        </p:txBody>
      </p:sp>
      <p:sp>
        <p:nvSpPr>
          <p:cNvPr id="3" name="Content Placeholder 2"/>
          <p:cNvSpPr>
            <a:spLocks noGrp="1"/>
          </p:cNvSpPr>
          <p:nvPr>
            <p:ph idx="1"/>
          </p:nvPr>
        </p:nvSpPr>
        <p:spPr/>
        <p:txBody>
          <a:bodyPr/>
          <a:lstStyle/>
          <a:p>
            <a:pPr marL="0" indent="0">
              <a:buNone/>
            </a:pPr>
            <a:r>
              <a:rPr dirty="0"/>
              <a:t>The database was designed to store and manage data related to water sources, quality tests, community profiles, projects, funding, and beneficiaries. The Entity-Relationship Diagram (ERD) outlines the relationships between these entities, ensuring data consistency and enabling comprehensive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Database Schema</a:t>
            </a:r>
          </a:p>
        </p:txBody>
      </p:sp>
      <p:sp>
        <p:nvSpPr>
          <p:cNvPr id="3" name="Content Placeholder 2"/>
          <p:cNvSpPr>
            <a:spLocks noGrp="1"/>
          </p:cNvSpPr>
          <p:nvPr>
            <p:ph idx="1"/>
          </p:nvPr>
        </p:nvSpPr>
        <p:spPr/>
        <p:txBody>
          <a:bodyPr/>
          <a:lstStyle/>
          <a:p>
            <a:pPr marL="0" indent="0">
              <a:buNone/>
            </a:pPr>
            <a:r>
              <a:rPr dirty="0"/>
              <a:t>The database schema includes tables for communities, water sources, water quality tests, projects, project funding, and beneficiaries. SQL statements were written to create the schema, ensuring efficient data storage, retrieval, and analysis capabilities.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Analysis Insights</a:t>
            </a:r>
          </a:p>
        </p:txBody>
      </p:sp>
      <p:sp>
        <p:nvSpPr>
          <p:cNvPr id="3" name="Content Placeholder 2"/>
          <p:cNvSpPr>
            <a:spLocks noGrp="1"/>
          </p:cNvSpPr>
          <p:nvPr>
            <p:ph idx="1"/>
          </p:nvPr>
        </p:nvSpPr>
        <p:spPr/>
        <p:txBody>
          <a:bodyPr/>
          <a:lstStyle/>
          <a:p>
            <a:pPr marL="0" indent="0">
              <a:buNone/>
            </a:pPr>
            <a:r>
              <a:rPr dirty="0"/>
              <a:t>Data analysis revealed key insights, such as the correlation between community location and water quality, the effectiveness of ongoing projects, and the impact of funding on project success. These insights are vital for informed decision-making and prioritizing interventions.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Excel Dashboard</a:t>
            </a:r>
          </a:p>
        </p:txBody>
      </p:sp>
      <p:sp>
        <p:nvSpPr>
          <p:cNvPr id="3" name="Content Placeholder 2"/>
          <p:cNvSpPr>
            <a:spLocks noGrp="1"/>
          </p:cNvSpPr>
          <p:nvPr>
            <p:ph idx="1"/>
          </p:nvPr>
        </p:nvSpPr>
        <p:spPr>
          <a:xfrm>
            <a:off x="457200" y="2251881"/>
            <a:ext cx="8229600" cy="3627757"/>
          </a:xfrm>
        </p:spPr>
        <p:txBody>
          <a:bodyPr/>
          <a:lstStyle/>
          <a:p>
            <a:pPr marL="0" indent="0">
              <a:buNone/>
            </a:pPr>
            <a:r>
              <a:rPr dirty="0"/>
              <a:t>The Excel dashboard provides an interactive visualization of the analyzed data, allowing users to explore key metrics and trends related to water quality and project performance.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27" y="3439236"/>
            <a:ext cx="8278973" cy="324134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295</TotalTime>
  <Words>445</Words>
  <Application>Microsoft Office PowerPoint</Application>
  <PresentationFormat>On-screen Show (4:3)</PresentationFormat>
  <Paragraphs>19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SDG 6: Clean Water and Sanitation - Data-Driven Solution</vt:lpstr>
      <vt:lpstr>Project Overview</vt:lpstr>
      <vt:lpstr>SDG Alignment</vt:lpstr>
      <vt:lpstr>Problem Definition</vt:lpstr>
      <vt:lpstr>Problem Significance</vt:lpstr>
      <vt:lpstr>Database Design</vt:lpstr>
      <vt:lpstr>Database Schema</vt:lpstr>
      <vt:lpstr>Data Analysis Insights</vt:lpstr>
      <vt:lpstr>Excel Dashboard</vt:lpstr>
      <vt:lpstr>Conclusion and Next Steps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SDG 6: Clean Water and Sanitation - Data-Driven Solution</dc:title>
  <dc:subject/>
  <dc:creator/>
  <cp:keywords/>
  <dc:description>generated using python-pptx</dc:description>
  <cp:lastModifiedBy>Microsoft account</cp:lastModifiedBy>
  <cp:revision>5</cp:revision>
  <dcterms:created xsi:type="dcterms:W3CDTF">2013-01-27T09:14:16Z</dcterms:created>
  <dcterms:modified xsi:type="dcterms:W3CDTF">2024-08-31T19:08:05Z</dcterms:modified>
  <cp:category/>
</cp:coreProperties>
</file>