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Inter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ExtraBold-bold.fntdata"/><Relationship Id="rId25" Type="http://schemas.openxmlformats.org/officeDocument/2006/relationships/font" Target="fonts/Inter-boldItalic.fntdata"/><Relationship Id="rId27" Type="http://schemas.openxmlformats.org/officeDocument/2006/relationships/font" Target="fonts/Inter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bd528b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bd528b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bd528ba5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bd528ba5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bd528ba5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bd528ba5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bd528ba5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bd528ba5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d528ba5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d528ba5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bd528ba5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bd528ba5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bd528ba5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bd528ba5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bd528ba5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bd528ba5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project</a:t>
            </a:r>
            <a:endParaRPr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COMPANY NAME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2"/>
          <p:cNvSpPr txBox="1"/>
          <p:nvPr>
            <p:ph type="title"/>
          </p:nvPr>
        </p:nvSpPr>
        <p:spPr>
          <a:xfrm>
            <a:off x="420875" y="1668375"/>
            <a:ext cx="44496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3:Problem Definition</a:t>
            </a:r>
            <a:endParaRPr/>
          </a:p>
        </p:txBody>
      </p:sp>
      <p:pic>
        <p:nvPicPr>
          <p:cNvPr descr="Two people standing and looking at a tablet computer together." id="349" name="Google Shape;349;p4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50" name="Google Shape;350;p42"/>
          <p:cNvSpPr txBox="1"/>
          <p:nvPr>
            <p:ph idx="2" type="title"/>
          </p:nvPr>
        </p:nvSpPr>
        <p:spPr>
          <a:xfrm>
            <a:off x="420875" y="3318675"/>
            <a:ext cx="3698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33700" y="569725"/>
            <a:ext cx="81633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SDG 3: Good Health and Well-Being</a:t>
            </a:r>
            <a:endParaRPr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: Addressing childhood obesity by analyzing dietary habits and physical activity levels among children.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Significance</a:t>
            </a:r>
            <a:endParaRPr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Health Risks</a:t>
            </a: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Immediate: High blood pressure, insulin resistance, respiratory problems.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Long-term: Type 2 diabetes, stroke, certain cancers.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Psychological Impact</a:t>
            </a: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Low self-esteem, depression, anxiety.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Impacts academic performance and quality of life.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Economic Burden</a:t>
            </a: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Increased healthcare costs.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Reduced productivity.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Social Equity</a:t>
            </a: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b="0" lang="en" sz="1100">
                <a:solidFill>
                  <a:schemeClr val="accent1"/>
                </a:solidFill>
                <a:highlight>
                  <a:srgbClr val="C27BA0"/>
                </a:highlight>
                <a:latin typeface="Arial"/>
                <a:ea typeface="Arial"/>
                <a:cs typeface="Arial"/>
                <a:sym typeface="Arial"/>
              </a:rPr>
              <a:t>Disproportionate effect on low-income families, exacerbating inequalities.</a:t>
            </a:r>
            <a:endParaRPr b="0" sz="1100">
              <a:solidFill>
                <a:schemeClr val="accent1"/>
              </a:solidFill>
              <a:highlight>
                <a:srgbClr val="C27BA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dk1"/>
              </a:highlight>
            </a:endParaRPr>
          </a:p>
        </p:txBody>
      </p:sp>
      <p:sp>
        <p:nvSpPr>
          <p:cNvPr id="356" name="Google Shape;356;p43"/>
          <p:cNvSpPr txBox="1"/>
          <p:nvPr>
            <p:ph idx="2" type="title"/>
          </p:nvPr>
        </p:nvSpPr>
        <p:spPr>
          <a:xfrm>
            <a:off x="2195750" y="114625"/>
            <a:ext cx="46449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3: Good Health and Well-Being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4"/>
          <p:cNvSpPr txBox="1"/>
          <p:nvPr>
            <p:ph type="title"/>
          </p:nvPr>
        </p:nvSpPr>
        <p:spPr>
          <a:xfrm>
            <a:off x="420875" y="300375"/>
            <a:ext cx="417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Data-Driven Solution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Office workers collaborating around a table." id="363" name="Google Shape;363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534" r="1162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452575" y="1354175"/>
            <a:ext cx="4679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Relational Database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Collect data on children's dietary intake, physical activities, and health metrics.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Utilize SQL and Excel to identify patterns and insights.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Interactive Dashboard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Visualize key findings and provide actionable insights.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Improve Dietary Habits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Identify unhealthy eating patterns, promote balanced diets.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 Physical Activity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Analyze activity data, encourage regular exercise.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Support Policy and Decision Making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Provide data-driven insights to stakeholders.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5" name="Google Shape;365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50" y="203200"/>
            <a:ext cx="8163250" cy="47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"/>
              <a:buChar char="●"/>
            </a:pPr>
            <a:r>
              <a:rPr lang="en">
                <a:solidFill>
                  <a:schemeClr val="accent1"/>
                </a:solidFill>
              </a:rPr>
              <a:t>More </a:t>
            </a:r>
            <a:r>
              <a:rPr lang="en">
                <a:solidFill>
                  <a:schemeClr val="accent1"/>
                </a:solidFill>
              </a:rPr>
              <a:t>Female</a:t>
            </a:r>
            <a:r>
              <a:rPr lang="en">
                <a:solidFill>
                  <a:schemeClr val="accent1"/>
                </a:solidFill>
              </a:rPr>
              <a:t> children are indulging in high </a:t>
            </a:r>
            <a:r>
              <a:rPr lang="en">
                <a:solidFill>
                  <a:schemeClr val="accent1"/>
                </a:solidFill>
              </a:rPr>
              <a:t>calorie</a:t>
            </a:r>
            <a:r>
              <a:rPr lang="en">
                <a:solidFill>
                  <a:schemeClr val="accent1"/>
                </a:solidFill>
              </a:rPr>
              <a:t> meals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accent1"/>
                </a:solidFill>
              </a:rPr>
              <a:t>One in three children are obese. From our sample size, ⅗ children were above the expected BMI of 25.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>
                <a:solidFill>
                  <a:schemeClr val="accent1"/>
                </a:solidFill>
              </a:rPr>
              <a:t>Children are spending way too much time on TV screens than on exercise.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377" name="Google Shape;377;p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378" name="Google Shape;378;p4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79" name="Google Shape;379;p4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Insights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7BA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7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pic>
        <p:nvPicPr>
          <p:cNvPr descr="Office workers collaborating around a table." id="387" name="Google Shape;387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534" r="1162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88" name="Google Shape;388;p47"/>
          <p:cNvSpPr txBox="1"/>
          <p:nvPr>
            <p:ph idx="1" type="body"/>
          </p:nvPr>
        </p:nvSpPr>
        <p:spPr>
          <a:xfrm>
            <a:off x="452575" y="1966775"/>
            <a:ext cx="37179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Introduce Calorie configured meals in schools. Managing the intake of calories will help manage obesity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Ensure schools are offering planned Physical activities in multiple time slots within the school day averaging at 30-45 minutes.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itting on a bench, using a smartphone." id="394" name="Google Shape;394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9080" l="0" r="0" t="20796"/>
          <a:stretch/>
        </p:blipFill>
        <p:spPr>
          <a:xfrm>
            <a:off x="213750" y="586950"/>
            <a:ext cx="8701800" cy="2327100"/>
          </a:xfrm>
          <a:prstGeom prst="roundRect">
            <a:avLst>
              <a:gd fmla="val 16667" name="adj"/>
            </a:avLst>
          </a:prstGeom>
        </p:spPr>
      </p:pic>
      <p:sp>
        <p:nvSpPr>
          <p:cNvPr id="395" name="Google Shape;395;p48"/>
          <p:cNvSpPr txBox="1"/>
          <p:nvPr>
            <p:ph idx="1" type="body"/>
          </p:nvPr>
        </p:nvSpPr>
        <p:spPr>
          <a:xfrm>
            <a:off x="5362800" y="3071200"/>
            <a:ext cx="35526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450850" y="3071200"/>
            <a:ext cx="4026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 </a:t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