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8" r:id="rId3"/>
    <p:sldId id="262" r:id="rId4"/>
    <p:sldId id="313" r:id="rId5"/>
    <p:sldId id="314" r:id="rId6"/>
    <p:sldId id="312" r:id="rId7"/>
    <p:sldId id="260" r:id="rId8"/>
    <p:sldId id="289" r:id="rId9"/>
    <p:sldId id="293" r:id="rId10"/>
    <p:sldId id="31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8F309-F8ED-47FC-A7F6-63B5C8F6280B}">
  <a:tblStyle styleId="{ABE8F309-F8ED-47FC-A7F6-63B5C8F6280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>
      <p:cViewPr>
        <p:scale>
          <a:sx n="102" d="100"/>
          <a:sy n="102" d="100"/>
        </p:scale>
        <p:origin x="1219" y="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90137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0" t="0" r="0" b="0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 rot="169468" flipH="1">
            <a:off x="3608972" y="6461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" name="Shape 16"/>
          <p:cNvSpPr/>
          <p:nvPr/>
        </p:nvSpPr>
        <p:spPr>
          <a:xfrm rot="169468" flipH="1">
            <a:off x="3380372" y="417595"/>
            <a:ext cx="5247975" cy="3809531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4101125" y="2687650"/>
            <a:ext cx="3767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992350" y="3777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1763750" y="-114625"/>
            <a:ext cx="5616576" cy="5220439"/>
          </a:xfrm>
          <a:custGeom>
            <a:avLst/>
            <a:gdLst/>
            <a:ahLst/>
            <a:cxnLst/>
            <a:rect l="0" t="0" r="0" b="0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2905799" y="2161800"/>
            <a:ext cx="33324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 algn="ctr" rtl="0">
              <a:spcBef>
                <a:spcPts val="0"/>
              </a:spcBef>
              <a:buClr>
                <a:srgbClr val="000000"/>
              </a:buClr>
              <a:buFont typeface="Bangers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 algn="ctr" rtl="0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 algn="ctr">
              <a:spcBef>
                <a:spcPts val="0"/>
              </a:spcBef>
              <a:buClr>
                <a:srgbClr val="000000"/>
              </a:buClr>
              <a:buSzPct val="100000"/>
              <a:buFont typeface="Bangers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C22104E-8A37-4561-90C1-E2A2FA2C4A6E}" type="datetimeFigureOut">
              <a:rPr lang="en-GB" smtClean="0"/>
              <a:t>04/09/2024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362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0" y="876905"/>
            <a:ext cx="7029878" cy="760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1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5400" dirty="0"/>
              <a:t>Sustainable Development Goals</a:t>
            </a:r>
            <a:br>
              <a:rPr lang="en" sz="5400" dirty="0"/>
            </a:br>
            <a:r>
              <a:rPr lang="en" sz="1800" dirty="0"/>
              <a:t>By Ntomfuthi Ntshangase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78DD-D1C7-DCD9-230A-F7C08320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Q&amp;A and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2193-EE97-B38C-C19C-F9F7972A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Content: Summary of key findings, including how the system addresses the problem effectively. Open the floor for questions, discuss any remaining points, and conclude with the potential long-term impact of the system on poverty alleviation.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164416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 idx="4294967295"/>
          </p:nvPr>
        </p:nvSpPr>
        <p:spPr>
          <a:xfrm>
            <a:off x="827584" y="1059582"/>
            <a:ext cx="5256584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ZA" sz="4000" b="1" dirty="0">
                <a:solidFill>
                  <a:srgbClr val="000000"/>
                </a:solidFill>
              </a:rPr>
              <a:t>Clothing Donation Tracking System(#No Poverty</a:t>
            </a:r>
            <a:endParaRPr lang="en" sz="4000" b="1" dirty="0">
              <a:solidFill>
                <a:srgbClr val="000000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ubTitle" idx="4294967295"/>
          </p:nvPr>
        </p:nvSpPr>
        <p:spPr>
          <a:xfrm>
            <a:off x="323528" y="2715766"/>
            <a:ext cx="7704856" cy="223224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i="1" dirty="0"/>
              <a:t>The project focuses on efficiently managing and tracking clothing donations to orphanages, ensuring resources are optimally distributed. The system helps address poverty by providing necessary clothing to children in need.</a:t>
            </a:r>
            <a:endParaRPr lang="en" sz="1800" b="1" dirty="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lang="en" sz="1800" b="1" dirty="0">
              <a:solidFill>
                <a:srgbClr val="FFFFFF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FFFFFF"/>
                </a:solidFill>
              </a:rPr>
              <a:t>SDGs: A new blueprint for the world</a:t>
            </a: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FFFFFF"/>
              </a:solidFill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39502"/>
            <a:ext cx="3096344" cy="2185656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ctrTitle" idx="4294967295"/>
          </p:nvPr>
        </p:nvSpPr>
        <p:spPr>
          <a:xfrm>
            <a:off x="539552" y="417713"/>
            <a:ext cx="44442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400" dirty="0">
                <a:solidFill>
                  <a:srgbClr val="FAD900"/>
                </a:solidFill>
              </a:rPr>
              <a:t>Big </a:t>
            </a:r>
          </a:p>
        </p:txBody>
      </p:sp>
      <p:sp>
        <p:nvSpPr>
          <p:cNvPr id="101" name="Shape 101"/>
          <p:cNvSpPr/>
          <p:nvPr/>
        </p:nvSpPr>
        <p:spPr>
          <a:xfrm>
            <a:off x="7728456" y="2171603"/>
            <a:ext cx="229545" cy="21917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FFBC00"/>
              </a:solidFill>
            </a:endParaRPr>
          </a:p>
        </p:txBody>
      </p:sp>
      <p:grpSp>
        <p:nvGrpSpPr>
          <p:cNvPr id="102" name="Shape 102"/>
          <p:cNvGrpSpPr/>
          <p:nvPr/>
        </p:nvGrpSpPr>
        <p:grpSpPr>
          <a:xfrm>
            <a:off x="7443659" y="941015"/>
            <a:ext cx="983353" cy="983618"/>
            <a:chOff x="6654650" y="3665275"/>
            <a:chExt cx="409100" cy="409125"/>
          </a:xfrm>
        </p:grpSpPr>
        <p:sp>
          <p:nvSpPr>
            <p:cNvPr id="103" name="Shape 10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rgbClr val="FFBC00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rgbClr val="FFBC00"/>
                </a:solidFill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 rot="324429">
            <a:off x="6612787" y="2067160"/>
            <a:ext cx="649665" cy="649742"/>
            <a:chOff x="570875" y="4322250"/>
            <a:chExt cx="443300" cy="443325"/>
          </a:xfrm>
        </p:grpSpPr>
        <p:sp>
          <p:nvSpPr>
            <p:cNvPr id="106" name="Shape 10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rgbClr val="FFBC00"/>
                </a:solidFill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rgbClr val="FFBC00"/>
                </a:solidFill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rgbClr val="FFBC00"/>
                </a:solidFill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>
                <a:solidFill>
                  <a:srgbClr val="FFBC00"/>
                </a:solidFill>
              </a:endParaRPr>
            </a:p>
          </p:txBody>
        </p:sp>
      </p:grpSp>
      <p:sp>
        <p:nvSpPr>
          <p:cNvPr id="110" name="Shape 110"/>
          <p:cNvSpPr/>
          <p:nvPr/>
        </p:nvSpPr>
        <p:spPr>
          <a:xfrm rot="2466625">
            <a:off x="6568798" y="1131498"/>
            <a:ext cx="318881" cy="30447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FFBC00"/>
              </a:solidFill>
            </a:endParaRPr>
          </a:p>
        </p:txBody>
      </p:sp>
      <p:sp>
        <p:nvSpPr>
          <p:cNvPr id="111" name="Shape 111"/>
          <p:cNvSpPr/>
          <p:nvPr/>
        </p:nvSpPr>
        <p:spPr>
          <a:xfrm rot="-1609120">
            <a:off x="7035168" y="1323104"/>
            <a:ext cx="229508" cy="219142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FFBC00"/>
              </a:solidFill>
            </a:endParaRPr>
          </a:p>
        </p:txBody>
      </p:sp>
      <p:sp>
        <p:nvSpPr>
          <p:cNvPr id="112" name="Shape 112"/>
          <p:cNvSpPr/>
          <p:nvPr/>
        </p:nvSpPr>
        <p:spPr>
          <a:xfrm rot="2926137">
            <a:off x="8426693" y="1496694"/>
            <a:ext cx="171867" cy="164104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FFBC00"/>
              </a:solidFill>
            </a:endParaRPr>
          </a:p>
        </p:txBody>
      </p:sp>
      <p:sp>
        <p:nvSpPr>
          <p:cNvPr id="113" name="Shape 113"/>
          <p:cNvSpPr/>
          <p:nvPr/>
        </p:nvSpPr>
        <p:spPr>
          <a:xfrm rot="-1608940">
            <a:off x="7711478" y="397342"/>
            <a:ext cx="154840" cy="1478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solidFill>
                <a:srgbClr val="FFBC00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827584" y="1403343"/>
            <a:ext cx="4835952" cy="12457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38100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concept</a:t>
            </a:r>
          </a:p>
        </p:txBody>
      </p:sp>
      <p:pic>
        <p:nvPicPr>
          <p:cNvPr id="18" name="Picture 4" descr="http://news.gtp.gr/wp-content/uploads/2015/09/UN-Sustainable-Development-Goals_SDGs_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787774"/>
            <a:ext cx="3384377" cy="2111028"/>
          </a:xfrm>
          <a:prstGeom prst="rect">
            <a:avLst/>
          </a:prstGeom>
          <a:noFill/>
        </p:spPr>
      </p:pic>
      <p:pic>
        <p:nvPicPr>
          <p:cNvPr id="19" name="Picture 18" descr="C:\Users\valerie\Pictures\NYCI Logo Full JPG web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97" y="4300324"/>
            <a:ext cx="576065" cy="444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220072" y="3795886"/>
            <a:ext cx="3102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Not really….</a:t>
            </a:r>
          </a:p>
        </p:txBody>
      </p:sp>
      <p:pic>
        <p:nvPicPr>
          <p:cNvPr id="21" name="Picture 20" descr="C:\Users\valerie\Pictures\NYCI Logo Full JPG web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398" y="4288745"/>
            <a:ext cx="612564" cy="44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Shape 287"/>
          <p:cNvGrpSpPr/>
          <p:nvPr/>
        </p:nvGrpSpPr>
        <p:grpSpPr>
          <a:xfrm>
            <a:off x="7157808" y="3435846"/>
            <a:ext cx="910361" cy="1368152"/>
            <a:chOff x="4636075" y="261925"/>
            <a:chExt cx="401800" cy="475050"/>
          </a:xfrm>
        </p:grpSpPr>
        <p:sp>
          <p:nvSpPr>
            <p:cNvPr id="24" name="Shape 28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lang="en-IE" dirty="0"/>
            </a:p>
            <a:p>
              <a:pPr lvl="0">
                <a:spcBef>
                  <a:spcPts val="0"/>
                </a:spcBef>
                <a:buNone/>
              </a:pPr>
              <a:r>
                <a:rPr lang="en-IE" dirty="0"/>
                <a:t>   Local</a:t>
              </a:r>
              <a:endParaRPr dirty="0"/>
            </a:p>
          </p:txBody>
        </p:sp>
        <p:sp>
          <p:nvSpPr>
            <p:cNvPr id="25" name="Shape 28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lang="en-IE" dirty="0"/>
            </a:p>
            <a:p>
              <a:pPr lvl="0">
                <a:spcBef>
                  <a:spcPts val="0"/>
                </a:spcBef>
                <a:buNone/>
              </a:pPr>
              <a:r>
                <a:rPr lang="en-IE" dirty="0"/>
                <a:t>   Global</a:t>
              </a:r>
              <a:endParaRPr dirty="0"/>
            </a:p>
          </p:txBody>
        </p:sp>
        <p:sp>
          <p:nvSpPr>
            <p:cNvPr id="26" name="Shape 29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9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1729">
            <a:off x="982575" y="1079301"/>
            <a:ext cx="6978158" cy="630895"/>
          </a:xfrm>
        </p:spPr>
        <p:txBody>
          <a:bodyPr/>
          <a:lstStyle/>
          <a:p>
            <a:r>
              <a:rPr lang="en-US" dirty="0"/>
              <a:t>Problem Definition and Its Significance</a:t>
            </a:r>
            <a:endParaRPr lang="en-IE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635646"/>
            <a:ext cx="7276752" cy="2592288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Problem Definition: </a:t>
            </a:r>
            <a:r>
              <a:rPr lang="en-US" sz="2000" dirty="0"/>
              <a:t>Many orphanages struggle with inconsistent and inefficient distribution of clothing donations, leading to shortages or excesses of certain items.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Significance: </a:t>
            </a:r>
            <a:r>
              <a:rPr lang="en-US" sz="2000" dirty="0"/>
              <a:t>By optimizing donation tracking and distribution, the project aims to ensure that orphanages receive the right types and quantities of clothing, improving the well-being of children.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9261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11960" y="2715766"/>
            <a:ext cx="3767400" cy="1159800"/>
          </a:xfrm>
        </p:spPr>
        <p:txBody>
          <a:bodyPr/>
          <a:lstStyle/>
          <a:p>
            <a:r>
              <a:rPr lang="en-IE" sz="3200" b="1" dirty="0"/>
              <a:t>SDGs</a:t>
            </a:r>
            <a:br>
              <a:rPr lang="en-IE" b="1" dirty="0"/>
            </a:br>
            <a:r>
              <a:rPr lang="en-IE" sz="2000" dirty="0"/>
              <a:t>Poverty; Hunger; Agriculture; Health &amp; Well-Being; Education; Gender Equality; Water; Economic Growth; Employment; Infrastructure; Innovation; Energy; Inequality; Cities; Consumption; Climate Change; Oceans; Forests; Peace; Justice; Partnership </a:t>
            </a:r>
            <a:br>
              <a:rPr lang="en-IE" sz="2000" dirty="0"/>
            </a:br>
            <a:r>
              <a:rPr lang="en-IE" sz="1200" dirty="0"/>
              <a:t>and more…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310" y="339502"/>
            <a:ext cx="20162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/>
              <a:t>What issues are involved with the SDGs?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357986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Every country to develop a National Action Plan!!!</a:t>
            </a:r>
          </a:p>
        </p:txBody>
      </p:sp>
    </p:spTree>
    <p:extLst>
      <p:ext uri="{BB962C8B-B14F-4D97-AF65-F5344CB8AC3E}">
        <p14:creationId xmlns:p14="http://schemas.microsoft.com/office/powerpoint/2010/main" val="421553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The </a:t>
            </a:r>
            <a:r>
              <a:rPr lang="en-IE" b="1" dirty="0"/>
              <a:t>SDGs</a:t>
            </a:r>
            <a:r>
              <a:rPr lang="en-IE" dirty="0"/>
              <a:t> are </a:t>
            </a:r>
            <a:r>
              <a:rPr lang="en-IE" b="1" dirty="0"/>
              <a:t>U</a:t>
            </a:r>
            <a:r>
              <a:rPr lang="en-IE" b="1" dirty="0">
                <a:solidFill>
                  <a:srgbClr val="FF0000"/>
                </a:solidFill>
              </a:rPr>
              <a:t>N</a:t>
            </a:r>
            <a:r>
              <a:rPr lang="en-IE" b="1" dirty="0"/>
              <a:t>I</a:t>
            </a:r>
            <a:r>
              <a:rPr lang="en-IE" b="1" dirty="0">
                <a:solidFill>
                  <a:srgbClr val="0070C0"/>
                </a:solidFill>
              </a:rPr>
              <a:t>V</a:t>
            </a:r>
            <a:r>
              <a:rPr lang="en-IE" b="1" dirty="0"/>
              <a:t>E</a:t>
            </a:r>
            <a:r>
              <a:rPr lang="en-IE" b="1" dirty="0">
                <a:solidFill>
                  <a:srgbClr val="00B050"/>
                </a:solidFill>
              </a:rPr>
              <a:t>R</a:t>
            </a:r>
            <a:r>
              <a:rPr lang="en-IE" b="1" dirty="0"/>
              <a:t>S</a:t>
            </a:r>
            <a:r>
              <a:rPr lang="en-IE" b="1" dirty="0">
                <a:solidFill>
                  <a:srgbClr val="7030A0"/>
                </a:solidFill>
              </a:rPr>
              <a:t>A</a:t>
            </a:r>
            <a:r>
              <a:rPr lang="en-IE" b="1" dirty="0"/>
              <a:t>L</a:t>
            </a:r>
            <a:r>
              <a:rPr lang="en-IE" dirty="0"/>
              <a:t>… meaning that it is about what happens in Ireland </a:t>
            </a:r>
            <a:r>
              <a:rPr lang="en-IE" b="1" dirty="0"/>
              <a:t>AND</a:t>
            </a:r>
            <a:r>
              <a:rPr lang="en-IE" dirty="0"/>
              <a:t> what happens throughout the world…linking the </a:t>
            </a:r>
            <a:r>
              <a:rPr lang="en-IE" b="1" dirty="0"/>
              <a:t>local to the global</a:t>
            </a:r>
          </a:p>
        </p:txBody>
      </p:sp>
      <p:pic>
        <p:nvPicPr>
          <p:cNvPr id="3" name="Picture 4" descr="http://news.gtp.gr/wp-content/uploads/2015/09/UN-Sustainable-Development-Goals_SDGs_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843288"/>
            <a:ext cx="1567896" cy="977985"/>
          </a:xfrm>
          <a:prstGeom prst="rect">
            <a:avLst/>
          </a:prstGeom>
          <a:noFill/>
        </p:spPr>
      </p:pic>
      <p:pic>
        <p:nvPicPr>
          <p:cNvPr id="5" name="Picture 4" descr="http://news.gtp.gr/wp-content/uploads/2015/09/UN-Sustainable-Development-Goals_SDGs_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3736" y="249671"/>
            <a:ext cx="1500752" cy="936104"/>
          </a:xfrm>
          <a:prstGeom prst="rect">
            <a:avLst/>
          </a:prstGeom>
          <a:noFill/>
        </p:spPr>
      </p:pic>
      <p:pic>
        <p:nvPicPr>
          <p:cNvPr id="6" name="Picture 4" descr="http://news.gtp.gr/wp-content/uploads/2015/09/UN-Sustainable-Development-Goals_SDGs_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5486"/>
            <a:ext cx="1587621" cy="99028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740352" y="1707654"/>
            <a:ext cx="1368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/>
              <a:t>Applies to </a:t>
            </a:r>
            <a:r>
              <a:rPr lang="en-IE" sz="2000" b="1" u="sng" dirty="0"/>
              <a:t>ALL</a:t>
            </a:r>
            <a:r>
              <a:rPr lang="en-IE" sz="2000" b="1" dirty="0"/>
              <a:t> countries</a:t>
            </a: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079" y="4022959"/>
            <a:ext cx="1592065" cy="831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19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843808" y="1923678"/>
            <a:ext cx="3754433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End Extreme Poverty</a:t>
            </a:r>
          </a:p>
          <a:p>
            <a:pPr lvl="0">
              <a:spcBef>
                <a:spcPts val="0"/>
              </a:spcBef>
              <a:buNone/>
            </a:pPr>
            <a:endParaRPr lang="en" b="1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Fight Inequality</a:t>
            </a:r>
          </a:p>
          <a:p>
            <a:pPr lvl="0">
              <a:spcBef>
                <a:spcPts val="0"/>
              </a:spcBef>
              <a:buNone/>
            </a:pPr>
            <a:endParaRPr lang="en" b="1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Address Climate Change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41151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What do we want?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news.gtp.gr/wp-content/uploads/2015/09/UN-Sustainable-Development-Goals_SDGs_n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23478"/>
            <a:ext cx="8784976" cy="4887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60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8384" y="4481794"/>
            <a:ext cx="1115616" cy="5823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5486"/>
            <a:ext cx="8229600" cy="324036"/>
          </a:xfrm>
        </p:spPr>
        <p:txBody>
          <a:bodyPr>
            <a:normAutofit fontScale="90000"/>
          </a:bodyPr>
          <a:lstStyle/>
          <a:p>
            <a:br>
              <a:rPr lang="en-IE" sz="4000" b="1" dirty="0">
                <a:solidFill>
                  <a:srgbClr val="FF0000"/>
                </a:solidFill>
              </a:rPr>
            </a:br>
            <a:br>
              <a:rPr lang="en-IE" sz="4000" b="1" dirty="0">
                <a:solidFill>
                  <a:srgbClr val="FF0000"/>
                </a:solidFill>
              </a:rPr>
            </a:br>
            <a:br>
              <a:rPr lang="en-IE" sz="3100" b="1" dirty="0"/>
            </a:br>
            <a:br>
              <a:rPr lang="en-IE" sz="3100" b="1" dirty="0"/>
            </a:br>
            <a:br>
              <a:rPr lang="en-IE" sz="3100" b="1" dirty="0"/>
            </a:br>
            <a:br>
              <a:rPr lang="en-IE" sz="3100" b="1" dirty="0"/>
            </a:br>
            <a:r>
              <a:rPr lang="en-IE" sz="2200" b="1" dirty="0"/>
              <a:t>Development of the system  in the youth sector is unique because...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55526"/>
            <a:ext cx="9001000" cy="444649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Impact: </a:t>
            </a:r>
            <a:r>
              <a:rPr lang="en-US" sz="2400" dirty="0"/>
              <a:t>The system has streamlined the donation process, reduced waste, and ensured equitable distribution across orphanages. It has improved operational efficiency and transparency.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Potential Improvements: </a:t>
            </a:r>
            <a:r>
              <a:rPr lang="en-US" sz="2400" dirty="0"/>
              <a:t>Future enhancements could include automating donor notifications for needed items, integrating with more orphanages, and using predictive analytics to anticipate future needs.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618039553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357</Words>
  <Application>Microsoft Office PowerPoint</Application>
  <PresentationFormat>On-screen Show (16:9)</PresentationFormat>
  <Paragraphs>32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Bangers</vt:lpstr>
      <vt:lpstr>Sniglet</vt:lpstr>
      <vt:lpstr>Jachimo template</vt:lpstr>
      <vt:lpstr>Sustainable Development Goals By Ntomfuthi Ntshangase</vt:lpstr>
      <vt:lpstr>Clothing Donation Tracking System(#No Poverty</vt:lpstr>
      <vt:lpstr>Big </vt:lpstr>
      <vt:lpstr>Problem Definition and Its Significance</vt:lpstr>
      <vt:lpstr>SDGs Poverty; Hunger; Agriculture; Health &amp; Well-Being; Education; Gender Equality; Water; Economic Growth; Employment; Infrastructure; Innovation; Energy; Inequality; Cities; Consumption; Climate Change; Oceans; Forests; Peace; Justice; Partnership  and more…</vt:lpstr>
      <vt:lpstr>PowerPoint Presentation</vt:lpstr>
      <vt:lpstr>PowerPoint Presentation</vt:lpstr>
      <vt:lpstr>PowerPoint Presentation</vt:lpstr>
      <vt:lpstr>      Development of the system  in the youth sector is unique because...</vt:lpstr>
      <vt:lpstr>Q&amp;A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Valerie</dc:creator>
  <cp:lastModifiedBy>Ntomfuthi Ntshangase</cp:lastModifiedBy>
  <cp:revision>230</cp:revision>
  <dcterms:modified xsi:type="dcterms:W3CDTF">2024-09-04T12:45:07Z</dcterms:modified>
</cp:coreProperties>
</file>