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B9F5D9"/>
    <a:srgbClr val="FD6454"/>
    <a:srgbClr val="F8EFE8"/>
    <a:srgbClr val="214591"/>
    <a:srgbClr val="B0AA96"/>
    <a:srgbClr val="F3E26C"/>
    <a:srgbClr val="4D6572"/>
    <a:srgbClr val="294957"/>
    <a:srgbClr val="5694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660"/>
  </p:normalViewPr>
  <p:slideViewPr>
    <p:cSldViewPr snapToGrid="0">
      <p:cViewPr varScale="1">
        <p:scale>
          <a:sx n="64" d="100"/>
          <a:sy n="64" d="100"/>
        </p:scale>
        <p:origin x="1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90D4-9020-5718-076E-B625B38DA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CF55EF4-1B5E-F72F-5989-8DF9641DE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0E1CB78-887B-F5AA-F583-3FC8419A5046}"/>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DEC2C54E-48DB-D1AD-7A91-6B11CA0BDE7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F6067CA-4B7B-214D-F6C1-2EE9C6E3DA5A}"/>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59922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0383-8873-11EA-836B-7E9C42DABB6D}"/>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F6AC519-F3F4-597D-E339-997489112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706ABD1-F6ED-59A8-EADC-14319A4C7322}"/>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86BC4C42-B4EA-B809-CF9D-E0C9B90E294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58F762A-5A50-6BAE-F9F1-5BE980A8DE11}"/>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302653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9E31BE-6B12-BA72-6862-FF8936712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2BCCF62-45F9-760A-0B81-A1EB7B4F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1F26FEF-B56E-A6DB-1E9D-B5DB312175C7}"/>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ACA537E7-586E-40D8-95F2-E2DECE24F18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204E31-B92C-5BE0-EC08-088B0D9424D4}"/>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72975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7632-5CE9-EF4F-7EFB-5BD01B78BB4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6815063-4154-8CF9-4D30-1425AC991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874533B-4122-078C-87ED-AEA81D9E3E26}"/>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2E398716-EF03-4DA8-7377-B0F56CF1A1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A1FF541-BC5A-313B-E165-AC10F2631C47}"/>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245617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5597-CB70-4609-B8DD-CCFCE2505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0E2F2E-BE73-FB84-0CC7-BB71A9CA6D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BE9B8-26CE-E6D6-EA1B-F06E79C51403}"/>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35A9AAD4-CF87-8901-22A2-1AA8549930D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AEAB3F9-8C38-6D39-E8CD-D99755A30A48}"/>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95325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6394-47A1-A0F7-0E98-D65E871274C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424DAAB-B8B4-2306-F7D5-46D2F261F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DE12A5F-87DD-B1BF-90FA-AB9EC8F61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A01F201-AFD2-56AD-2460-8B718A0F855B}"/>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6" name="Footer Placeholder 5">
            <a:extLst>
              <a:ext uri="{FF2B5EF4-FFF2-40B4-BE49-F238E27FC236}">
                <a16:creationId xmlns:a16="http://schemas.microsoft.com/office/drawing/2014/main" id="{FF382FBE-6C6E-1632-E91A-6C7C33C6294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F75BC6B-02CE-0490-84AB-66F397C86D90}"/>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67429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A7BD-70DE-DC3D-9AC0-CC5BF478A07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A904CA8-B595-EC47-2FDD-88B0EC4D9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6E207-3605-C6DB-092D-1817ADBD3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773B04B7-A80A-0A3E-A612-2C1D66261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CB2CE-67B6-261D-EE36-9A8FFEA0A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52D913D-358E-B088-0FCA-13704659A796}"/>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8" name="Footer Placeholder 7">
            <a:extLst>
              <a:ext uri="{FF2B5EF4-FFF2-40B4-BE49-F238E27FC236}">
                <a16:creationId xmlns:a16="http://schemas.microsoft.com/office/drawing/2014/main" id="{DD6C49D1-E69B-B51C-910E-FAB32AE215A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37B328E-054C-7780-1F92-8441A560954B}"/>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304761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06D9-4BFA-8E3B-F779-CB8FC29118B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D1AD6EF-16D7-11F1-4998-1ADABE86A1E2}"/>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4" name="Footer Placeholder 3">
            <a:extLst>
              <a:ext uri="{FF2B5EF4-FFF2-40B4-BE49-F238E27FC236}">
                <a16:creationId xmlns:a16="http://schemas.microsoft.com/office/drawing/2014/main" id="{E0756907-1FF4-D580-6C48-349EE51D5296}"/>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84278E1-8408-9100-56C8-FBE54313D7AD}"/>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06430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C9780-0231-B2E0-ACF7-E5421DFFEA6A}"/>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3" name="Footer Placeholder 2">
            <a:extLst>
              <a:ext uri="{FF2B5EF4-FFF2-40B4-BE49-F238E27FC236}">
                <a16:creationId xmlns:a16="http://schemas.microsoft.com/office/drawing/2014/main" id="{0F883ECA-A272-9481-5A33-1CA10477F7A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6F1E138-99C9-20DD-1928-DAEFD7A38703}"/>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53800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2273-DEA8-E14C-50D9-26D0FBEEB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81F3430-840E-6109-A47C-8769908E9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8DE776A-9A37-6224-BBE0-DD8BD7D28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7F39D-F510-0A0C-AC07-1AF7CC2B015B}"/>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6" name="Footer Placeholder 5">
            <a:extLst>
              <a:ext uri="{FF2B5EF4-FFF2-40B4-BE49-F238E27FC236}">
                <a16:creationId xmlns:a16="http://schemas.microsoft.com/office/drawing/2014/main" id="{90624D99-578A-1251-F3FC-810F325A414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A0E1E1A-EDF2-CDBC-1E38-B4AA0F79D0E7}"/>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167698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9251-2888-55B6-E397-B107338E6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9569063-53B1-485E-788C-B9B4B1269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E362F55-8836-C8D5-901B-6E138CB7C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E328E-B4E7-169A-ABF8-F43AD1F8B81F}"/>
              </a:ext>
            </a:extLst>
          </p:cNvPr>
          <p:cNvSpPr>
            <a:spLocks noGrp="1"/>
          </p:cNvSpPr>
          <p:nvPr>
            <p:ph type="dt" sz="half" idx="10"/>
          </p:nvPr>
        </p:nvSpPr>
        <p:spPr/>
        <p:txBody>
          <a:bodyPr/>
          <a:lstStyle/>
          <a:p>
            <a:fld id="{B913C26E-53A5-44C3-9E0C-E84C30212429}" type="datetimeFigureOut">
              <a:rPr lang="en-ZA" smtClean="0"/>
              <a:t>2024/09/28</a:t>
            </a:fld>
            <a:endParaRPr lang="en-ZA"/>
          </a:p>
        </p:txBody>
      </p:sp>
      <p:sp>
        <p:nvSpPr>
          <p:cNvPr id="6" name="Footer Placeholder 5">
            <a:extLst>
              <a:ext uri="{FF2B5EF4-FFF2-40B4-BE49-F238E27FC236}">
                <a16:creationId xmlns:a16="http://schemas.microsoft.com/office/drawing/2014/main" id="{EC0DEACE-A664-5DA2-FC77-A9690776B3D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70D2C24-CE0A-AFB8-5952-41C35D383640}"/>
              </a:ext>
            </a:extLst>
          </p:cNvPr>
          <p:cNvSpPr>
            <a:spLocks noGrp="1"/>
          </p:cNvSpPr>
          <p:nvPr>
            <p:ph type="sldNum" sz="quarter" idx="12"/>
          </p:nvPr>
        </p:nvSpPr>
        <p:spPr/>
        <p:txBody>
          <a:bodyPr/>
          <a:lstStyle/>
          <a:p>
            <a:fld id="{CECFFB55-85FE-44D4-94CF-DF4C28AE29A8}" type="slidenum">
              <a:rPr lang="en-ZA" smtClean="0"/>
              <a:t>‹#›</a:t>
            </a:fld>
            <a:endParaRPr lang="en-ZA"/>
          </a:p>
        </p:txBody>
      </p:sp>
    </p:spTree>
    <p:extLst>
      <p:ext uri="{BB962C8B-B14F-4D97-AF65-F5344CB8AC3E}">
        <p14:creationId xmlns:p14="http://schemas.microsoft.com/office/powerpoint/2010/main" val="245901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AE4AB-A841-FDF7-E501-429362B97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FAB4B38-9589-B6C1-B98B-443426EB0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87F3E6C-281A-DCF8-0248-9083FAED3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13C26E-53A5-44C3-9E0C-E84C30212429}" type="datetimeFigureOut">
              <a:rPr lang="en-ZA" smtClean="0"/>
              <a:t>2024/09/28</a:t>
            </a:fld>
            <a:endParaRPr lang="en-ZA"/>
          </a:p>
        </p:txBody>
      </p:sp>
      <p:sp>
        <p:nvSpPr>
          <p:cNvPr id="5" name="Footer Placeholder 4">
            <a:extLst>
              <a:ext uri="{FF2B5EF4-FFF2-40B4-BE49-F238E27FC236}">
                <a16:creationId xmlns:a16="http://schemas.microsoft.com/office/drawing/2014/main" id="{F9D08BF5-BED2-54BD-6301-300059D3F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23ECC494-1329-A0AB-20EF-17EB0B5E5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CFFB55-85FE-44D4-94CF-DF4C28AE29A8}" type="slidenum">
              <a:rPr lang="en-ZA" smtClean="0"/>
              <a:t>‹#›</a:t>
            </a:fld>
            <a:endParaRPr lang="en-ZA"/>
          </a:p>
        </p:txBody>
      </p:sp>
    </p:spTree>
    <p:extLst>
      <p:ext uri="{BB962C8B-B14F-4D97-AF65-F5344CB8AC3E}">
        <p14:creationId xmlns:p14="http://schemas.microsoft.com/office/powerpoint/2010/main" val="224645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1307" b="90673"/>
          <a:stretch/>
        </p:blipFill>
        <p:spPr>
          <a:xfrm>
            <a:off x="0" y="0"/>
            <a:ext cx="12192000" cy="6858000"/>
          </a:xfrm>
          <a:prstGeom prst="rect">
            <a:avLst/>
          </a:prstGeom>
        </p:spPr>
      </p:pic>
      <p:sp>
        <p:nvSpPr>
          <p:cNvPr id="9" name="TextBox 8">
            <a:extLst>
              <a:ext uri="{FF2B5EF4-FFF2-40B4-BE49-F238E27FC236}">
                <a16:creationId xmlns:a16="http://schemas.microsoft.com/office/drawing/2014/main" id="{40C8CDAB-48CF-DA80-C455-7F8AD445CCB0}"/>
              </a:ext>
            </a:extLst>
          </p:cNvPr>
          <p:cNvSpPr txBox="1"/>
          <p:nvPr/>
        </p:nvSpPr>
        <p:spPr>
          <a:xfrm>
            <a:off x="957574" y="940801"/>
            <a:ext cx="10276852" cy="3154710"/>
          </a:xfrm>
          <a:prstGeom prst="rect">
            <a:avLst/>
          </a:prstGeom>
          <a:noFill/>
        </p:spPr>
        <p:txBody>
          <a:bodyPr wrap="none" rtlCol="0">
            <a:spAutoFit/>
          </a:bodyPr>
          <a:lstStyle/>
          <a:p>
            <a:r>
              <a:rPr lang="en-GB" sz="19900" dirty="0">
                <a:latin typeface="Times New Roman" panose="02020603050405020304" pitchFamily="18" charset="0"/>
                <a:cs typeface="Times New Roman" panose="02020603050405020304" pitchFamily="18" charset="0"/>
              </a:rPr>
              <a:t>MD Vault</a:t>
            </a:r>
            <a:endParaRPr lang="en-ZA" sz="19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40A9DA-C9D7-325F-16EC-838445D40889}"/>
              </a:ext>
            </a:extLst>
          </p:cNvPr>
          <p:cNvSpPr txBox="1"/>
          <p:nvPr/>
        </p:nvSpPr>
        <p:spPr>
          <a:xfrm>
            <a:off x="1290229" y="3741568"/>
            <a:ext cx="9611542" cy="707886"/>
          </a:xfrm>
          <a:prstGeom prst="rect">
            <a:avLst/>
          </a:prstGeom>
          <a:noFill/>
        </p:spPr>
        <p:txBody>
          <a:bodyPr wrap="none" rtlCol="0">
            <a:spAutoFit/>
          </a:bodyPr>
          <a:lstStyle/>
          <a:p>
            <a:r>
              <a:rPr lang="en-GB" sz="4000" dirty="0">
                <a:latin typeface="Times New Roman" panose="02020603050405020304" pitchFamily="18" charset="0"/>
                <a:cs typeface="Times New Roman" panose="02020603050405020304" pitchFamily="18" charset="0"/>
              </a:rPr>
              <a:t>Collaborative Real-Time Healthcare Software</a:t>
            </a:r>
            <a:endParaRPr lang="en-ZA" sz="4000" dirty="0">
              <a:latin typeface="Times New Roman" panose="02020603050405020304" pitchFamily="18" charset="0"/>
              <a:cs typeface="Times New Roman" panose="02020603050405020304" pitchFamily="18" charset="0"/>
            </a:endParaRPr>
          </a:p>
        </p:txBody>
      </p:sp>
      <p:pic>
        <p:nvPicPr>
          <p:cNvPr id="15" name="Picture 14" descr="A blue and black logo&#10;&#10;Description automatically generated">
            <a:extLst>
              <a:ext uri="{FF2B5EF4-FFF2-40B4-BE49-F238E27FC236}">
                <a16:creationId xmlns:a16="http://schemas.microsoft.com/office/drawing/2014/main" id="{C32376FD-74BC-466B-DE02-AC3322DB3F94}"/>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16" name="TextBox 15">
            <a:extLst>
              <a:ext uri="{FF2B5EF4-FFF2-40B4-BE49-F238E27FC236}">
                <a16:creationId xmlns:a16="http://schemas.microsoft.com/office/drawing/2014/main" id="{86DEA882-9B50-3B7A-066B-CFE5C0EC5D67}"/>
              </a:ext>
            </a:extLst>
          </p:cNvPr>
          <p:cNvSpPr txBox="1"/>
          <p:nvPr/>
        </p:nvSpPr>
        <p:spPr>
          <a:xfrm>
            <a:off x="4134565" y="5416933"/>
            <a:ext cx="3922869" cy="1077218"/>
          </a:xfrm>
          <a:prstGeom prst="rect">
            <a:avLst/>
          </a:prstGeom>
          <a:noFill/>
        </p:spPr>
        <p:txBody>
          <a:bodyPr wrap="none" rtlCol="0">
            <a:spAutoFit/>
          </a:bodyPr>
          <a:lstStyle/>
          <a:p>
            <a:r>
              <a:rPr lang="en-GB" sz="3200" dirty="0">
                <a:latin typeface="Times New Roman" panose="02020603050405020304" pitchFamily="18" charset="0"/>
                <a:cs typeface="Times New Roman" panose="02020603050405020304" pitchFamily="18" charset="0"/>
              </a:rPr>
              <a:t>Remofilwe Semaushu</a:t>
            </a:r>
          </a:p>
          <a:p>
            <a:r>
              <a:rPr lang="en-GB" sz="3200" dirty="0">
                <a:latin typeface="Times New Roman" panose="02020603050405020304" pitchFamily="18" charset="0"/>
                <a:cs typeface="Times New Roman" panose="02020603050405020304" pitchFamily="18" charset="0"/>
              </a:rPr>
              <a:t>26 – September - 2024</a:t>
            </a:r>
            <a:endParaRPr lang="en-Z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037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9327" b="82653"/>
          <a:stretch/>
        </p:blipFill>
        <p:spPr>
          <a:xfrm>
            <a:off x="0" y="3296"/>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0F9D7CD6-7CB9-76B4-F2D5-F734FB87CB04}"/>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60" name="Freeform: Shape 59">
            <a:extLst>
              <a:ext uri="{FF2B5EF4-FFF2-40B4-BE49-F238E27FC236}">
                <a16:creationId xmlns:a16="http://schemas.microsoft.com/office/drawing/2014/main" id="{7B3D3176-D1DD-0DD0-529D-8AD3E9549B31}"/>
              </a:ext>
            </a:extLst>
          </p:cNvPr>
          <p:cNvSpPr/>
          <p:nvPr/>
        </p:nvSpPr>
        <p:spPr>
          <a:xfrm>
            <a:off x="6035586" y="1264073"/>
            <a:ext cx="2035142" cy="1745604"/>
          </a:xfrm>
          <a:custGeom>
            <a:avLst/>
            <a:gdLst/>
            <a:ahLst/>
            <a:cxnLst/>
            <a:rect l="l" t="t" r="r" b="b"/>
            <a:pathLst>
              <a:path w="2035142" h="1745604">
                <a:moveTo>
                  <a:pt x="1491495" y="1226586"/>
                </a:moveTo>
                <a:cubicBezTo>
                  <a:pt x="1486709" y="1226980"/>
                  <a:pt x="1481508" y="1228716"/>
                  <a:pt x="1475893" y="1231792"/>
                </a:cubicBezTo>
                <a:cubicBezTo>
                  <a:pt x="1465303" y="1237595"/>
                  <a:pt x="1458050" y="1246435"/>
                  <a:pt x="1454137" y="1258311"/>
                </a:cubicBezTo>
                <a:cubicBezTo>
                  <a:pt x="1451442" y="1266425"/>
                  <a:pt x="1450666" y="1278941"/>
                  <a:pt x="1451809" y="1295859"/>
                </a:cubicBezTo>
                <a:cubicBezTo>
                  <a:pt x="1451060" y="1308360"/>
                  <a:pt x="1450453" y="1316892"/>
                  <a:pt x="1449988" y="1321453"/>
                </a:cubicBezTo>
                <a:cubicBezTo>
                  <a:pt x="1449522" y="1326015"/>
                  <a:pt x="1448399" y="1330442"/>
                  <a:pt x="1446618" y="1334734"/>
                </a:cubicBezTo>
                <a:cubicBezTo>
                  <a:pt x="1444233" y="1340133"/>
                  <a:pt x="1439844" y="1344584"/>
                  <a:pt x="1433450" y="1348088"/>
                </a:cubicBezTo>
                <a:cubicBezTo>
                  <a:pt x="1425768" y="1352297"/>
                  <a:pt x="1417369" y="1353181"/>
                  <a:pt x="1408255" y="1350740"/>
                </a:cubicBezTo>
                <a:cubicBezTo>
                  <a:pt x="1404256" y="1348047"/>
                  <a:pt x="1400512" y="1343516"/>
                  <a:pt x="1397023" y="1337147"/>
                </a:cubicBezTo>
                <a:cubicBezTo>
                  <a:pt x="1391279" y="1326664"/>
                  <a:pt x="1391463" y="1311715"/>
                  <a:pt x="1397574" y="1292299"/>
                </a:cubicBezTo>
                <a:cubicBezTo>
                  <a:pt x="1403039" y="1288930"/>
                  <a:pt x="1411437" y="1281806"/>
                  <a:pt x="1422767" y="1270928"/>
                </a:cubicBezTo>
                <a:lnTo>
                  <a:pt x="1417773" y="1261813"/>
                </a:lnTo>
                <a:lnTo>
                  <a:pt x="1362175" y="1292276"/>
                </a:lnTo>
                <a:lnTo>
                  <a:pt x="1366789" y="1300697"/>
                </a:lnTo>
                <a:cubicBezTo>
                  <a:pt x="1371310" y="1300900"/>
                  <a:pt x="1374283" y="1302303"/>
                  <a:pt x="1375709" y="1304906"/>
                </a:cubicBezTo>
                <a:cubicBezTo>
                  <a:pt x="1376393" y="1306154"/>
                  <a:pt x="1376853" y="1307269"/>
                  <a:pt x="1377089" y="1308250"/>
                </a:cubicBezTo>
                <a:cubicBezTo>
                  <a:pt x="1377324" y="1309231"/>
                  <a:pt x="1377859" y="1312682"/>
                  <a:pt x="1378693" y="1318604"/>
                </a:cubicBezTo>
                <a:cubicBezTo>
                  <a:pt x="1380113" y="1328458"/>
                  <a:pt x="1383016" y="1337388"/>
                  <a:pt x="1387403" y="1345393"/>
                </a:cubicBezTo>
                <a:cubicBezTo>
                  <a:pt x="1395632" y="1360413"/>
                  <a:pt x="1407305" y="1370027"/>
                  <a:pt x="1422422" y="1374237"/>
                </a:cubicBezTo>
                <a:cubicBezTo>
                  <a:pt x="1435729" y="1378017"/>
                  <a:pt x="1448846" y="1376367"/>
                  <a:pt x="1461771" y="1369284"/>
                </a:cubicBezTo>
                <a:cubicBezTo>
                  <a:pt x="1472402" y="1363460"/>
                  <a:pt x="1480087" y="1355477"/>
                  <a:pt x="1484825" y="1345337"/>
                </a:cubicBezTo>
                <a:cubicBezTo>
                  <a:pt x="1489563" y="1335197"/>
                  <a:pt x="1491391" y="1322979"/>
                  <a:pt x="1490310" y="1308685"/>
                </a:cubicBezTo>
                <a:lnTo>
                  <a:pt x="1488598" y="1285999"/>
                </a:lnTo>
                <a:cubicBezTo>
                  <a:pt x="1487789" y="1276060"/>
                  <a:pt x="1488394" y="1268221"/>
                  <a:pt x="1490413" y="1262483"/>
                </a:cubicBezTo>
                <a:cubicBezTo>
                  <a:pt x="1492431" y="1256744"/>
                  <a:pt x="1495842" y="1252560"/>
                  <a:pt x="1500643" y="1249929"/>
                </a:cubicBezTo>
                <a:cubicBezTo>
                  <a:pt x="1506504" y="1246718"/>
                  <a:pt x="1512431" y="1245939"/>
                  <a:pt x="1518423" y="1247593"/>
                </a:cubicBezTo>
                <a:cubicBezTo>
                  <a:pt x="1524417" y="1249247"/>
                  <a:pt x="1528872" y="1252736"/>
                  <a:pt x="1531790" y="1258062"/>
                </a:cubicBezTo>
                <a:cubicBezTo>
                  <a:pt x="1533951" y="1262006"/>
                  <a:pt x="1535078" y="1266685"/>
                  <a:pt x="1535171" y="1272099"/>
                </a:cubicBezTo>
                <a:cubicBezTo>
                  <a:pt x="1535264" y="1277512"/>
                  <a:pt x="1534249" y="1282832"/>
                  <a:pt x="1532124" y="1288059"/>
                </a:cubicBezTo>
                <a:cubicBezTo>
                  <a:pt x="1530519" y="1292256"/>
                  <a:pt x="1528562" y="1295830"/>
                  <a:pt x="1526254" y="1298780"/>
                </a:cubicBezTo>
                <a:cubicBezTo>
                  <a:pt x="1523946" y="1301730"/>
                  <a:pt x="1519669" y="1305978"/>
                  <a:pt x="1513422" y="1311524"/>
                </a:cubicBezTo>
                <a:lnTo>
                  <a:pt x="1519014" y="1321730"/>
                </a:lnTo>
                <a:lnTo>
                  <a:pt x="1563787" y="1294401"/>
                </a:lnTo>
                <a:lnTo>
                  <a:pt x="1558854" y="1285399"/>
                </a:lnTo>
                <a:cubicBezTo>
                  <a:pt x="1554399" y="1285315"/>
                  <a:pt x="1551949" y="1284865"/>
                  <a:pt x="1551502" y="1284050"/>
                </a:cubicBezTo>
                <a:cubicBezTo>
                  <a:pt x="1550946" y="1283035"/>
                  <a:pt x="1550570" y="1281853"/>
                  <a:pt x="1550376" y="1280506"/>
                </a:cubicBezTo>
                <a:lnTo>
                  <a:pt x="1549550" y="1271969"/>
                </a:lnTo>
                <a:cubicBezTo>
                  <a:pt x="1548918" y="1265951"/>
                  <a:pt x="1546877" y="1259793"/>
                  <a:pt x="1543425" y="1253493"/>
                </a:cubicBezTo>
                <a:cubicBezTo>
                  <a:pt x="1535740" y="1239468"/>
                  <a:pt x="1522802" y="1231446"/>
                  <a:pt x="1504610" y="1229427"/>
                </a:cubicBezTo>
                <a:cubicBezTo>
                  <a:pt x="1500653" y="1227139"/>
                  <a:pt x="1496281" y="1226192"/>
                  <a:pt x="1491495" y="1226586"/>
                </a:cubicBezTo>
                <a:close/>
                <a:moveTo>
                  <a:pt x="1388453" y="868968"/>
                </a:moveTo>
                <a:lnTo>
                  <a:pt x="1378901" y="876566"/>
                </a:lnTo>
                <a:cubicBezTo>
                  <a:pt x="1384466" y="884355"/>
                  <a:pt x="1387962" y="890396"/>
                  <a:pt x="1389389" y="894690"/>
                </a:cubicBezTo>
                <a:cubicBezTo>
                  <a:pt x="1390816" y="898984"/>
                  <a:pt x="1391136" y="903749"/>
                  <a:pt x="1390348" y="908986"/>
                </a:cubicBezTo>
                <a:cubicBezTo>
                  <a:pt x="1389848" y="913371"/>
                  <a:pt x="1387691" y="917933"/>
                  <a:pt x="1383875" y="922672"/>
                </a:cubicBezTo>
                <a:cubicBezTo>
                  <a:pt x="1380060" y="927410"/>
                  <a:pt x="1373055" y="933834"/>
                  <a:pt x="1362863" y="941942"/>
                </a:cubicBezTo>
                <a:lnTo>
                  <a:pt x="1269728" y="1016029"/>
                </a:lnTo>
                <a:cubicBezTo>
                  <a:pt x="1257664" y="1025626"/>
                  <a:pt x="1249628" y="1032518"/>
                  <a:pt x="1245621" y="1036707"/>
                </a:cubicBezTo>
                <a:cubicBezTo>
                  <a:pt x="1233606" y="1049283"/>
                  <a:pt x="1227878" y="1064918"/>
                  <a:pt x="1228438" y="1083612"/>
                </a:cubicBezTo>
                <a:cubicBezTo>
                  <a:pt x="1225841" y="1105334"/>
                  <a:pt x="1236376" y="1131071"/>
                  <a:pt x="1260044" y="1160824"/>
                </a:cubicBezTo>
                <a:cubicBezTo>
                  <a:pt x="1282753" y="1189372"/>
                  <a:pt x="1306960" y="1206074"/>
                  <a:pt x="1332665" y="1210927"/>
                </a:cubicBezTo>
                <a:cubicBezTo>
                  <a:pt x="1344289" y="1213149"/>
                  <a:pt x="1354678" y="1212539"/>
                  <a:pt x="1363831" y="1209099"/>
                </a:cubicBezTo>
                <a:cubicBezTo>
                  <a:pt x="1372984" y="1205659"/>
                  <a:pt x="1384835" y="1198153"/>
                  <a:pt x="1399384" y="1186579"/>
                </a:cubicBezTo>
                <a:lnTo>
                  <a:pt x="1496202" y="1109563"/>
                </a:lnTo>
                <a:cubicBezTo>
                  <a:pt x="1506438" y="1101420"/>
                  <a:pt x="1514323" y="1096033"/>
                  <a:pt x="1519855" y="1093402"/>
                </a:cubicBezTo>
                <a:cubicBezTo>
                  <a:pt x="1525388" y="1090772"/>
                  <a:pt x="1530632" y="1089707"/>
                  <a:pt x="1535589" y="1090210"/>
                </a:cubicBezTo>
                <a:cubicBezTo>
                  <a:pt x="1540245" y="1090675"/>
                  <a:pt x="1544480" y="1092071"/>
                  <a:pt x="1548295" y="1094399"/>
                </a:cubicBezTo>
                <a:cubicBezTo>
                  <a:pt x="1552110" y="1096727"/>
                  <a:pt x="1557186" y="1101470"/>
                  <a:pt x="1563522" y="1108630"/>
                </a:cubicBezTo>
                <a:lnTo>
                  <a:pt x="1573062" y="1101041"/>
                </a:lnTo>
                <a:lnTo>
                  <a:pt x="1511693" y="1023894"/>
                </a:lnTo>
                <a:lnTo>
                  <a:pt x="1502144" y="1031491"/>
                </a:lnTo>
                <a:cubicBezTo>
                  <a:pt x="1507654" y="1039217"/>
                  <a:pt x="1511115" y="1045202"/>
                  <a:pt x="1512526" y="1049447"/>
                </a:cubicBezTo>
                <a:cubicBezTo>
                  <a:pt x="1513938" y="1053691"/>
                  <a:pt x="1514347" y="1058130"/>
                  <a:pt x="1513753" y="1062764"/>
                </a:cubicBezTo>
                <a:cubicBezTo>
                  <a:pt x="1513116" y="1067777"/>
                  <a:pt x="1510897" y="1072692"/>
                  <a:pt x="1507094" y="1077510"/>
                </a:cubicBezTo>
                <a:cubicBezTo>
                  <a:pt x="1503291" y="1082328"/>
                  <a:pt x="1496295" y="1088789"/>
                  <a:pt x="1486107" y="1096894"/>
                </a:cubicBezTo>
                <a:lnTo>
                  <a:pt x="1400311" y="1165143"/>
                </a:lnTo>
                <a:cubicBezTo>
                  <a:pt x="1384858" y="1177435"/>
                  <a:pt x="1374868" y="1185048"/>
                  <a:pt x="1370343" y="1187979"/>
                </a:cubicBezTo>
                <a:cubicBezTo>
                  <a:pt x="1363806" y="1192234"/>
                  <a:pt x="1357907" y="1195028"/>
                  <a:pt x="1352644" y="1196361"/>
                </a:cubicBezTo>
                <a:cubicBezTo>
                  <a:pt x="1347381" y="1197694"/>
                  <a:pt x="1341674" y="1197839"/>
                  <a:pt x="1335523" y="1196796"/>
                </a:cubicBezTo>
                <a:cubicBezTo>
                  <a:pt x="1325221" y="1195003"/>
                  <a:pt x="1314831" y="1190694"/>
                  <a:pt x="1304352" y="1183870"/>
                </a:cubicBezTo>
                <a:cubicBezTo>
                  <a:pt x="1293873" y="1177046"/>
                  <a:pt x="1284516" y="1168458"/>
                  <a:pt x="1276281" y="1158106"/>
                </a:cubicBezTo>
                <a:cubicBezTo>
                  <a:pt x="1267970" y="1147659"/>
                  <a:pt x="1262838" y="1137750"/>
                  <a:pt x="1260883" y="1128379"/>
                </a:cubicBezTo>
                <a:cubicBezTo>
                  <a:pt x="1258928" y="1119008"/>
                  <a:pt x="1259914" y="1108991"/>
                  <a:pt x="1263840" y="1098326"/>
                </a:cubicBezTo>
                <a:cubicBezTo>
                  <a:pt x="1266351" y="1091386"/>
                  <a:pt x="1270206" y="1085008"/>
                  <a:pt x="1275407" y="1079193"/>
                </a:cubicBezTo>
                <a:cubicBezTo>
                  <a:pt x="1280607" y="1073378"/>
                  <a:pt x="1290205" y="1064904"/>
                  <a:pt x="1304199" y="1053771"/>
                </a:cubicBezTo>
                <a:lnTo>
                  <a:pt x="1391069" y="984669"/>
                </a:lnTo>
                <a:cubicBezTo>
                  <a:pt x="1403420" y="974843"/>
                  <a:pt x="1412333" y="968558"/>
                  <a:pt x="1417809" y="965812"/>
                </a:cubicBezTo>
                <a:cubicBezTo>
                  <a:pt x="1423284" y="963065"/>
                  <a:pt x="1428749" y="961962"/>
                  <a:pt x="1434204" y="962502"/>
                </a:cubicBezTo>
                <a:cubicBezTo>
                  <a:pt x="1438638" y="962848"/>
                  <a:pt x="1442775" y="964206"/>
                  <a:pt x="1446618" y="966575"/>
                </a:cubicBezTo>
                <a:cubicBezTo>
                  <a:pt x="1450460" y="968943"/>
                  <a:pt x="1455568" y="973730"/>
                  <a:pt x="1461944" y="980935"/>
                </a:cubicBezTo>
                <a:lnTo>
                  <a:pt x="1471484" y="973347"/>
                </a:lnTo>
                <a:close/>
                <a:moveTo>
                  <a:pt x="1222394" y="787564"/>
                </a:moveTo>
                <a:lnTo>
                  <a:pt x="1214158" y="792765"/>
                </a:lnTo>
                <a:cubicBezTo>
                  <a:pt x="1207591" y="796847"/>
                  <a:pt x="1201885" y="799789"/>
                  <a:pt x="1197038" y="801591"/>
                </a:cubicBezTo>
                <a:cubicBezTo>
                  <a:pt x="1192192" y="803393"/>
                  <a:pt x="1187641" y="804858"/>
                  <a:pt x="1183387" y="805987"/>
                </a:cubicBezTo>
                <a:cubicBezTo>
                  <a:pt x="1171670" y="806776"/>
                  <a:pt x="1161171" y="805205"/>
                  <a:pt x="1151889" y="801276"/>
                </a:cubicBezTo>
                <a:lnTo>
                  <a:pt x="1145375" y="808841"/>
                </a:lnTo>
                <a:lnTo>
                  <a:pt x="1161275" y="822533"/>
                </a:lnTo>
                <a:lnTo>
                  <a:pt x="1086330" y="909568"/>
                </a:lnTo>
                <a:cubicBezTo>
                  <a:pt x="1078648" y="918488"/>
                  <a:pt x="1073695" y="925259"/>
                  <a:pt x="1071470" y="929881"/>
                </a:cubicBezTo>
                <a:cubicBezTo>
                  <a:pt x="1069246" y="934503"/>
                  <a:pt x="1068645" y="939826"/>
                  <a:pt x="1069667" y="945850"/>
                </a:cubicBezTo>
                <a:cubicBezTo>
                  <a:pt x="1071179" y="955570"/>
                  <a:pt x="1078163" y="965793"/>
                  <a:pt x="1090622" y="976521"/>
                </a:cubicBezTo>
                <a:cubicBezTo>
                  <a:pt x="1099976" y="984576"/>
                  <a:pt x="1109202" y="989796"/>
                  <a:pt x="1118299" y="992181"/>
                </a:cubicBezTo>
                <a:cubicBezTo>
                  <a:pt x="1127396" y="994566"/>
                  <a:pt x="1137255" y="993466"/>
                  <a:pt x="1147877" y="988884"/>
                </a:cubicBezTo>
                <a:lnTo>
                  <a:pt x="1145790" y="979425"/>
                </a:lnTo>
                <a:cubicBezTo>
                  <a:pt x="1136491" y="980842"/>
                  <a:pt x="1129885" y="981247"/>
                  <a:pt x="1125971" y="980643"/>
                </a:cubicBezTo>
                <a:cubicBezTo>
                  <a:pt x="1122057" y="980038"/>
                  <a:pt x="1118162" y="978067"/>
                  <a:pt x="1114284" y="974728"/>
                </a:cubicBezTo>
                <a:cubicBezTo>
                  <a:pt x="1111175" y="972050"/>
                  <a:pt x="1108832" y="969012"/>
                  <a:pt x="1107255" y="965613"/>
                </a:cubicBezTo>
                <a:cubicBezTo>
                  <a:pt x="1105679" y="962215"/>
                  <a:pt x="1104988" y="958954"/>
                  <a:pt x="1105184" y="955832"/>
                </a:cubicBezTo>
                <a:cubicBezTo>
                  <a:pt x="1105447" y="948908"/>
                  <a:pt x="1109779" y="940567"/>
                  <a:pt x="1118181" y="930810"/>
                </a:cubicBezTo>
                <a:lnTo>
                  <a:pt x="1190069" y="847328"/>
                </a:lnTo>
                <a:lnTo>
                  <a:pt x="1227803" y="879821"/>
                </a:lnTo>
                <a:lnTo>
                  <a:pt x="1237851" y="868152"/>
                </a:lnTo>
                <a:lnTo>
                  <a:pt x="1200117" y="835659"/>
                </a:lnTo>
                <a:lnTo>
                  <a:pt x="1233383" y="797026"/>
                </a:lnTo>
                <a:close/>
                <a:moveTo>
                  <a:pt x="979005" y="664467"/>
                </a:moveTo>
                <a:lnTo>
                  <a:pt x="972222" y="673908"/>
                </a:lnTo>
                <a:cubicBezTo>
                  <a:pt x="980215" y="682052"/>
                  <a:pt x="984553" y="687833"/>
                  <a:pt x="985236" y="691253"/>
                </a:cubicBezTo>
                <a:cubicBezTo>
                  <a:pt x="985908" y="695358"/>
                  <a:pt x="985590" y="699093"/>
                  <a:pt x="984281" y="702457"/>
                </a:cubicBezTo>
                <a:cubicBezTo>
                  <a:pt x="982972" y="705821"/>
                  <a:pt x="979827" y="710970"/>
                  <a:pt x="974844" y="717905"/>
                </a:cubicBezTo>
                <a:lnTo>
                  <a:pt x="966276" y="730168"/>
                </a:lnTo>
                <a:lnTo>
                  <a:pt x="926519" y="785503"/>
                </a:lnTo>
                <a:cubicBezTo>
                  <a:pt x="917371" y="798236"/>
                  <a:pt x="914604" y="811204"/>
                  <a:pt x="918218" y="824407"/>
                </a:cubicBezTo>
                <a:cubicBezTo>
                  <a:pt x="921891" y="837578"/>
                  <a:pt x="930765" y="849221"/>
                  <a:pt x="944841" y="859334"/>
                </a:cubicBezTo>
                <a:cubicBezTo>
                  <a:pt x="963992" y="873094"/>
                  <a:pt x="983365" y="877027"/>
                  <a:pt x="1002958" y="871135"/>
                </a:cubicBezTo>
                <a:cubicBezTo>
                  <a:pt x="999442" y="876030"/>
                  <a:pt x="995628" y="883274"/>
                  <a:pt x="991517" y="892870"/>
                </a:cubicBezTo>
                <a:lnTo>
                  <a:pt x="1045670" y="922308"/>
                </a:lnTo>
                <a:lnTo>
                  <a:pt x="1052196" y="913226"/>
                </a:lnTo>
                <a:cubicBezTo>
                  <a:pt x="1046102" y="908201"/>
                  <a:pt x="1042410" y="904407"/>
                  <a:pt x="1041120" y="901845"/>
                </a:cubicBezTo>
                <a:cubicBezTo>
                  <a:pt x="1039830" y="899283"/>
                  <a:pt x="1039260" y="896559"/>
                  <a:pt x="1039410" y="893673"/>
                </a:cubicBezTo>
                <a:cubicBezTo>
                  <a:pt x="1039707" y="889582"/>
                  <a:pt x="1041046" y="885311"/>
                  <a:pt x="1043429" y="880860"/>
                </a:cubicBezTo>
                <a:cubicBezTo>
                  <a:pt x="1045811" y="876409"/>
                  <a:pt x="1050929" y="868718"/>
                  <a:pt x="1058782" y="857787"/>
                </a:cubicBezTo>
                <a:lnTo>
                  <a:pt x="1123229" y="768089"/>
                </a:lnTo>
                <a:lnTo>
                  <a:pt x="1069794" y="729698"/>
                </a:lnTo>
                <a:lnTo>
                  <a:pt x="1063006" y="739146"/>
                </a:lnTo>
                <a:cubicBezTo>
                  <a:pt x="1071053" y="747307"/>
                  <a:pt x="1075458" y="753486"/>
                  <a:pt x="1076222" y="757683"/>
                </a:cubicBezTo>
                <a:cubicBezTo>
                  <a:pt x="1076839" y="760994"/>
                  <a:pt x="1076452" y="764361"/>
                  <a:pt x="1075061" y="767784"/>
                </a:cubicBezTo>
                <a:cubicBezTo>
                  <a:pt x="1073670" y="771207"/>
                  <a:pt x="1070526" y="776326"/>
                  <a:pt x="1065630" y="783140"/>
                </a:cubicBezTo>
                <a:lnTo>
                  <a:pt x="1057292" y="795084"/>
                </a:lnTo>
                <a:lnTo>
                  <a:pt x="1034913" y="826232"/>
                </a:lnTo>
                <a:cubicBezTo>
                  <a:pt x="1026129" y="838457"/>
                  <a:pt x="1019456" y="846755"/>
                  <a:pt x="1014893" y="851126"/>
                </a:cubicBezTo>
                <a:cubicBezTo>
                  <a:pt x="1010330" y="855497"/>
                  <a:pt x="1005284" y="858572"/>
                  <a:pt x="999754" y="860353"/>
                </a:cubicBezTo>
                <a:cubicBezTo>
                  <a:pt x="994597" y="862037"/>
                  <a:pt x="988892" y="862244"/>
                  <a:pt x="982641" y="860975"/>
                </a:cubicBezTo>
                <a:cubicBezTo>
                  <a:pt x="976390" y="859705"/>
                  <a:pt x="970528" y="857104"/>
                  <a:pt x="965055" y="853172"/>
                </a:cubicBezTo>
                <a:cubicBezTo>
                  <a:pt x="960113" y="849621"/>
                  <a:pt x="956396" y="845581"/>
                  <a:pt x="953904" y="841051"/>
                </a:cubicBezTo>
                <a:cubicBezTo>
                  <a:pt x="951412" y="836521"/>
                  <a:pt x="950265" y="832244"/>
                  <a:pt x="950464" y="828221"/>
                </a:cubicBezTo>
                <a:cubicBezTo>
                  <a:pt x="950851" y="823335"/>
                  <a:pt x="952522" y="818044"/>
                  <a:pt x="955479" y="812347"/>
                </a:cubicBezTo>
                <a:cubicBezTo>
                  <a:pt x="958436" y="806650"/>
                  <a:pt x="963974" y="798151"/>
                  <a:pt x="972093" y="786850"/>
                </a:cubicBezTo>
                <a:lnTo>
                  <a:pt x="1032439" y="702859"/>
                </a:lnTo>
                <a:close/>
                <a:moveTo>
                  <a:pt x="852028" y="607164"/>
                </a:moveTo>
                <a:cubicBezTo>
                  <a:pt x="858852" y="606837"/>
                  <a:pt x="865166" y="608286"/>
                  <a:pt x="870969" y="611511"/>
                </a:cubicBezTo>
                <a:cubicBezTo>
                  <a:pt x="883366" y="618400"/>
                  <a:pt x="890590" y="630227"/>
                  <a:pt x="892639" y="646993"/>
                </a:cubicBezTo>
                <a:cubicBezTo>
                  <a:pt x="893693" y="656049"/>
                  <a:pt x="893067" y="665984"/>
                  <a:pt x="890760" y="676799"/>
                </a:cubicBezTo>
                <a:cubicBezTo>
                  <a:pt x="888452" y="687614"/>
                  <a:pt x="884827" y="697471"/>
                  <a:pt x="879883" y="706368"/>
                </a:cubicBezTo>
                <a:cubicBezTo>
                  <a:pt x="875079" y="715014"/>
                  <a:pt x="868760" y="723260"/>
                  <a:pt x="860927" y="731107"/>
                </a:cubicBezTo>
                <a:cubicBezTo>
                  <a:pt x="853094" y="738955"/>
                  <a:pt x="845373" y="744736"/>
                  <a:pt x="837763" y="748450"/>
                </a:cubicBezTo>
                <a:cubicBezTo>
                  <a:pt x="830661" y="751985"/>
                  <a:pt x="823571" y="753835"/>
                  <a:pt x="816493" y="754003"/>
                </a:cubicBezTo>
                <a:cubicBezTo>
                  <a:pt x="809414" y="754170"/>
                  <a:pt x="803110" y="752717"/>
                  <a:pt x="797580" y="749644"/>
                </a:cubicBezTo>
                <a:cubicBezTo>
                  <a:pt x="784400" y="742320"/>
                  <a:pt x="776331" y="727762"/>
                  <a:pt x="773375" y="705968"/>
                </a:cubicBezTo>
                <a:cubicBezTo>
                  <a:pt x="773722" y="690384"/>
                  <a:pt x="779245" y="672964"/>
                  <a:pt x="789946" y="653707"/>
                </a:cubicBezTo>
                <a:cubicBezTo>
                  <a:pt x="800462" y="634782"/>
                  <a:pt x="813822" y="621371"/>
                  <a:pt x="830027" y="613473"/>
                </a:cubicBezTo>
                <a:cubicBezTo>
                  <a:pt x="837871" y="609594"/>
                  <a:pt x="845205" y="607492"/>
                  <a:pt x="852028" y="607164"/>
                </a:cubicBezTo>
                <a:close/>
                <a:moveTo>
                  <a:pt x="842697" y="590245"/>
                </a:moveTo>
                <a:cubicBezTo>
                  <a:pt x="830905" y="589445"/>
                  <a:pt x="819265" y="591606"/>
                  <a:pt x="807780" y="596729"/>
                </a:cubicBezTo>
                <a:cubicBezTo>
                  <a:pt x="780455" y="602379"/>
                  <a:pt x="761401" y="614907"/>
                  <a:pt x="750618" y="634313"/>
                </a:cubicBezTo>
                <a:cubicBezTo>
                  <a:pt x="745388" y="643724"/>
                  <a:pt x="742078" y="653838"/>
                  <a:pt x="740688" y="664655"/>
                </a:cubicBezTo>
                <a:cubicBezTo>
                  <a:pt x="739297" y="675471"/>
                  <a:pt x="739889" y="686263"/>
                  <a:pt x="742465" y="697029"/>
                </a:cubicBezTo>
                <a:cubicBezTo>
                  <a:pt x="749056" y="724655"/>
                  <a:pt x="765109" y="745557"/>
                  <a:pt x="790625" y="759735"/>
                </a:cubicBezTo>
                <a:cubicBezTo>
                  <a:pt x="816195" y="773944"/>
                  <a:pt x="842390" y="776518"/>
                  <a:pt x="869212" y="767459"/>
                </a:cubicBezTo>
                <a:cubicBezTo>
                  <a:pt x="891204" y="760070"/>
                  <a:pt x="907522" y="746798"/>
                  <a:pt x="918167" y="727641"/>
                </a:cubicBezTo>
                <a:cubicBezTo>
                  <a:pt x="928906" y="708315"/>
                  <a:pt x="931345" y="686980"/>
                  <a:pt x="925485" y="663635"/>
                </a:cubicBezTo>
                <a:cubicBezTo>
                  <a:pt x="918402" y="635689"/>
                  <a:pt x="902752" y="614987"/>
                  <a:pt x="878535" y="601530"/>
                </a:cubicBezTo>
                <a:cubicBezTo>
                  <a:pt x="866436" y="594807"/>
                  <a:pt x="854490" y="591045"/>
                  <a:pt x="842697" y="590245"/>
                </a:cubicBezTo>
                <a:close/>
                <a:moveTo>
                  <a:pt x="644962" y="510507"/>
                </a:moveTo>
                <a:cubicBezTo>
                  <a:pt x="651990" y="508830"/>
                  <a:pt x="658560" y="509224"/>
                  <a:pt x="664670" y="511690"/>
                </a:cubicBezTo>
                <a:cubicBezTo>
                  <a:pt x="669791" y="513756"/>
                  <a:pt x="674316" y="517214"/>
                  <a:pt x="678244" y="522062"/>
                </a:cubicBezTo>
                <a:cubicBezTo>
                  <a:pt x="682173" y="526910"/>
                  <a:pt x="685131" y="532850"/>
                  <a:pt x="687119" y="539881"/>
                </a:cubicBezTo>
                <a:cubicBezTo>
                  <a:pt x="689976" y="549144"/>
                  <a:pt x="690932" y="559324"/>
                  <a:pt x="689984" y="570420"/>
                </a:cubicBezTo>
                <a:cubicBezTo>
                  <a:pt x="689037" y="581517"/>
                  <a:pt x="686366" y="592510"/>
                  <a:pt x="681973" y="603398"/>
                </a:cubicBezTo>
                <a:cubicBezTo>
                  <a:pt x="673546" y="624281"/>
                  <a:pt x="662159" y="639492"/>
                  <a:pt x="647813" y="649030"/>
                </a:cubicBezTo>
                <a:cubicBezTo>
                  <a:pt x="633467" y="658568"/>
                  <a:pt x="619572" y="660625"/>
                  <a:pt x="606128" y="655200"/>
                </a:cubicBezTo>
                <a:cubicBezTo>
                  <a:pt x="599828" y="652658"/>
                  <a:pt x="594857" y="648917"/>
                  <a:pt x="591214" y="643976"/>
                </a:cubicBezTo>
                <a:cubicBezTo>
                  <a:pt x="587571" y="639036"/>
                  <a:pt x="585009" y="635227"/>
                  <a:pt x="583525" y="632551"/>
                </a:cubicBezTo>
                <a:cubicBezTo>
                  <a:pt x="584409" y="623486"/>
                  <a:pt x="586277" y="613393"/>
                  <a:pt x="589129" y="602272"/>
                </a:cubicBezTo>
                <a:cubicBezTo>
                  <a:pt x="591981" y="591150"/>
                  <a:pt x="596018" y="579120"/>
                  <a:pt x="601239" y="566180"/>
                </a:cubicBezTo>
                <a:cubicBezTo>
                  <a:pt x="610240" y="543875"/>
                  <a:pt x="617988" y="529309"/>
                  <a:pt x="624483" y="522481"/>
                </a:cubicBezTo>
                <a:cubicBezTo>
                  <a:pt x="631107" y="516175"/>
                  <a:pt x="637933" y="512184"/>
                  <a:pt x="644962" y="510507"/>
                </a:cubicBezTo>
                <a:close/>
                <a:moveTo>
                  <a:pt x="390423" y="372229"/>
                </a:moveTo>
                <a:lnTo>
                  <a:pt x="406973" y="471469"/>
                </a:lnTo>
                <a:lnTo>
                  <a:pt x="336760" y="456460"/>
                </a:lnTo>
                <a:close/>
                <a:moveTo>
                  <a:pt x="607273" y="368982"/>
                </a:moveTo>
                <a:lnTo>
                  <a:pt x="602758" y="380173"/>
                </a:lnTo>
                <a:cubicBezTo>
                  <a:pt x="614140" y="384766"/>
                  <a:pt x="620662" y="390343"/>
                  <a:pt x="622324" y="396902"/>
                </a:cubicBezTo>
                <a:cubicBezTo>
                  <a:pt x="623986" y="403462"/>
                  <a:pt x="622244" y="413118"/>
                  <a:pt x="617098" y="425870"/>
                </a:cubicBezTo>
                <a:lnTo>
                  <a:pt x="529470" y="643030"/>
                </a:lnTo>
                <a:lnTo>
                  <a:pt x="543131" y="648542"/>
                </a:lnTo>
                <a:cubicBezTo>
                  <a:pt x="551956" y="640283"/>
                  <a:pt x="558612" y="637058"/>
                  <a:pt x="563100" y="638869"/>
                </a:cubicBezTo>
                <a:cubicBezTo>
                  <a:pt x="564744" y="639532"/>
                  <a:pt x="566249" y="640512"/>
                  <a:pt x="567616" y="641807"/>
                </a:cubicBezTo>
                <a:lnTo>
                  <a:pt x="575852" y="649888"/>
                </a:lnTo>
                <a:cubicBezTo>
                  <a:pt x="583697" y="657364"/>
                  <a:pt x="593641" y="663532"/>
                  <a:pt x="605684" y="668392"/>
                </a:cubicBezTo>
                <a:cubicBezTo>
                  <a:pt x="628648" y="677658"/>
                  <a:pt x="650296" y="678345"/>
                  <a:pt x="670628" y="670451"/>
                </a:cubicBezTo>
                <a:cubicBezTo>
                  <a:pt x="694130" y="661426"/>
                  <a:pt x="711384" y="643276"/>
                  <a:pt x="722391" y="616000"/>
                </a:cubicBezTo>
                <a:cubicBezTo>
                  <a:pt x="733412" y="588686"/>
                  <a:pt x="733048" y="563827"/>
                  <a:pt x="721297" y="541424"/>
                </a:cubicBezTo>
                <a:cubicBezTo>
                  <a:pt x="711883" y="523259"/>
                  <a:pt x="697503" y="510274"/>
                  <a:pt x="678160" y="502469"/>
                </a:cubicBezTo>
                <a:cubicBezTo>
                  <a:pt x="664465" y="496942"/>
                  <a:pt x="651774" y="495257"/>
                  <a:pt x="640087" y="497414"/>
                </a:cubicBezTo>
                <a:cubicBezTo>
                  <a:pt x="633073" y="498802"/>
                  <a:pt x="628018" y="502161"/>
                  <a:pt x="624921" y="507492"/>
                </a:cubicBezTo>
                <a:lnTo>
                  <a:pt x="673782" y="386405"/>
                </a:lnTo>
                <a:close/>
                <a:moveTo>
                  <a:pt x="410543" y="316807"/>
                </a:moveTo>
                <a:lnTo>
                  <a:pt x="300174" y="484949"/>
                </a:lnTo>
                <a:cubicBezTo>
                  <a:pt x="290227" y="500118"/>
                  <a:pt x="282511" y="511292"/>
                  <a:pt x="277026" y="518470"/>
                </a:cubicBezTo>
                <a:cubicBezTo>
                  <a:pt x="271542" y="525648"/>
                  <a:pt x="266138" y="531467"/>
                  <a:pt x="260816" y="535925"/>
                </a:cubicBezTo>
                <a:cubicBezTo>
                  <a:pt x="255172" y="540871"/>
                  <a:pt x="249766" y="544175"/>
                  <a:pt x="244597" y="545836"/>
                </a:cubicBezTo>
                <a:cubicBezTo>
                  <a:pt x="239429" y="547497"/>
                  <a:pt x="232500" y="547653"/>
                  <a:pt x="223809" y="546302"/>
                </a:cubicBezTo>
                <a:lnTo>
                  <a:pt x="221275" y="558159"/>
                </a:lnTo>
                <a:lnTo>
                  <a:pt x="315344" y="578267"/>
                </a:lnTo>
                <a:lnTo>
                  <a:pt x="317857" y="566511"/>
                </a:lnTo>
                <a:cubicBezTo>
                  <a:pt x="308453" y="563683"/>
                  <a:pt x="302361" y="560843"/>
                  <a:pt x="299579" y="557990"/>
                </a:cubicBezTo>
                <a:cubicBezTo>
                  <a:pt x="296024" y="553994"/>
                  <a:pt x="293721" y="550065"/>
                  <a:pt x="292672" y="546203"/>
                </a:cubicBezTo>
                <a:cubicBezTo>
                  <a:pt x="291623" y="542342"/>
                  <a:pt x="291549" y="538303"/>
                  <a:pt x="292450" y="534089"/>
                </a:cubicBezTo>
                <a:cubicBezTo>
                  <a:pt x="294067" y="526524"/>
                  <a:pt x="298265" y="517217"/>
                  <a:pt x="305046" y="506166"/>
                </a:cubicBezTo>
                <a:lnTo>
                  <a:pt x="314311" y="494125"/>
                </a:lnTo>
                <a:lnTo>
                  <a:pt x="329071" y="471177"/>
                </a:lnTo>
                <a:lnTo>
                  <a:pt x="407901" y="488027"/>
                </a:lnTo>
                <a:lnTo>
                  <a:pt x="420215" y="538006"/>
                </a:lnTo>
                <a:lnTo>
                  <a:pt x="417667" y="543363"/>
                </a:lnTo>
                <a:cubicBezTo>
                  <a:pt x="419270" y="552534"/>
                  <a:pt x="419577" y="559433"/>
                  <a:pt x="418588" y="564062"/>
                </a:cubicBezTo>
                <a:cubicBezTo>
                  <a:pt x="417012" y="571432"/>
                  <a:pt x="412407" y="576520"/>
                  <a:pt x="404771" y="579325"/>
                </a:cubicBezTo>
                <a:cubicBezTo>
                  <a:pt x="400254" y="580984"/>
                  <a:pt x="391360" y="581008"/>
                  <a:pt x="378090" y="579396"/>
                </a:cubicBezTo>
                <a:lnTo>
                  <a:pt x="375579" y="591142"/>
                </a:lnTo>
                <a:lnTo>
                  <a:pt x="509419" y="619752"/>
                </a:lnTo>
                <a:lnTo>
                  <a:pt x="511910" y="608100"/>
                </a:lnTo>
                <a:cubicBezTo>
                  <a:pt x="502113" y="604822"/>
                  <a:pt x="495520" y="602239"/>
                  <a:pt x="492133" y="600353"/>
                </a:cubicBezTo>
                <a:cubicBezTo>
                  <a:pt x="488745" y="598467"/>
                  <a:pt x="484622" y="595653"/>
                  <a:pt x="479764" y="591911"/>
                </a:cubicBezTo>
                <a:cubicBezTo>
                  <a:pt x="479098" y="589295"/>
                  <a:pt x="477673" y="584534"/>
                  <a:pt x="475489" y="577626"/>
                </a:cubicBezTo>
                <a:cubicBezTo>
                  <a:pt x="473305" y="570718"/>
                  <a:pt x="470702" y="558959"/>
                  <a:pt x="467680" y="542349"/>
                </a:cubicBezTo>
                <a:lnTo>
                  <a:pt x="426964" y="320318"/>
                </a:lnTo>
                <a:close/>
                <a:moveTo>
                  <a:pt x="0" y="0"/>
                </a:moveTo>
                <a:cubicBezTo>
                  <a:pt x="927051" y="0"/>
                  <a:pt x="1748668" y="596940"/>
                  <a:pt x="2035142" y="1478618"/>
                </a:cubicBezTo>
                <a:lnTo>
                  <a:pt x="1213445" y="1745604"/>
                </a:lnTo>
                <a:lnTo>
                  <a:pt x="1175932" y="1643112"/>
                </a:lnTo>
                <a:cubicBezTo>
                  <a:pt x="982190" y="1185057"/>
                  <a:pt x="528629" y="863652"/>
                  <a:pt x="0" y="863652"/>
                </a:cubicBezTo>
                <a:close/>
              </a:path>
            </a:pathLst>
          </a:custGeom>
          <a:solidFill>
            <a:srgbClr val="4D657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95508" tIns="742273" rIns="736312" bIns="2877227" numCol="1" spcCol="1270" anchor="ctr" anchorCtr="0">
            <a:noAutofit/>
          </a:bodyPr>
          <a:lstStyle/>
          <a:p>
            <a:pPr marL="0" lvl="0" indent="0" algn="ctr" defTabSz="2178050">
              <a:lnSpc>
                <a:spcPct val="90000"/>
              </a:lnSpc>
              <a:spcBef>
                <a:spcPct val="0"/>
              </a:spcBef>
              <a:spcAft>
                <a:spcPct val="35000"/>
              </a:spcAft>
              <a:buNone/>
            </a:pPr>
            <a:endParaRPr lang="en-ZA" sz="4900" kern="1200"/>
          </a:p>
        </p:txBody>
      </p:sp>
      <p:sp>
        <p:nvSpPr>
          <p:cNvPr id="61" name="Freeform: Shape 60">
            <a:extLst>
              <a:ext uri="{FF2B5EF4-FFF2-40B4-BE49-F238E27FC236}">
                <a16:creationId xmlns:a16="http://schemas.microsoft.com/office/drawing/2014/main" id="{5C33477A-8F2A-641A-3DE4-8EA9353C44ED}"/>
              </a:ext>
            </a:extLst>
          </p:cNvPr>
          <p:cNvSpPr/>
          <p:nvPr/>
        </p:nvSpPr>
        <p:spPr>
          <a:xfrm>
            <a:off x="6807169" y="2802625"/>
            <a:ext cx="1390623" cy="2392453"/>
          </a:xfrm>
          <a:custGeom>
            <a:avLst/>
            <a:gdLst/>
            <a:ahLst/>
            <a:cxnLst/>
            <a:rect l="l" t="t" r="r" b="b"/>
            <a:pathLst>
              <a:path w="1390623" h="2392453">
                <a:moveTo>
                  <a:pt x="577266" y="1600980"/>
                </a:moveTo>
                <a:lnTo>
                  <a:pt x="519147" y="1675868"/>
                </a:lnTo>
                <a:lnTo>
                  <a:pt x="528015" y="1682749"/>
                </a:lnTo>
                <a:cubicBezTo>
                  <a:pt x="536515" y="1675201"/>
                  <a:pt x="542957" y="1671112"/>
                  <a:pt x="547342" y="1670480"/>
                </a:cubicBezTo>
                <a:cubicBezTo>
                  <a:pt x="550494" y="1669939"/>
                  <a:pt x="553758" y="1670405"/>
                  <a:pt x="557135" y="1671878"/>
                </a:cubicBezTo>
                <a:cubicBezTo>
                  <a:pt x="560511" y="1673351"/>
                  <a:pt x="564545" y="1675908"/>
                  <a:pt x="569237" y="1679550"/>
                </a:cubicBezTo>
                <a:lnTo>
                  <a:pt x="580817" y="1688288"/>
                </a:lnTo>
                <a:lnTo>
                  <a:pt x="614326" y="1714293"/>
                </a:lnTo>
                <a:cubicBezTo>
                  <a:pt x="626376" y="1723645"/>
                  <a:pt x="634440" y="1730622"/>
                  <a:pt x="638519" y="1735224"/>
                </a:cubicBezTo>
                <a:cubicBezTo>
                  <a:pt x="642597" y="1739826"/>
                  <a:pt x="645555" y="1743965"/>
                  <a:pt x="647395" y="1747639"/>
                </a:cubicBezTo>
                <a:cubicBezTo>
                  <a:pt x="648648" y="1754961"/>
                  <a:pt x="648541" y="1761701"/>
                  <a:pt x="647076" y="1767859"/>
                </a:cubicBezTo>
                <a:cubicBezTo>
                  <a:pt x="645610" y="1774016"/>
                  <a:pt x="642845" y="1779715"/>
                  <a:pt x="638779" y="1784953"/>
                </a:cubicBezTo>
                <a:cubicBezTo>
                  <a:pt x="635026" y="1789790"/>
                  <a:pt x="630705" y="1793495"/>
                  <a:pt x="625818" y="1796068"/>
                </a:cubicBezTo>
                <a:cubicBezTo>
                  <a:pt x="620931" y="1798640"/>
                  <a:pt x="616141" y="1799740"/>
                  <a:pt x="611447" y="1799367"/>
                </a:cubicBezTo>
                <a:cubicBezTo>
                  <a:pt x="607155" y="1799087"/>
                  <a:pt x="602207" y="1797365"/>
                  <a:pt x="596604" y="1794201"/>
                </a:cubicBezTo>
                <a:cubicBezTo>
                  <a:pt x="591002" y="1791037"/>
                  <a:pt x="582739" y="1785216"/>
                  <a:pt x="571816" y="1776739"/>
                </a:cubicBezTo>
                <a:lnTo>
                  <a:pt x="538988" y="1751262"/>
                </a:lnTo>
                <a:cubicBezTo>
                  <a:pt x="530212" y="1744451"/>
                  <a:pt x="523683" y="1739025"/>
                  <a:pt x="519401" y="1734986"/>
                </a:cubicBezTo>
                <a:cubicBezTo>
                  <a:pt x="515119" y="1730947"/>
                  <a:pt x="511994" y="1727227"/>
                  <a:pt x="510027" y="1723826"/>
                </a:cubicBezTo>
                <a:cubicBezTo>
                  <a:pt x="508775" y="1720924"/>
                  <a:pt x="508388" y="1717905"/>
                  <a:pt x="508866" y="1714770"/>
                </a:cubicBezTo>
                <a:cubicBezTo>
                  <a:pt x="509343" y="1711635"/>
                  <a:pt x="512033" y="1705858"/>
                  <a:pt x="516934" y="1697440"/>
                </a:cubicBezTo>
                <a:lnTo>
                  <a:pt x="507867" y="1690403"/>
                </a:lnTo>
                <a:lnTo>
                  <a:pt x="449748" y="1765290"/>
                </a:lnTo>
                <a:lnTo>
                  <a:pt x="458615" y="1772172"/>
                </a:lnTo>
                <a:cubicBezTo>
                  <a:pt x="467115" y="1764624"/>
                  <a:pt x="473556" y="1760535"/>
                  <a:pt x="477936" y="1759906"/>
                </a:cubicBezTo>
                <a:cubicBezTo>
                  <a:pt x="481090" y="1759363"/>
                  <a:pt x="484354" y="1759827"/>
                  <a:pt x="487730" y="1761300"/>
                </a:cubicBezTo>
                <a:cubicBezTo>
                  <a:pt x="491105" y="1762773"/>
                  <a:pt x="496192" y="1766147"/>
                  <a:pt x="502989" y="1771421"/>
                </a:cubicBezTo>
                <a:lnTo>
                  <a:pt x="568631" y="1822365"/>
                </a:lnTo>
                <a:cubicBezTo>
                  <a:pt x="580838" y="1831839"/>
                  <a:pt x="593765" y="1834778"/>
                  <a:pt x="607414" y="1831184"/>
                </a:cubicBezTo>
                <a:cubicBezTo>
                  <a:pt x="620787" y="1827689"/>
                  <a:pt x="632882" y="1818972"/>
                  <a:pt x="643701" y="1805033"/>
                </a:cubicBezTo>
                <a:cubicBezTo>
                  <a:pt x="658103" y="1786476"/>
                  <a:pt x="662676" y="1767377"/>
                  <a:pt x="657420" y="1747738"/>
                </a:cubicBezTo>
                <a:lnTo>
                  <a:pt x="656737" y="1747207"/>
                </a:lnTo>
                <a:cubicBezTo>
                  <a:pt x="662103" y="1751372"/>
                  <a:pt x="669493" y="1755527"/>
                  <a:pt x="678904" y="1759672"/>
                </a:cubicBezTo>
                <a:lnTo>
                  <a:pt x="710279" y="1706993"/>
                </a:lnTo>
                <a:lnTo>
                  <a:pt x="701399" y="1700102"/>
                </a:lnTo>
                <a:cubicBezTo>
                  <a:pt x="696223" y="1705926"/>
                  <a:pt x="692329" y="1709438"/>
                  <a:pt x="689717" y="1710639"/>
                </a:cubicBezTo>
                <a:cubicBezTo>
                  <a:pt x="687105" y="1711840"/>
                  <a:pt x="683877" y="1712220"/>
                  <a:pt x="680031" y="1711780"/>
                </a:cubicBezTo>
                <a:cubicBezTo>
                  <a:pt x="676831" y="1711520"/>
                  <a:pt x="673036" y="1710074"/>
                  <a:pt x="668647" y="1707442"/>
                </a:cubicBezTo>
                <a:cubicBezTo>
                  <a:pt x="664257" y="1704811"/>
                  <a:pt x="656893" y="1699484"/>
                  <a:pt x="646555" y="1691460"/>
                </a:cubicBezTo>
                <a:lnTo>
                  <a:pt x="608420" y="1661864"/>
                </a:lnTo>
                <a:cubicBezTo>
                  <a:pt x="599566" y="1654993"/>
                  <a:pt x="593005" y="1649543"/>
                  <a:pt x="588737" y="1645515"/>
                </a:cubicBezTo>
                <a:cubicBezTo>
                  <a:pt x="584469" y="1641487"/>
                  <a:pt x="581356" y="1637775"/>
                  <a:pt x="579397" y="1634380"/>
                </a:cubicBezTo>
                <a:cubicBezTo>
                  <a:pt x="578155" y="1631489"/>
                  <a:pt x="577774" y="1628476"/>
                  <a:pt x="578254" y="1625343"/>
                </a:cubicBezTo>
                <a:cubicBezTo>
                  <a:pt x="578735" y="1622210"/>
                  <a:pt x="581428" y="1616435"/>
                  <a:pt x="586336" y="1608019"/>
                </a:cubicBezTo>
                <a:close/>
                <a:moveTo>
                  <a:pt x="679370" y="1498787"/>
                </a:moveTo>
                <a:cubicBezTo>
                  <a:pt x="694946" y="1499398"/>
                  <a:pt x="712271" y="1505216"/>
                  <a:pt x="731343" y="1516241"/>
                </a:cubicBezTo>
                <a:cubicBezTo>
                  <a:pt x="750087" y="1527076"/>
                  <a:pt x="763271" y="1540662"/>
                  <a:pt x="770892" y="1556998"/>
                </a:cubicBezTo>
                <a:cubicBezTo>
                  <a:pt x="778383" y="1572815"/>
                  <a:pt x="778806" y="1586472"/>
                  <a:pt x="772160" y="1597968"/>
                </a:cubicBezTo>
                <a:cubicBezTo>
                  <a:pt x="765063" y="1610246"/>
                  <a:pt x="753115" y="1617268"/>
                  <a:pt x="736317" y="1619033"/>
                </a:cubicBezTo>
                <a:cubicBezTo>
                  <a:pt x="727244" y="1619934"/>
                  <a:pt x="717321" y="1619139"/>
                  <a:pt x="706546" y="1616649"/>
                </a:cubicBezTo>
                <a:cubicBezTo>
                  <a:pt x="695772" y="1614159"/>
                  <a:pt x="685979" y="1610367"/>
                  <a:pt x="677166" y="1605273"/>
                </a:cubicBezTo>
                <a:cubicBezTo>
                  <a:pt x="668603" y="1600323"/>
                  <a:pt x="660465" y="1593865"/>
                  <a:pt x="652751" y="1585901"/>
                </a:cubicBezTo>
                <a:cubicBezTo>
                  <a:pt x="645038" y="1577936"/>
                  <a:pt x="639389" y="1570118"/>
                  <a:pt x="635804" y="1562446"/>
                </a:cubicBezTo>
                <a:cubicBezTo>
                  <a:pt x="632390" y="1555285"/>
                  <a:pt x="630660" y="1548164"/>
                  <a:pt x="630612" y="1541084"/>
                </a:cubicBezTo>
                <a:cubicBezTo>
                  <a:pt x="630565" y="1534004"/>
                  <a:pt x="632125" y="1527726"/>
                  <a:pt x="635291" y="1522248"/>
                </a:cubicBezTo>
                <a:cubicBezTo>
                  <a:pt x="642837" y="1509194"/>
                  <a:pt x="657530" y="1501374"/>
                  <a:pt x="679370" y="1498787"/>
                </a:cubicBezTo>
                <a:close/>
                <a:moveTo>
                  <a:pt x="926475" y="1478270"/>
                </a:moveTo>
                <a:cubicBezTo>
                  <a:pt x="921077" y="1480311"/>
                  <a:pt x="917070" y="1484154"/>
                  <a:pt x="914452" y="1489799"/>
                </a:cubicBezTo>
                <a:cubicBezTo>
                  <a:pt x="911815" y="1495488"/>
                  <a:pt x="911470" y="1501079"/>
                  <a:pt x="913419" y="1506572"/>
                </a:cubicBezTo>
                <a:cubicBezTo>
                  <a:pt x="915368" y="1512066"/>
                  <a:pt x="919083" y="1516084"/>
                  <a:pt x="924563" y="1518625"/>
                </a:cubicBezTo>
                <a:cubicBezTo>
                  <a:pt x="929885" y="1521093"/>
                  <a:pt x="935330" y="1521275"/>
                  <a:pt x="940898" y="1519171"/>
                </a:cubicBezTo>
                <a:cubicBezTo>
                  <a:pt x="946466" y="1517067"/>
                  <a:pt x="950533" y="1513249"/>
                  <a:pt x="953098" y="1507717"/>
                </a:cubicBezTo>
                <a:cubicBezTo>
                  <a:pt x="955642" y="1502231"/>
                  <a:pt x="955928" y="1496711"/>
                  <a:pt x="953956" y="1491157"/>
                </a:cubicBezTo>
                <a:cubicBezTo>
                  <a:pt x="951985" y="1485604"/>
                  <a:pt x="948300" y="1481575"/>
                  <a:pt x="942903" y="1479073"/>
                </a:cubicBezTo>
                <a:cubicBezTo>
                  <a:pt x="937348" y="1476497"/>
                  <a:pt x="931872" y="1476230"/>
                  <a:pt x="926475" y="1478270"/>
                </a:cubicBezTo>
                <a:close/>
                <a:moveTo>
                  <a:pt x="721232" y="1466804"/>
                </a:moveTo>
                <a:cubicBezTo>
                  <a:pt x="710440" y="1465230"/>
                  <a:pt x="699640" y="1465640"/>
                  <a:pt x="688832" y="1468033"/>
                </a:cubicBezTo>
                <a:cubicBezTo>
                  <a:pt x="661098" y="1474155"/>
                  <a:pt x="639927" y="1489852"/>
                  <a:pt x="625319" y="1515123"/>
                </a:cubicBezTo>
                <a:cubicBezTo>
                  <a:pt x="610679" y="1540449"/>
                  <a:pt x="607661" y="1566597"/>
                  <a:pt x="616265" y="1593568"/>
                </a:cubicBezTo>
                <a:cubicBezTo>
                  <a:pt x="623280" y="1615682"/>
                  <a:pt x="636274" y="1632223"/>
                  <a:pt x="655247" y="1643191"/>
                </a:cubicBezTo>
                <a:cubicBezTo>
                  <a:pt x="674389" y="1654255"/>
                  <a:pt x="695679" y="1657056"/>
                  <a:pt x="719120" y="1651592"/>
                </a:cubicBezTo>
                <a:cubicBezTo>
                  <a:pt x="747183" y="1644984"/>
                  <a:pt x="768146" y="1629687"/>
                  <a:pt x="782012" y="1605701"/>
                </a:cubicBezTo>
                <a:cubicBezTo>
                  <a:pt x="795866" y="1581734"/>
                  <a:pt x="797866" y="1558179"/>
                  <a:pt x="788012" y="1535038"/>
                </a:cubicBezTo>
                <a:cubicBezTo>
                  <a:pt x="782825" y="1507621"/>
                  <a:pt x="770621" y="1488358"/>
                  <a:pt x="751401" y="1477247"/>
                </a:cubicBezTo>
                <a:cubicBezTo>
                  <a:pt x="742080" y="1471859"/>
                  <a:pt x="732024" y="1468378"/>
                  <a:pt x="721232" y="1466804"/>
                </a:cubicBezTo>
                <a:close/>
                <a:moveTo>
                  <a:pt x="716734" y="1346185"/>
                </a:moveTo>
                <a:lnTo>
                  <a:pt x="676833" y="1432242"/>
                </a:lnTo>
                <a:lnTo>
                  <a:pt x="687019" y="1436964"/>
                </a:lnTo>
                <a:cubicBezTo>
                  <a:pt x="693617" y="1427686"/>
                  <a:pt x="698977" y="1422246"/>
                  <a:pt x="703097" y="1420643"/>
                </a:cubicBezTo>
                <a:cubicBezTo>
                  <a:pt x="706050" y="1419401"/>
                  <a:pt x="709331" y="1419118"/>
                  <a:pt x="712941" y="1419793"/>
                </a:cubicBezTo>
                <a:cubicBezTo>
                  <a:pt x="716551" y="1420468"/>
                  <a:pt x="721039" y="1422049"/>
                  <a:pt x="726405" y="1424537"/>
                </a:cubicBezTo>
                <a:lnTo>
                  <a:pt x="739967" y="1430609"/>
                </a:lnTo>
                <a:lnTo>
                  <a:pt x="849740" y="1481507"/>
                </a:lnTo>
                <a:lnTo>
                  <a:pt x="870112" y="1419751"/>
                </a:lnTo>
                <a:lnTo>
                  <a:pt x="859901" y="1415016"/>
                </a:lnTo>
                <a:cubicBezTo>
                  <a:pt x="856160" y="1421851"/>
                  <a:pt x="853151" y="1426146"/>
                  <a:pt x="850874" y="1427901"/>
                </a:cubicBezTo>
                <a:cubicBezTo>
                  <a:pt x="848598" y="1429656"/>
                  <a:pt x="845536" y="1430750"/>
                  <a:pt x="841689" y="1431182"/>
                </a:cubicBezTo>
                <a:cubicBezTo>
                  <a:pt x="838513" y="1431645"/>
                  <a:pt x="834491" y="1431085"/>
                  <a:pt x="829623" y="1429504"/>
                </a:cubicBezTo>
                <a:cubicBezTo>
                  <a:pt x="824756" y="1427922"/>
                  <a:pt x="816386" y="1424379"/>
                  <a:pt x="804514" y="1418874"/>
                </a:cubicBezTo>
                <a:lnTo>
                  <a:pt x="760720" y="1398568"/>
                </a:lnTo>
                <a:cubicBezTo>
                  <a:pt x="750553" y="1393854"/>
                  <a:pt x="742939" y="1390012"/>
                  <a:pt x="737879" y="1387042"/>
                </a:cubicBezTo>
                <a:cubicBezTo>
                  <a:pt x="732820" y="1384073"/>
                  <a:pt x="728954" y="1381151"/>
                  <a:pt x="726282" y="1378277"/>
                </a:cubicBezTo>
                <a:cubicBezTo>
                  <a:pt x="724425" y="1375735"/>
                  <a:pt x="723380" y="1372883"/>
                  <a:pt x="723147" y="1369720"/>
                </a:cubicBezTo>
                <a:cubicBezTo>
                  <a:pt x="722915" y="1366557"/>
                  <a:pt x="724249" y="1360322"/>
                  <a:pt x="727150" y="1351015"/>
                </a:cubicBezTo>
                <a:close/>
                <a:moveTo>
                  <a:pt x="767150" y="1221528"/>
                </a:moveTo>
                <a:lnTo>
                  <a:pt x="763711" y="1230494"/>
                </a:lnTo>
                <a:cubicBezTo>
                  <a:pt x="766479" y="1234072"/>
                  <a:pt x="767332" y="1237248"/>
                  <a:pt x="766269" y="1240019"/>
                </a:cubicBezTo>
                <a:cubicBezTo>
                  <a:pt x="765759" y="1241348"/>
                  <a:pt x="765207" y="1242419"/>
                  <a:pt x="764611" y="1243234"/>
                </a:cubicBezTo>
                <a:cubicBezTo>
                  <a:pt x="764015" y="1244048"/>
                  <a:pt x="761728" y="1246688"/>
                  <a:pt x="757751" y="1251153"/>
                </a:cubicBezTo>
                <a:cubicBezTo>
                  <a:pt x="751154" y="1258610"/>
                  <a:pt x="746220" y="1266599"/>
                  <a:pt x="742951" y="1275122"/>
                </a:cubicBezTo>
                <a:cubicBezTo>
                  <a:pt x="736817" y="1291112"/>
                  <a:pt x="737034" y="1306234"/>
                  <a:pt x="743599" y="1320486"/>
                </a:cubicBezTo>
                <a:cubicBezTo>
                  <a:pt x="749322" y="1333081"/>
                  <a:pt x="759064" y="1342017"/>
                  <a:pt x="772825" y="1347296"/>
                </a:cubicBezTo>
                <a:cubicBezTo>
                  <a:pt x="784143" y="1351637"/>
                  <a:pt x="795201" y="1352336"/>
                  <a:pt x="805999" y="1349392"/>
                </a:cubicBezTo>
                <a:cubicBezTo>
                  <a:pt x="816798" y="1346447"/>
                  <a:pt x="827298" y="1339941"/>
                  <a:pt x="837502" y="1329872"/>
                </a:cubicBezTo>
                <a:lnTo>
                  <a:pt x="853698" y="1313895"/>
                </a:lnTo>
                <a:cubicBezTo>
                  <a:pt x="860755" y="1306850"/>
                  <a:pt x="867126" y="1302241"/>
                  <a:pt x="872808" y="1300070"/>
                </a:cubicBezTo>
                <a:cubicBezTo>
                  <a:pt x="878490" y="1297899"/>
                  <a:pt x="883887" y="1297794"/>
                  <a:pt x="888999" y="1299754"/>
                </a:cubicBezTo>
                <a:cubicBezTo>
                  <a:pt x="895238" y="1302148"/>
                  <a:pt x="899665" y="1306165"/>
                  <a:pt x="902280" y="1311805"/>
                </a:cubicBezTo>
                <a:cubicBezTo>
                  <a:pt x="904895" y="1317446"/>
                  <a:pt x="905114" y="1323101"/>
                  <a:pt x="902940" y="1328770"/>
                </a:cubicBezTo>
                <a:cubicBezTo>
                  <a:pt x="901329" y="1332970"/>
                  <a:pt x="898489" y="1336855"/>
                  <a:pt x="894420" y="1340428"/>
                </a:cubicBezTo>
                <a:cubicBezTo>
                  <a:pt x="890351" y="1344000"/>
                  <a:pt x="885637" y="1346665"/>
                  <a:pt x="880276" y="1348425"/>
                </a:cubicBezTo>
                <a:cubicBezTo>
                  <a:pt x="876036" y="1349915"/>
                  <a:pt x="872045" y="1350734"/>
                  <a:pt x="868303" y="1350882"/>
                </a:cubicBezTo>
                <a:cubicBezTo>
                  <a:pt x="864560" y="1351029"/>
                  <a:pt x="858554" y="1350514"/>
                  <a:pt x="850284" y="1349337"/>
                </a:cubicBezTo>
                <a:lnTo>
                  <a:pt x="846116" y="1360201"/>
                </a:lnTo>
                <a:lnTo>
                  <a:pt x="895916" y="1376677"/>
                </a:lnTo>
                <a:lnTo>
                  <a:pt x="899592" y="1367093"/>
                </a:lnTo>
                <a:cubicBezTo>
                  <a:pt x="896775" y="1363640"/>
                  <a:pt x="895533" y="1361480"/>
                  <a:pt x="895866" y="1360613"/>
                </a:cubicBezTo>
                <a:cubicBezTo>
                  <a:pt x="896281" y="1359532"/>
                  <a:pt x="896939" y="1358481"/>
                  <a:pt x="897841" y="1357462"/>
                </a:cubicBezTo>
                <a:lnTo>
                  <a:pt x="903819" y="1351310"/>
                </a:lnTo>
                <a:cubicBezTo>
                  <a:pt x="908000" y="1346937"/>
                  <a:pt x="911376" y="1341397"/>
                  <a:pt x="913949" y="1334690"/>
                </a:cubicBezTo>
                <a:cubicBezTo>
                  <a:pt x="919677" y="1319758"/>
                  <a:pt x="917427" y="1304702"/>
                  <a:pt x="907202" y="1289521"/>
                </a:cubicBezTo>
                <a:cubicBezTo>
                  <a:pt x="905574" y="1280525"/>
                  <a:pt x="898782" y="1273734"/>
                  <a:pt x="886826" y="1269148"/>
                </a:cubicBezTo>
                <a:cubicBezTo>
                  <a:pt x="875551" y="1264823"/>
                  <a:pt x="864119" y="1265008"/>
                  <a:pt x="852529" y="1269704"/>
                </a:cubicBezTo>
                <a:cubicBezTo>
                  <a:pt x="844598" y="1272895"/>
                  <a:pt x="834550" y="1280398"/>
                  <a:pt x="822385" y="1292212"/>
                </a:cubicBezTo>
                <a:cubicBezTo>
                  <a:pt x="812366" y="1299725"/>
                  <a:pt x="805466" y="1304779"/>
                  <a:pt x="801686" y="1307375"/>
                </a:cubicBezTo>
                <a:cubicBezTo>
                  <a:pt x="797906" y="1309970"/>
                  <a:pt x="793803" y="1311976"/>
                  <a:pt x="789377" y="1313393"/>
                </a:cubicBezTo>
                <a:cubicBezTo>
                  <a:pt x="783717" y="1315066"/>
                  <a:pt x="777483" y="1314597"/>
                  <a:pt x="770676" y="1311986"/>
                </a:cubicBezTo>
                <a:cubicBezTo>
                  <a:pt x="762497" y="1308849"/>
                  <a:pt x="756391" y="1303015"/>
                  <a:pt x="752358" y="1294484"/>
                </a:cubicBezTo>
                <a:cubicBezTo>
                  <a:pt x="751827" y="1289693"/>
                  <a:pt x="752861" y="1283907"/>
                  <a:pt x="755462" y="1277127"/>
                </a:cubicBezTo>
                <a:cubicBezTo>
                  <a:pt x="759743" y="1265966"/>
                  <a:pt x="771264" y="1256438"/>
                  <a:pt x="790025" y="1248543"/>
                </a:cubicBezTo>
                <a:cubicBezTo>
                  <a:pt x="796130" y="1250532"/>
                  <a:pt x="806994" y="1252330"/>
                  <a:pt x="822619" y="1253937"/>
                </a:cubicBezTo>
                <a:lnTo>
                  <a:pt x="826341" y="1244233"/>
                </a:lnTo>
                <a:close/>
                <a:moveTo>
                  <a:pt x="811064" y="1080872"/>
                </a:moveTo>
                <a:lnTo>
                  <a:pt x="808350" y="1090083"/>
                </a:lnTo>
                <a:cubicBezTo>
                  <a:pt x="811395" y="1093430"/>
                  <a:pt x="812498" y="1096527"/>
                  <a:pt x="811659" y="1099374"/>
                </a:cubicBezTo>
                <a:cubicBezTo>
                  <a:pt x="811257" y="1100739"/>
                  <a:pt x="810791" y="1101851"/>
                  <a:pt x="810262" y="1102711"/>
                </a:cubicBezTo>
                <a:cubicBezTo>
                  <a:pt x="809733" y="1103570"/>
                  <a:pt x="807664" y="1106384"/>
                  <a:pt x="804055" y="1111151"/>
                </a:cubicBezTo>
                <a:cubicBezTo>
                  <a:pt x="798073" y="1119110"/>
                  <a:pt x="793792" y="1127467"/>
                  <a:pt x="791212" y="1136224"/>
                </a:cubicBezTo>
                <a:cubicBezTo>
                  <a:pt x="786372" y="1152651"/>
                  <a:pt x="787792" y="1167707"/>
                  <a:pt x="795472" y="1181391"/>
                </a:cubicBezTo>
                <a:cubicBezTo>
                  <a:pt x="802180" y="1193490"/>
                  <a:pt x="812603" y="1201622"/>
                  <a:pt x="826741" y="1205787"/>
                </a:cubicBezTo>
                <a:cubicBezTo>
                  <a:pt x="838369" y="1209213"/>
                  <a:pt x="849448" y="1209029"/>
                  <a:pt x="859977" y="1205233"/>
                </a:cubicBezTo>
                <a:cubicBezTo>
                  <a:pt x="870506" y="1201438"/>
                  <a:pt x="880455" y="1194116"/>
                  <a:pt x="889824" y="1183266"/>
                </a:cubicBezTo>
                <a:lnTo>
                  <a:pt x="904695" y="1166049"/>
                </a:lnTo>
                <a:cubicBezTo>
                  <a:pt x="911169" y="1158464"/>
                  <a:pt x="917152" y="1153363"/>
                  <a:pt x="922643" y="1150746"/>
                </a:cubicBezTo>
                <a:cubicBezTo>
                  <a:pt x="928135" y="1148129"/>
                  <a:pt x="933506" y="1147594"/>
                  <a:pt x="938758" y="1149141"/>
                </a:cubicBezTo>
                <a:cubicBezTo>
                  <a:pt x="945168" y="1151030"/>
                  <a:pt x="949901" y="1154681"/>
                  <a:pt x="952957" y="1160095"/>
                </a:cubicBezTo>
                <a:cubicBezTo>
                  <a:pt x="956012" y="1165509"/>
                  <a:pt x="956682" y="1171129"/>
                  <a:pt x="954966" y="1176954"/>
                </a:cubicBezTo>
                <a:cubicBezTo>
                  <a:pt x="953695" y="1181268"/>
                  <a:pt x="951174" y="1185368"/>
                  <a:pt x="947402" y="1189253"/>
                </a:cubicBezTo>
                <a:cubicBezTo>
                  <a:pt x="943631" y="1193138"/>
                  <a:pt x="939144" y="1196171"/>
                  <a:pt x="933941" y="1198351"/>
                </a:cubicBezTo>
                <a:cubicBezTo>
                  <a:pt x="929833" y="1200175"/>
                  <a:pt x="925920" y="1201310"/>
                  <a:pt x="922201" y="1201755"/>
                </a:cubicBezTo>
                <a:cubicBezTo>
                  <a:pt x="918482" y="1202200"/>
                  <a:pt x="912454" y="1202165"/>
                  <a:pt x="904116" y="1201650"/>
                </a:cubicBezTo>
                <a:lnTo>
                  <a:pt x="900827" y="1212813"/>
                </a:lnTo>
                <a:lnTo>
                  <a:pt x="951782" y="1225268"/>
                </a:lnTo>
                <a:lnTo>
                  <a:pt x="954683" y="1215421"/>
                </a:lnTo>
                <a:cubicBezTo>
                  <a:pt x="951600" y="1212204"/>
                  <a:pt x="950189" y="1210150"/>
                  <a:pt x="950452" y="1209259"/>
                </a:cubicBezTo>
                <a:cubicBezTo>
                  <a:pt x="950779" y="1208148"/>
                  <a:pt x="951352" y="1207048"/>
                  <a:pt x="952170" y="1205960"/>
                </a:cubicBezTo>
                <a:lnTo>
                  <a:pt x="957638" y="1199352"/>
                </a:lnTo>
                <a:cubicBezTo>
                  <a:pt x="961457" y="1194659"/>
                  <a:pt x="964382" y="1188868"/>
                  <a:pt x="966412" y="1181978"/>
                </a:cubicBezTo>
                <a:cubicBezTo>
                  <a:pt x="970932" y="1166637"/>
                  <a:pt x="967490" y="1151808"/>
                  <a:pt x="956087" y="1137490"/>
                </a:cubicBezTo>
                <a:cubicBezTo>
                  <a:pt x="953748" y="1128652"/>
                  <a:pt x="946437" y="1122424"/>
                  <a:pt x="934153" y="1118805"/>
                </a:cubicBezTo>
                <a:cubicBezTo>
                  <a:pt x="922569" y="1115392"/>
                  <a:pt x="911188" y="1116487"/>
                  <a:pt x="900010" y="1122092"/>
                </a:cubicBezTo>
                <a:cubicBezTo>
                  <a:pt x="892358" y="1125905"/>
                  <a:pt x="882940" y="1134184"/>
                  <a:pt x="871755" y="1146930"/>
                </a:cubicBezTo>
                <a:cubicBezTo>
                  <a:pt x="862366" y="1155217"/>
                  <a:pt x="855891" y="1160805"/>
                  <a:pt x="852329" y="1163694"/>
                </a:cubicBezTo>
                <a:cubicBezTo>
                  <a:pt x="848768" y="1166582"/>
                  <a:pt x="844838" y="1168908"/>
                  <a:pt x="840539" y="1170674"/>
                </a:cubicBezTo>
                <a:cubicBezTo>
                  <a:pt x="835031" y="1172793"/>
                  <a:pt x="828779" y="1172822"/>
                  <a:pt x="821786" y="1170761"/>
                </a:cubicBezTo>
                <a:cubicBezTo>
                  <a:pt x="813383" y="1168286"/>
                  <a:pt x="806831" y="1162957"/>
                  <a:pt x="802132" y="1154774"/>
                </a:cubicBezTo>
                <a:cubicBezTo>
                  <a:pt x="801220" y="1150041"/>
                  <a:pt x="801790" y="1144191"/>
                  <a:pt x="803843" y="1137225"/>
                </a:cubicBezTo>
                <a:cubicBezTo>
                  <a:pt x="807221" y="1125759"/>
                  <a:pt x="817946" y="1115343"/>
                  <a:pt x="836018" y="1105978"/>
                </a:cubicBezTo>
                <a:cubicBezTo>
                  <a:pt x="842262" y="1107474"/>
                  <a:pt x="853235" y="1108401"/>
                  <a:pt x="868938" y="1108758"/>
                </a:cubicBezTo>
                <a:lnTo>
                  <a:pt x="871876" y="1098788"/>
                </a:lnTo>
                <a:close/>
                <a:moveTo>
                  <a:pt x="1085963" y="1050888"/>
                </a:moveTo>
                <a:cubicBezTo>
                  <a:pt x="1079987" y="1049559"/>
                  <a:pt x="1074580" y="1050467"/>
                  <a:pt x="1069743" y="1053613"/>
                </a:cubicBezTo>
                <a:cubicBezTo>
                  <a:pt x="1064906" y="1056760"/>
                  <a:pt x="1061812" y="1061370"/>
                  <a:pt x="1060461" y="1067444"/>
                </a:cubicBezTo>
                <a:cubicBezTo>
                  <a:pt x="1059099" y="1073564"/>
                  <a:pt x="1059956" y="1079100"/>
                  <a:pt x="1063034" y="1084051"/>
                </a:cubicBezTo>
                <a:cubicBezTo>
                  <a:pt x="1066111" y="1089002"/>
                  <a:pt x="1070598" y="1092133"/>
                  <a:pt x="1076495" y="1093445"/>
                </a:cubicBezTo>
                <a:cubicBezTo>
                  <a:pt x="1082221" y="1094719"/>
                  <a:pt x="1087580" y="1093734"/>
                  <a:pt x="1092570" y="1090490"/>
                </a:cubicBezTo>
                <a:cubicBezTo>
                  <a:pt x="1097560" y="1087245"/>
                  <a:pt x="1100717" y="1082647"/>
                  <a:pt x="1102041" y="1076695"/>
                </a:cubicBezTo>
                <a:cubicBezTo>
                  <a:pt x="1103355" y="1070792"/>
                  <a:pt x="1102455" y="1065338"/>
                  <a:pt x="1099343" y="1060333"/>
                </a:cubicBezTo>
                <a:cubicBezTo>
                  <a:pt x="1096231" y="1055329"/>
                  <a:pt x="1091771" y="1052181"/>
                  <a:pt x="1085963" y="1050888"/>
                </a:cubicBezTo>
                <a:close/>
                <a:moveTo>
                  <a:pt x="836631" y="969373"/>
                </a:moveTo>
                <a:lnTo>
                  <a:pt x="816031" y="1061966"/>
                </a:lnTo>
                <a:lnTo>
                  <a:pt x="826990" y="1064405"/>
                </a:lnTo>
                <a:cubicBezTo>
                  <a:pt x="831455" y="1053931"/>
                  <a:pt x="835529" y="1047471"/>
                  <a:pt x="839212" y="1045026"/>
                </a:cubicBezTo>
                <a:cubicBezTo>
                  <a:pt x="841831" y="1043182"/>
                  <a:pt x="844976" y="1042204"/>
                  <a:pt x="848647" y="1042093"/>
                </a:cubicBezTo>
                <a:cubicBezTo>
                  <a:pt x="852318" y="1041981"/>
                  <a:pt x="857040" y="1042567"/>
                  <a:pt x="862813" y="1043852"/>
                </a:cubicBezTo>
                <a:lnTo>
                  <a:pt x="877360" y="1046887"/>
                </a:lnTo>
                <a:lnTo>
                  <a:pt x="995471" y="1073165"/>
                </a:lnTo>
                <a:lnTo>
                  <a:pt x="1002182" y="1008482"/>
                </a:lnTo>
                <a:lnTo>
                  <a:pt x="991195" y="1006038"/>
                </a:lnTo>
                <a:cubicBezTo>
                  <a:pt x="989000" y="1013514"/>
                  <a:pt x="986978" y="1018353"/>
                  <a:pt x="985129" y="1020554"/>
                </a:cubicBezTo>
                <a:cubicBezTo>
                  <a:pt x="983280" y="1022754"/>
                  <a:pt x="980523" y="1024477"/>
                  <a:pt x="976857" y="1025721"/>
                </a:cubicBezTo>
                <a:cubicBezTo>
                  <a:pt x="973852" y="1026851"/>
                  <a:pt x="969804" y="1027164"/>
                  <a:pt x="964711" y="1026658"/>
                </a:cubicBezTo>
                <a:cubicBezTo>
                  <a:pt x="959618" y="1026152"/>
                  <a:pt x="950685" y="1024479"/>
                  <a:pt x="937911" y="1021636"/>
                </a:cubicBezTo>
                <a:lnTo>
                  <a:pt x="890791" y="1011153"/>
                </a:lnTo>
                <a:cubicBezTo>
                  <a:pt x="879850" y="1008719"/>
                  <a:pt x="871592" y="1006592"/>
                  <a:pt x="866015" y="1004771"/>
                </a:cubicBezTo>
                <a:cubicBezTo>
                  <a:pt x="860438" y="1002951"/>
                  <a:pt x="856037" y="1000923"/>
                  <a:pt x="852813" y="998686"/>
                </a:cubicBezTo>
                <a:cubicBezTo>
                  <a:pt x="850456" y="996599"/>
                  <a:pt x="848826" y="994036"/>
                  <a:pt x="847923" y="990995"/>
                </a:cubicBezTo>
                <a:cubicBezTo>
                  <a:pt x="847020" y="987955"/>
                  <a:pt x="846992" y="981579"/>
                  <a:pt x="847838" y="971867"/>
                </a:cubicBezTo>
                <a:close/>
                <a:moveTo>
                  <a:pt x="874567" y="612893"/>
                </a:moveTo>
                <a:lnTo>
                  <a:pt x="866786" y="711158"/>
                </a:lnTo>
                <a:lnTo>
                  <a:pt x="878875" y="712115"/>
                </a:lnTo>
                <a:cubicBezTo>
                  <a:pt x="880130" y="702631"/>
                  <a:pt x="881689" y="695857"/>
                  <a:pt x="883553" y="691794"/>
                </a:cubicBezTo>
                <a:cubicBezTo>
                  <a:pt x="885417" y="687731"/>
                  <a:pt x="888152" y="684205"/>
                  <a:pt x="891757" y="681216"/>
                </a:cubicBezTo>
                <a:cubicBezTo>
                  <a:pt x="895593" y="678028"/>
                  <a:pt x="900509" y="675976"/>
                  <a:pt x="906504" y="675061"/>
                </a:cubicBezTo>
                <a:cubicBezTo>
                  <a:pt x="912498" y="674146"/>
                  <a:pt x="922106" y="674212"/>
                  <a:pt x="935326" y="675259"/>
                </a:cubicBezTo>
                <a:lnTo>
                  <a:pt x="1102670" y="688511"/>
                </a:lnTo>
                <a:lnTo>
                  <a:pt x="862651" y="763372"/>
                </a:lnTo>
                <a:lnTo>
                  <a:pt x="861895" y="772920"/>
                </a:lnTo>
                <a:lnTo>
                  <a:pt x="1090611" y="885562"/>
                </a:lnTo>
                <a:lnTo>
                  <a:pt x="919744" y="872031"/>
                </a:lnTo>
                <a:cubicBezTo>
                  <a:pt x="906848" y="871010"/>
                  <a:pt x="897442" y="869561"/>
                  <a:pt x="891528" y="867684"/>
                </a:cubicBezTo>
                <a:cubicBezTo>
                  <a:pt x="885613" y="865807"/>
                  <a:pt x="881356" y="863654"/>
                  <a:pt x="878756" y="861225"/>
                </a:cubicBezTo>
                <a:cubicBezTo>
                  <a:pt x="875032" y="856320"/>
                  <a:pt x="872546" y="851736"/>
                  <a:pt x="871299" y="847473"/>
                </a:cubicBezTo>
                <a:cubicBezTo>
                  <a:pt x="870051" y="843211"/>
                  <a:pt x="869561" y="836239"/>
                  <a:pt x="869828" y="826557"/>
                </a:cubicBezTo>
                <a:lnTo>
                  <a:pt x="857723" y="825599"/>
                </a:lnTo>
                <a:lnTo>
                  <a:pt x="847195" y="958546"/>
                </a:lnTo>
                <a:lnTo>
                  <a:pt x="859294" y="959504"/>
                </a:lnTo>
                <a:cubicBezTo>
                  <a:pt x="861178" y="944984"/>
                  <a:pt x="865497" y="934725"/>
                  <a:pt x="872251" y="928727"/>
                </a:cubicBezTo>
                <a:cubicBezTo>
                  <a:pt x="875812" y="925567"/>
                  <a:pt x="880646" y="923506"/>
                  <a:pt x="886754" y="922544"/>
                </a:cubicBezTo>
                <a:cubicBezTo>
                  <a:pt x="892862" y="921581"/>
                  <a:pt x="902522" y="921623"/>
                  <a:pt x="915734" y="922669"/>
                </a:cubicBezTo>
                <a:lnTo>
                  <a:pt x="1059881" y="934084"/>
                </a:lnTo>
                <a:cubicBezTo>
                  <a:pt x="1069093" y="934813"/>
                  <a:pt x="1076761" y="935840"/>
                  <a:pt x="1082886" y="937163"/>
                </a:cubicBezTo>
                <a:cubicBezTo>
                  <a:pt x="1087900" y="938082"/>
                  <a:pt x="1091794" y="939274"/>
                  <a:pt x="1094569" y="940738"/>
                </a:cubicBezTo>
                <a:cubicBezTo>
                  <a:pt x="1097344" y="942202"/>
                  <a:pt x="1099832" y="944287"/>
                  <a:pt x="1102031" y="946992"/>
                </a:cubicBezTo>
                <a:cubicBezTo>
                  <a:pt x="1105160" y="950658"/>
                  <a:pt x="1107295" y="954563"/>
                  <a:pt x="1108437" y="958707"/>
                </a:cubicBezTo>
                <a:cubicBezTo>
                  <a:pt x="1109579" y="962850"/>
                  <a:pt x="1110022" y="969727"/>
                  <a:pt x="1109767" y="979339"/>
                </a:cubicBezTo>
                <a:lnTo>
                  <a:pt x="1121919" y="980301"/>
                </a:lnTo>
                <a:lnTo>
                  <a:pt x="1128824" y="893101"/>
                </a:lnTo>
                <a:lnTo>
                  <a:pt x="926580" y="791643"/>
                </a:lnTo>
                <a:lnTo>
                  <a:pt x="1142032" y="726302"/>
                </a:lnTo>
                <a:lnTo>
                  <a:pt x="1149290" y="634648"/>
                </a:lnTo>
                <a:lnTo>
                  <a:pt x="1137138" y="633686"/>
                </a:lnTo>
                <a:cubicBezTo>
                  <a:pt x="1135617" y="644931"/>
                  <a:pt x="1133352" y="652971"/>
                  <a:pt x="1130343" y="657804"/>
                </a:cubicBezTo>
                <a:cubicBezTo>
                  <a:pt x="1127335" y="662638"/>
                  <a:pt x="1123006" y="666286"/>
                  <a:pt x="1117356" y="668750"/>
                </a:cubicBezTo>
                <a:cubicBezTo>
                  <a:pt x="1113257" y="670532"/>
                  <a:pt x="1106639" y="671369"/>
                  <a:pt x="1097500" y="671262"/>
                </a:cubicBezTo>
                <a:cubicBezTo>
                  <a:pt x="1092124" y="671229"/>
                  <a:pt x="1086541" y="670984"/>
                  <a:pt x="1080751" y="670525"/>
                </a:cubicBezTo>
                <a:lnTo>
                  <a:pt x="936605" y="659110"/>
                </a:lnTo>
                <a:cubicBezTo>
                  <a:pt x="923709" y="658089"/>
                  <a:pt x="914303" y="656641"/>
                  <a:pt x="908388" y="654765"/>
                </a:cubicBezTo>
                <a:cubicBezTo>
                  <a:pt x="902473" y="652889"/>
                  <a:pt x="897853" y="650053"/>
                  <a:pt x="894525" y="646255"/>
                </a:cubicBezTo>
                <a:cubicBezTo>
                  <a:pt x="891462" y="642770"/>
                  <a:pt x="889324" y="638856"/>
                  <a:pt x="888112" y="634515"/>
                </a:cubicBezTo>
                <a:cubicBezTo>
                  <a:pt x="886900" y="630174"/>
                  <a:pt x="886419" y="623286"/>
                  <a:pt x="886669" y="613852"/>
                </a:cubicBezTo>
                <a:close/>
                <a:moveTo>
                  <a:pt x="1285745" y="0"/>
                </a:moveTo>
                <a:cubicBezTo>
                  <a:pt x="1572219" y="881678"/>
                  <a:pt x="1258389" y="1847547"/>
                  <a:pt x="508390" y="2392453"/>
                </a:cubicBezTo>
                <a:lnTo>
                  <a:pt x="0" y="1692716"/>
                </a:lnTo>
                <a:lnTo>
                  <a:pt x="62399" y="1646054"/>
                </a:lnTo>
                <a:cubicBezTo>
                  <a:pt x="346037" y="1411976"/>
                  <a:pt x="526827" y="1057730"/>
                  <a:pt x="526827" y="661258"/>
                </a:cubicBezTo>
                <a:cubicBezTo>
                  <a:pt x="526827" y="529101"/>
                  <a:pt x="506739" y="401635"/>
                  <a:pt x="469450" y="281748"/>
                </a:cubicBezTo>
                <a:lnTo>
                  <a:pt x="464047" y="266986"/>
                </a:lnTo>
                <a:close/>
              </a:path>
            </a:pathLst>
          </a:custGeom>
          <a:solidFill>
            <a:srgbClr val="4D657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9458" tIns="2113703" rIns="276776" bIns="1403859" numCol="1" spcCol="1270" anchor="ctr" anchorCtr="0">
            <a:noAutofit/>
          </a:bodyPr>
          <a:lstStyle/>
          <a:p>
            <a:pPr marL="0" lvl="0" indent="0" algn="ctr" defTabSz="1911350">
              <a:lnSpc>
                <a:spcPct val="90000"/>
              </a:lnSpc>
              <a:spcBef>
                <a:spcPct val="0"/>
              </a:spcBef>
              <a:spcAft>
                <a:spcPct val="35000"/>
              </a:spcAft>
              <a:buNone/>
            </a:pPr>
            <a:endParaRPr lang="en-ZA" sz="4300" kern="1200"/>
          </a:p>
        </p:txBody>
      </p:sp>
      <p:sp>
        <p:nvSpPr>
          <p:cNvPr id="63" name="Freeform: Shape 62">
            <a:extLst>
              <a:ext uri="{FF2B5EF4-FFF2-40B4-BE49-F238E27FC236}">
                <a16:creationId xmlns:a16="http://schemas.microsoft.com/office/drawing/2014/main" id="{AE2B8718-205B-D0C5-1798-FE07508082C8}"/>
              </a:ext>
            </a:extLst>
          </p:cNvPr>
          <p:cNvSpPr/>
          <p:nvPr/>
        </p:nvSpPr>
        <p:spPr>
          <a:xfrm>
            <a:off x="4742228" y="4548227"/>
            <a:ext cx="2515574" cy="1108418"/>
          </a:xfrm>
          <a:custGeom>
            <a:avLst/>
            <a:gdLst/>
            <a:ahLst/>
            <a:cxnLst/>
            <a:rect l="l" t="t" r="r" b="b"/>
            <a:pathLst>
              <a:path w="2515574" h="1108418">
                <a:moveTo>
                  <a:pt x="1436200" y="819089"/>
                </a:moveTo>
                <a:cubicBezTo>
                  <a:pt x="1429932" y="819255"/>
                  <a:pt x="1424770" y="821433"/>
                  <a:pt x="1420716" y="825621"/>
                </a:cubicBezTo>
                <a:cubicBezTo>
                  <a:pt x="1416661" y="829809"/>
                  <a:pt x="1414714" y="834923"/>
                  <a:pt x="1414875" y="840962"/>
                </a:cubicBezTo>
                <a:cubicBezTo>
                  <a:pt x="1415030" y="846826"/>
                  <a:pt x="1417288" y="851784"/>
                  <a:pt x="1421648" y="855836"/>
                </a:cubicBezTo>
                <a:cubicBezTo>
                  <a:pt x="1426008" y="859888"/>
                  <a:pt x="1431236" y="861833"/>
                  <a:pt x="1437331" y="861671"/>
                </a:cubicBezTo>
                <a:cubicBezTo>
                  <a:pt x="1443377" y="861511"/>
                  <a:pt x="1448448" y="859313"/>
                  <a:pt x="1452546" y="855078"/>
                </a:cubicBezTo>
                <a:cubicBezTo>
                  <a:pt x="1456644" y="850843"/>
                  <a:pt x="1458614" y="845751"/>
                  <a:pt x="1458457" y="839804"/>
                </a:cubicBezTo>
                <a:cubicBezTo>
                  <a:pt x="1458294" y="833683"/>
                  <a:pt x="1456099" y="828660"/>
                  <a:pt x="1451871" y="824732"/>
                </a:cubicBezTo>
                <a:cubicBezTo>
                  <a:pt x="1447644" y="820805"/>
                  <a:pt x="1442420" y="818924"/>
                  <a:pt x="1436200" y="819089"/>
                </a:cubicBezTo>
                <a:close/>
                <a:moveTo>
                  <a:pt x="1155834" y="806528"/>
                </a:moveTo>
                <a:cubicBezTo>
                  <a:pt x="1149600" y="805853"/>
                  <a:pt x="1144194" y="807320"/>
                  <a:pt x="1139615" y="810927"/>
                </a:cubicBezTo>
                <a:cubicBezTo>
                  <a:pt x="1135036" y="814535"/>
                  <a:pt x="1132422" y="819341"/>
                  <a:pt x="1131772" y="825348"/>
                </a:cubicBezTo>
                <a:cubicBezTo>
                  <a:pt x="1131141" y="831180"/>
                  <a:pt x="1132715" y="836396"/>
                  <a:pt x="1136493" y="840995"/>
                </a:cubicBezTo>
                <a:cubicBezTo>
                  <a:pt x="1140271" y="845595"/>
                  <a:pt x="1145191" y="848222"/>
                  <a:pt x="1151253" y="848878"/>
                </a:cubicBezTo>
                <a:cubicBezTo>
                  <a:pt x="1157265" y="849529"/>
                  <a:pt x="1162586" y="848030"/>
                  <a:pt x="1167214" y="844382"/>
                </a:cubicBezTo>
                <a:cubicBezTo>
                  <a:pt x="1171842" y="840733"/>
                  <a:pt x="1174477" y="835952"/>
                  <a:pt x="1175116" y="830037"/>
                </a:cubicBezTo>
                <a:cubicBezTo>
                  <a:pt x="1175775" y="823950"/>
                  <a:pt x="1174273" y="818677"/>
                  <a:pt x="1170609" y="814219"/>
                </a:cubicBezTo>
                <a:cubicBezTo>
                  <a:pt x="1166946" y="809761"/>
                  <a:pt x="1162021" y="807197"/>
                  <a:pt x="1155834" y="806528"/>
                </a:cubicBezTo>
                <a:close/>
                <a:moveTo>
                  <a:pt x="1476934" y="578137"/>
                </a:moveTo>
                <a:lnTo>
                  <a:pt x="1382111" y="580656"/>
                </a:lnTo>
                <a:lnTo>
                  <a:pt x="1382409" y="591879"/>
                </a:lnTo>
                <a:cubicBezTo>
                  <a:pt x="1393653" y="593665"/>
                  <a:pt x="1400910" y="596047"/>
                  <a:pt x="1404177" y="599025"/>
                </a:cubicBezTo>
                <a:cubicBezTo>
                  <a:pt x="1406602" y="601118"/>
                  <a:pt x="1408315" y="603931"/>
                  <a:pt x="1409315" y="607465"/>
                </a:cubicBezTo>
                <a:cubicBezTo>
                  <a:pt x="1410316" y="610999"/>
                  <a:pt x="1410894" y="615721"/>
                  <a:pt x="1411051" y="621634"/>
                </a:cubicBezTo>
                <a:lnTo>
                  <a:pt x="1411643" y="636482"/>
                </a:lnTo>
                <a:lnTo>
                  <a:pt x="1414856" y="757438"/>
                </a:lnTo>
                <a:lnTo>
                  <a:pt x="1479230" y="748229"/>
                </a:lnTo>
                <a:lnTo>
                  <a:pt x="1478931" y="736977"/>
                </a:lnTo>
                <a:cubicBezTo>
                  <a:pt x="1471146" y="736665"/>
                  <a:pt x="1465961" y="735879"/>
                  <a:pt x="1463377" y="734621"/>
                </a:cubicBezTo>
                <a:cubicBezTo>
                  <a:pt x="1460793" y="733362"/>
                  <a:pt x="1458452" y="731106"/>
                  <a:pt x="1456354" y="727852"/>
                </a:cubicBezTo>
                <a:cubicBezTo>
                  <a:pt x="1454528" y="725212"/>
                  <a:pt x="1453240" y="721361"/>
                  <a:pt x="1452493" y="716298"/>
                </a:cubicBezTo>
                <a:cubicBezTo>
                  <a:pt x="1451746" y="711235"/>
                  <a:pt x="1451199" y="702163"/>
                  <a:pt x="1450851" y="689081"/>
                </a:cubicBezTo>
                <a:lnTo>
                  <a:pt x="1449569" y="640826"/>
                </a:lnTo>
                <a:cubicBezTo>
                  <a:pt x="1449272" y="629622"/>
                  <a:pt x="1449328" y="621094"/>
                  <a:pt x="1449738" y="615242"/>
                </a:cubicBezTo>
                <a:cubicBezTo>
                  <a:pt x="1450149" y="609390"/>
                  <a:pt x="1451047" y="604628"/>
                  <a:pt x="1452433" y="600957"/>
                </a:cubicBezTo>
                <a:cubicBezTo>
                  <a:pt x="1453884" y="598163"/>
                  <a:pt x="1455975" y="595959"/>
                  <a:pt x="1458705" y="594344"/>
                </a:cubicBezTo>
                <a:cubicBezTo>
                  <a:pt x="1461434" y="592730"/>
                  <a:pt x="1467613" y="591153"/>
                  <a:pt x="1477239" y="589613"/>
                </a:cubicBezTo>
                <a:close/>
                <a:moveTo>
                  <a:pt x="1304283" y="574710"/>
                </a:moveTo>
                <a:cubicBezTo>
                  <a:pt x="1287171" y="574014"/>
                  <a:pt x="1272913" y="579055"/>
                  <a:pt x="1261509" y="589835"/>
                </a:cubicBezTo>
                <a:cubicBezTo>
                  <a:pt x="1251407" y="599285"/>
                  <a:pt x="1246056" y="611374"/>
                  <a:pt x="1245456" y="626100"/>
                </a:cubicBezTo>
                <a:cubicBezTo>
                  <a:pt x="1244963" y="638212"/>
                  <a:pt x="1247838" y="648913"/>
                  <a:pt x="1254082" y="658202"/>
                </a:cubicBezTo>
                <a:cubicBezTo>
                  <a:pt x="1260325" y="667491"/>
                  <a:pt x="1269849" y="675360"/>
                  <a:pt x="1282652" y="681806"/>
                </a:cubicBezTo>
                <a:lnTo>
                  <a:pt x="1302970" y="692041"/>
                </a:lnTo>
                <a:cubicBezTo>
                  <a:pt x="1311903" y="696474"/>
                  <a:pt x="1318307" y="701036"/>
                  <a:pt x="1322181" y="705725"/>
                </a:cubicBezTo>
                <a:cubicBezTo>
                  <a:pt x="1326056" y="710414"/>
                  <a:pt x="1327882" y="715494"/>
                  <a:pt x="1327659" y="720964"/>
                </a:cubicBezTo>
                <a:cubicBezTo>
                  <a:pt x="1327387" y="727642"/>
                  <a:pt x="1324998" y="733121"/>
                  <a:pt x="1320490" y="737402"/>
                </a:cubicBezTo>
                <a:cubicBezTo>
                  <a:pt x="1315982" y="741684"/>
                  <a:pt x="1310694" y="743701"/>
                  <a:pt x="1304627" y="743454"/>
                </a:cubicBezTo>
                <a:cubicBezTo>
                  <a:pt x="1300133" y="743271"/>
                  <a:pt x="1295543" y="741823"/>
                  <a:pt x="1290857" y="739111"/>
                </a:cubicBezTo>
                <a:cubicBezTo>
                  <a:pt x="1286171" y="736398"/>
                  <a:pt x="1282137" y="732784"/>
                  <a:pt x="1278756" y="728268"/>
                </a:cubicBezTo>
                <a:cubicBezTo>
                  <a:pt x="1275987" y="724727"/>
                  <a:pt x="1273935" y="721208"/>
                  <a:pt x="1272598" y="717709"/>
                </a:cubicBezTo>
                <a:cubicBezTo>
                  <a:pt x="1271261" y="714210"/>
                  <a:pt x="1269828" y="708355"/>
                  <a:pt x="1268299" y="700143"/>
                </a:cubicBezTo>
                <a:lnTo>
                  <a:pt x="1256671" y="699669"/>
                </a:lnTo>
                <a:lnTo>
                  <a:pt x="1256990" y="752122"/>
                </a:lnTo>
                <a:lnTo>
                  <a:pt x="1267247" y="752540"/>
                </a:lnTo>
                <a:cubicBezTo>
                  <a:pt x="1269617" y="748767"/>
                  <a:pt x="1271266" y="746899"/>
                  <a:pt x="1272194" y="746937"/>
                </a:cubicBezTo>
                <a:cubicBezTo>
                  <a:pt x="1273352" y="746984"/>
                  <a:pt x="1274558" y="747272"/>
                  <a:pt x="1275812" y="747800"/>
                </a:cubicBezTo>
                <a:lnTo>
                  <a:pt x="1283552" y="751496"/>
                </a:lnTo>
                <a:cubicBezTo>
                  <a:pt x="1289033" y="754059"/>
                  <a:pt x="1295362" y="755486"/>
                  <a:pt x="1302539" y="755778"/>
                </a:cubicBezTo>
                <a:cubicBezTo>
                  <a:pt x="1318519" y="756429"/>
                  <a:pt x="1332065" y="749482"/>
                  <a:pt x="1343178" y="734938"/>
                </a:cubicBezTo>
                <a:cubicBezTo>
                  <a:pt x="1351180" y="730518"/>
                  <a:pt x="1355442" y="721911"/>
                  <a:pt x="1355963" y="709116"/>
                </a:cubicBezTo>
                <a:cubicBezTo>
                  <a:pt x="1356454" y="697050"/>
                  <a:pt x="1352622" y="686277"/>
                  <a:pt x="1344466" y="676799"/>
                </a:cubicBezTo>
                <a:cubicBezTo>
                  <a:pt x="1338905" y="670305"/>
                  <a:pt x="1328583" y="663185"/>
                  <a:pt x="1313499" y="655438"/>
                </a:cubicBezTo>
                <a:cubicBezTo>
                  <a:pt x="1303175" y="648348"/>
                  <a:pt x="1296180" y="643427"/>
                  <a:pt x="1292512" y="640676"/>
                </a:cubicBezTo>
                <a:cubicBezTo>
                  <a:pt x="1288844" y="637924"/>
                  <a:pt x="1285631" y="634679"/>
                  <a:pt x="1282872" y="630939"/>
                </a:cubicBezTo>
                <a:cubicBezTo>
                  <a:pt x="1279476" y="626111"/>
                  <a:pt x="1277927" y="620055"/>
                  <a:pt x="1278224" y="612770"/>
                </a:cubicBezTo>
                <a:cubicBezTo>
                  <a:pt x="1278580" y="604017"/>
                  <a:pt x="1282154" y="596366"/>
                  <a:pt x="1288947" y="589817"/>
                </a:cubicBezTo>
                <a:cubicBezTo>
                  <a:pt x="1293316" y="587781"/>
                  <a:pt x="1299129" y="586910"/>
                  <a:pt x="1306385" y="587206"/>
                </a:cubicBezTo>
                <a:cubicBezTo>
                  <a:pt x="1318329" y="587692"/>
                  <a:pt x="1331041" y="595560"/>
                  <a:pt x="1344523" y="610810"/>
                </a:cubicBezTo>
                <a:cubicBezTo>
                  <a:pt x="1344591" y="617230"/>
                  <a:pt x="1346363" y="628099"/>
                  <a:pt x="1349838" y="643417"/>
                </a:cubicBezTo>
                <a:lnTo>
                  <a:pt x="1360222" y="643840"/>
                </a:lnTo>
                <a:lnTo>
                  <a:pt x="1362802" y="580496"/>
                </a:lnTo>
                <a:lnTo>
                  <a:pt x="1353207" y="580105"/>
                </a:lnTo>
                <a:cubicBezTo>
                  <a:pt x="1350702" y="583873"/>
                  <a:pt x="1347966" y="585696"/>
                  <a:pt x="1345000" y="585575"/>
                </a:cubicBezTo>
                <a:cubicBezTo>
                  <a:pt x="1343578" y="585518"/>
                  <a:pt x="1342386" y="585337"/>
                  <a:pt x="1341424" y="585033"/>
                </a:cubicBezTo>
                <a:cubicBezTo>
                  <a:pt x="1340462" y="584729"/>
                  <a:pt x="1337229" y="583407"/>
                  <a:pt x="1331726" y="581066"/>
                </a:cubicBezTo>
                <a:cubicBezTo>
                  <a:pt x="1322552" y="577200"/>
                  <a:pt x="1313404" y="575082"/>
                  <a:pt x="1304283" y="574710"/>
                </a:cubicBezTo>
                <a:close/>
                <a:moveTo>
                  <a:pt x="1134163" y="562999"/>
                </a:moveTo>
                <a:lnTo>
                  <a:pt x="1132956" y="574161"/>
                </a:lnTo>
                <a:cubicBezTo>
                  <a:pt x="1143860" y="577436"/>
                  <a:pt x="1150732" y="580768"/>
                  <a:pt x="1153571" y="584158"/>
                </a:cubicBezTo>
                <a:cubicBezTo>
                  <a:pt x="1155694" y="586556"/>
                  <a:pt x="1157014" y="589573"/>
                  <a:pt x="1157532" y="593209"/>
                </a:cubicBezTo>
                <a:cubicBezTo>
                  <a:pt x="1158050" y="596845"/>
                  <a:pt x="1157992" y="601603"/>
                  <a:pt x="1157355" y="607483"/>
                </a:cubicBezTo>
                <a:lnTo>
                  <a:pt x="1155953" y="622277"/>
                </a:lnTo>
                <a:lnTo>
                  <a:pt x="1142939" y="742574"/>
                </a:lnTo>
                <a:lnTo>
                  <a:pt x="1207967" y="742068"/>
                </a:lnTo>
                <a:lnTo>
                  <a:pt x="1209177" y="730878"/>
                </a:lnTo>
                <a:cubicBezTo>
                  <a:pt x="1201504" y="729526"/>
                  <a:pt x="1196471" y="728053"/>
                  <a:pt x="1194079" y="726460"/>
                </a:cubicBezTo>
                <a:cubicBezTo>
                  <a:pt x="1191686" y="724866"/>
                  <a:pt x="1189669" y="722317"/>
                  <a:pt x="1188026" y="718812"/>
                </a:cubicBezTo>
                <a:cubicBezTo>
                  <a:pt x="1186569" y="715951"/>
                  <a:pt x="1185809" y="711962"/>
                  <a:pt x="1185747" y="706845"/>
                </a:cubicBezTo>
                <a:cubicBezTo>
                  <a:pt x="1185684" y="701728"/>
                  <a:pt x="1186357" y="692663"/>
                  <a:pt x="1187764" y="679653"/>
                </a:cubicBezTo>
                <a:lnTo>
                  <a:pt x="1192956" y="631661"/>
                </a:lnTo>
                <a:cubicBezTo>
                  <a:pt x="1194161" y="620518"/>
                  <a:pt x="1195359" y="612074"/>
                  <a:pt x="1196550" y="606330"/>
                </a:cubicBezTo>
                <a:cubicBezTo>
                  <a:pt x="1197740" y="600585"/>
                  <a:pt x="1199268" y="595987"/>
                  <a:pt x="1201133" y="592534"/>
                </a:cubicBezTo>
                <a:cubicBezTo>
                  <a:pt x="1202946" y="589960"/>
                  <a:pt x="1205313" y="588056"/>
                  <a:pt x="1208234" y="586822"/>
                </a:cubicBezTo>
                <a:cubicBezTo>
                  <a:pt x="1211155" y="585587"/>
                  <a:pt x="1217489" y="584852"/>
                  <a:pt x="1227235" y="584615"/>
                </a:cubicBezTo>
                <a:lnTo>
                  <a:pt x="1228470" y="573201"/>
                </a:lnTo>
                <a:close/>
                <a:moveTo>
                  <a:pt x="1628640" y="562467"/>
                </a:moveTo>
                <a:lnTo>
                  <a:pt x="1614929" y="564354"/>
                </a:lnTo>
                <a:lnTo>
                  <a:pt x="1561061" y="769936"/>
                </a:lnTo>
                <a:cubicBezTo>
                  <a:pt x="1556905" y="785888"/>
                  <a:pt x="1553578" y="797601"/>
                  <a:pt x="1551079" y="805075"/>
                </a:cubicBezTo>
                <a:cubicBezTo>
                  <a:pt x="1548581" y="812549"/>
                  <a:pt x="1546008" y="818571"/>
                  <a:pt x="1543361" y="823141"/>
                </a:cubicBezTo>
                <a:cubicBezTo>
                  <a:pt x="1539834" y="828884"/>
                  <a:pt x="1535861" y="833385"/>
                  <a:pt x="1531440" y="836644"/>
                </a:cubicBezTo>
                <a:cubicBezTo>
                  <a:pt x="1527020" y="839903"/>
                  <a:pt x="1520360" y="842563"/>
                  <a:pt x="1511460" y="844623"/>
                </a:cubicBezTo>
                <a:lnTo>
                  <a:pt x="1513103" y="856557"/>
                </a:lnTo>
                <a:lnTo>
                  <a:pt x="1607606" y="843545"/>
                </a:lnTo>
                <a:lnTo>
                  <a:pt x="1605915" y="831262"/>
                </a:lnTo>
                <a:cubicBezTo>
                  <a:pt x="1598824" y="832238"/>
                  <a:pt x="1593883" y="832518"/>
                  <a:pt x="1591093" y="832101"/>
                </a:cubicBezTo>
                <a:cubicBezTo>
                  <a:pt x="1588303" y="831684"/>
                  <a:pt x="1585662" y="830680"/>
                  <a:pt x="1583170" y="829088"/>
                </a:cubicBezTo>
                <a:cubicBezTo>
                  <a:pt x="1580987" y="827605"/>
                  <a:pt x="1578942" y="825055"/>
                  <a:pt x="1577035" y="821438"/>
                </a:cubicBezTo>
                <a:cubicBezTo>
                  <a:pt x="1575128" y="817821"/>
                  <a:pt x="1573874" y="813832"/>
                  <a:pt x="1573274" y="809471"/>
                </a:cubicBezTo>
                <a:cubicBezTo>
                  <a:pt x="1572134" y="801194"/>
                  <a:pt x="1573423" y="788028"/>
                  <a:pt x="1577141" y="769974"/>
                </a:cubicBezTo>
                <a:lnTo>
                  <a:pt x="1612313" y="625447"/>
                </a:lnTo>
                <a:lnTo>
                  <a:pt x="1686421" y="766441"/>
                </a:lnTo>
                <a:cubicBezTo>
                  <a:pt x="1691314" y="777762"/>
                  <a:pt x="1694247" y="784635"/>
                  <a:pt x="1695218" y="787060"/>
                </a:cubicBezTo>
                <a:cubicBezTo>
                  <a:pt x="1696189" y="789484"/>
                  <a:pt x="1696888" y="792248"/>
                  <a:pt x="1697315" y="795352"/>
                </a:cubicBezTo>
                <a:cubicBezTo>
                  <a:pt x="1697888" y="799510"/>
                  <a:pt x="1697387" y="803430"/>
                  <a:pt x="1695813" y="807110"/>
                </a:cubicBezTo>
                <a:cubicBezTo>
                  <a:pt x="1694239" y="810790"/>
                  <a:pt x="1691940" y="813637"/>
                  <a:pt x="1688916" y="815652"/>
                </a:cubicBezTo>
                <a:cubicBezTo>
                  <a:pt x="1685307" y="818064"/>
                  <a:pt x="1677717" y="820626"/>
                  <a:pt x="1666146" y="823335"/>
                </a:cubicBezTo>
                <a:lnTo>
                  <a:pt x="1667788" y="835260"/>
                </a:lnTo>
                <a:lnTo>
                  <a:pt x="1803942" y="816514"/>
                </a:lnTo>
                <a:lnTo>
                  <a:pt x="1802251" y="804230"/>
                </a:lnTo>
                <a:cubicBezTo>
                  <a:pt x="1792012" y="805640"/>
                  <a:pt x="1784206" y="805783"/>
                  <a:pt x="1778831" y="804660"/>
                </a:cubicBezTo>
                <a:cubicBezTo>
                  <a:pt x="1773456" y="803537"/>
                  <a:pt x="1767399" y="801007"/>
                  <a:pt x="1760660" y="797071"/>
                </a:cubicBezTo>
                <a:cubicBezTo>
                  <a:pt x="1756725" y="791757"/>
                  <a:pt x="1748017" y="776948"/>
                  <a:pt x="1734535" y="752644"/>
                </a:cubicBezTo>
                <a:close/>
                <a:moveTo>
                  <a:pt x="1025970" y="551658"/>
                </a:moveTo>
                <a:cubicBezTo>
                  <a:pt x="1040763" y="554576"/>
                  <a:pt x="1052916" y="565949"/>
                  <a:pt x="1062429" y="585778"/>
                </a:cubicBezTo>
                <a:cubicBezTo>
                  <a:pt x="1066890" y="600714"/>
                  <a:pt x="1066989" y="618989"/>
                  <a:pt x="1062727" y="640602"/>
                </a:cubicBezTo>
                <a:cubicBezTo>
                  <a:pt x="1058538" y="661844"/>
                  <a:pt x="1049947" y="678713"/>
                  <a:pt x="1036955" y="691210"/>
                </a:cubicBezTo>
                <a:cubicBezTo>
                  <a:pt x="1024412" y="703414"/>
                  <a:pt x="1011626" y="708232"/>
                  <a:pt x="998599" y="705663"/>
                </a:cubicBezTo>
                <a:cubicBezTo>
                  <a:pt x="984684" y="702919"/>
                  <a:pt x="974175" y="693885"/>
                  <a:pt x="967071" y="678562"/>
                </a:cubicBezTo>
                <a:cubicBezTo>
                  <a:pt x="963283" y="670268"/>
                  <a:pt x="960825" y="660621"/>
                  <a:pt x="959696" y="649621"/>
                </a:cubicBezTo>
                <a:cubicBezTo>
                  <a:pt x="958567" y="638620"/>
                  <a:pt x="958987" y="628127"/>
                  <a:pt x="960956" y="618140"/>
                </a:cubicBezTo>
                <a:cubicBezTo>
                  <a:pt x="962870" y="608436"/>
                  <a:pt x="966347" y="598646"/>
                  <a:pt x="971388" y="588771"/>
                </a:cubicBezTo>
                <a:cubicBezTo>
                  <a:pt x="976430" y="578896"/>
                  <a:pt x="982000" y="571021"/>
                  <a:pt x="988099" y="565147"/>
                </a:cubicBezTo>
                <a:cubicBezTo>
                  <a:pt x="993771" y="559601"/>
                  <a:pt x="999949" y="555660"/>
                  <a:pt x="1006633" y="553325"/>
                </a:cubicBezTo>
                <a:cubicBezTo>
                  <a:pt x="1013317" y="550990"/>
                  <a:pt x="1019762" y="550434"/>
                  <a:pt x="1025970" y="551658"/>
                </a:cubicBezTo>
                <a:close/>
                <a:moveTo>
                  <a:pt x="988672" y="539875"/>
                </a:moveTo>
                <a:cubicBezTo>
                  <a:pt x="975813" y="542677"/>
                  <a:pt x="963699" y="548294"/>
                  <a:pt x="952330" y="556727"/>
                </a:cubicBezTo>
                <a:cubicBezTo>
                  <a:pt x="933674" y="570519"/>
                  <a:pt x="922227" y="588165"/>
                  <a:pt x="917986" y="609666"/>
                </a:cubicBezTo>
                <a:cubicBezTo>
                  <a:pt x="913709" y="631358"/>
                  <a:pt x="917946" y="652409"/>
                  <a:pt x="930699" y="672822"/>
                </a:cubicBezTo>
                <a:cubicBezTo>
                  <a:pt x="946030" y="697238"/>
                  <a:pt x="967286" y="712126"/>
                  <a:pt x="994467" y="717487"/>
                </a:cubicBezTo>
                <a:cubicBezTo>
                  <a:pt x="1021628" y="722843"/>
                  <a:pt x="1044563" y="717116"/>
                  <a:pt x="1063272" y="700304"/>
                </a:cubicBezTo>
                <a:cubicBezTo>
                  <a:pt x="1087537" y="686528"/>
                  <a:pt x="1101817" y="668748"/>
                  <a:pt x="1106112" y="646967"/>
                </a:cubicBezTo>
                <a:cubicBezTo>
                  <a:pt x="1108195" y="636405"/>
                  <a:pt x="1108236" y="625763"/>
                  <a:pt x="1106234" y="615043"/>
                </a:cubicBezTo>
                <a:cubicBezTo>
                  <a:pt x="1104232" y="604322"/>
                  <a:pt x="1100351" y="594235"/>
                  <a:pt x="1094590" y="584782"/>
                </a:cubicBezTo>
                <a:cubicBezTo>
                  <a:pt x="1079826" y="560520"/>
                  <a:pt x="1058124" y="545565"/>
                  <a:pt x="1029486" y="539918"/>
                </a:cubicBezTo>
                <a:cubicBezTo>
                  <a:pt x="1015136" y="537088"/>
                  <a:pt x="1001531" y="537074"/>
                  <a:pt x="988672" y="539875"/>
                </a:cubicBezTo>
                <a:close/>
                <a:moveTo>
                  <a:pt x="734763" y="456303"/>
                </a:moveTo>
                <a:lnTo>
                  <a:pt x="731218" y="466953"/>
                </a:lnTo>
                <a:cubicBezTo>
                  <a:pt x="741161" y="472463"/>
                  <a:pt x="747157" y="477179"/>
                  <a:pt x="749205" y="481102"/>
                </a:cubicBezTo>
                <a:cubicBezTo>
                  <a:pt x="750765" y="483896"/>
                  <a:pt x="751411" y="487130"/>
                  <a:pt x="751143" y="490803"/>
                </a:cubicBezTo>
                <a:cubicBezTo>
                  <a:pt x="750876" y="494476"/>
                  <a:pt x="749383" y="500394"/>
                  <a:pt x="746666" y="508557"/>
                </a:cubicBezTo>
                <a:lnTo>
                  <a:pt x="720419" y="587395"/>
                </a:lnTo>
                <a:cubicBezTo>
                  <a:pt x="715539" y="602055"/>
                  <a:pt x="717061" y="615225"/>
                  <a:pt x="724985" y="626904"/>
                </a:cubicBezTo>
                <a:cubicBezTo>
                  <a:pt x="732723" y="638357"/>
                  <a:pt x="744963" y="646870"/>
                  <a:pt x="761704" y="652444"/>
                </a:cubicBezTo>
                <a:cubicBezTo>
                  <a:pt x="783992" y="659864"/>
                  <a:pt x="803525" y="657833"/>
                  <a:pt x="820303" y="646352"/>
                </a:cubicBezTo>
                <a:lnTo>
                  <a:pt x="820577" y="645531"/>
                </a:lnTo>
                <a:cubicBezTo>
                  <a:pt x="818431" y="651977"/>
                  <a:pt x="816966" y="660326"/>
                  <a:pt x="816183" y="670580"/>
                </a:cubicBezTo>
                <a:lnTo>
                  <a:pt x="876293" y="682674"/>
                </a:lnTo>
                <a:lnTo>
                  <a:pt x="879843" y="672010"/>
                </a:lnTo>
                <a:cubicBezTo>
                  <a:pt x="872631" y="669062"/>
                  <a:pt x="868024" y="666556"/>
                  <a:pt x="866024" y="664491"/>
                </a:cubicBezTo>
                <a:cubicBezTo>
                  <a:pt x="864024" y="662427"/>
                  <a:pt x="862593" y="659508"/>
                  <a:pt x="861730" y="655734"/>
                </a:cubicBezTo>
                <a:cubicBezTo>
                  <a:pt x="860913" y="652630"/>
                  <a:pt x="861016" y="648570"/>
                  <a:pt x="862040" y="643556"/>
                </a:cubicBezTo>
                <a:cubicBezTo>
                  <a:pt x="863064" y="638542"/>
                  <a:pt x="865642" y="629826"/>
                  <a:pt x="869776" y="617409"/>
                </a:cubicBezTo>
                <a:lnTo>
                  <a:pt x="885024" y="571609"/>
                </a:lnTo>
                <a:cubicBezTo>
                  <a:pt x="888564" y="560975"/>
                  <a:pt x="891525" y="552976"/>
                  <a:pt x="893906" y="547613"/>
                </a:cubicBezTo>
                <a:cubicBezTo>
                  <a:pt x="896288" y="542249"/>
                  <a:pt x="898755" y="538080"/>
                  <a:pt x="901306" y="535104"/>
                </a:cubicBezTo>
                <a:cubicBezTo>
                  <a:pt x="903621" y="532972"/>
                  <a:pt x="906336" y="531612"/>
                  <a:pt x="909451" y="531024"/>
                </a:cubicBezTo>
                <a:cubicBezTo>
                  <a:pt x="912566" y="530437"/>
                  <a:pt x="918907" y="531059"/>
                  <a:pt x="928476" y="532892"/>
                </a:cubicBezTo>
                <a:lnTo>
                  <a:pt x="932102" y="522000"/>
                </a:lnTo>
                <a:lnTo>
                  <a:pt x="842161" y="492057"/>
                </a:lnTo>
                <a:lnTo>
                  <a:pt x="838616" y="502707"/>
                </a:lnTo>
                <a:cubicBezTo>
                  <a:pt x="848559" y="508217"/>
                  <a:pt x="854556" y="512935"/>
                  <a:pt x="856608" y="516861"/>
                </a:cubicBezTo>
                <a:cubicBezTo>
                  <a:pt x="858166" y="519654"/>
                  <a:pt x="858811" y="522888"/>
                  <a:pt x="858543" y="526562"/>
                </a:cubicBezTo>
                <a:cubicBezTo>
                  <a:pt x="858275" y="530236"/>
                  <a:pt x="857203" y="534891"/>
                  <a:pt x="855327" y="540526"/>
                </a:cubicBezTo>
                <a:lnTo>
                  <a:pt x="850932" y="554351"/>
                </a:lnTo>
                <a:lnTo>
                  <a:pt x="837534" y="594595"/>
                </a:lnTo>
                <a:cubicBezTo>
                  <a:pt x="832716" y="609068"/>
                  <a:pt x="828814" y="618992"/>
                  <a:pt x="825828" y="624367"/>
                </a:cubicBezTo>
                <a:cubicBezTo>
                  <a:pt x="822842" y="629742"/>
                  <a:pt x="819921" y="633908"/>
                  <a:pt x="817067" y="636863"/>
                </a:cubicBezTo>
                <a:cubicBezTo>
                  <a:pt x="810576" y="640477"/>
                  <a:pt x="804184" y="642616"/>
                  <a:pt x="797889" y="643279"/>
                </a:cubicBezTo>
                <a:cubicBezTo>
                  <a:pt x="791594" y="643942"/>
                  <a:pt x="785301" y="643226"/>
                  <a:pt x="779010" y="641132"/>
                </a:cubicBezTo>
                <a:cubicBezTo>
                  <a:pt x="773200" y="639198"/>
                  <a:pt x="768271" y="636354"/>
                  <a:pt x="764221" y="632599"/>
                </a:cubicBezTo>
                <a:cubicBezTo>
                  <a:pt x="760170" y="628844"/>
                  <a:pt x="757542" y="624691"/>
                  <a:pt x="756334" y="620139"/>
                </a:cubicBezTo>
                <a:cubicBezTo>
                  <a:pt x="755173" y="615998"/>
                  <a:pt x="755154" y="610760"/>
                  <a:pt x="756277" y="604424"/>
                </a:cubicBezTo>
                <a:cubicBezTo>
                  <a:pt x="757400" y="598088"/>
                  <a:pt x="760146" y="588361"/>
                  <a:pt x="764513" y="575242"/>
                </a:cubicBezTo>
                <a:lnTo>
                  <a:pt x="777638" y="535816"/>
                </a:lnTo>
                <a:cubicBezTo>
                  <a:pt x="781148" y="525275"/>
                  <a:pt x="784096" y="517315"/>
                  <a:pt x="786483" y="511934"/>
                </a:cubicBezTo>
                <a:cubicBezTo>
                  <a:pt x="788871" y="506554"/>
                  <a:pt x="791342" y="502371"/>
                  <a:pt x="793897" y="499386"/>
                </a:cubicBezTo>
                <a:cubicBezTo>
                  <a:pt x="796218" y="497241"/>
                  <a:pt x="798937" y="495873"/>
                  <a:pt x="802052" y="495282"/>
                </a:cubicBezTo>
                <a:cubicBezTo>
                  <a:pt x="805168" y="494691"/>
                  <a:pt x="811510" y="495309"/>
                  <a:pt x="821079" y="497135"/>
                </a:cubicBezTo>
                <a:lnTo>
                  <a:pt x="824704" y="486245"/>
                </a:lnTo>
                <a:close/>
                <a:moveTo>
                  <a:pt x="508390" y="0"/>
                </a:moveTo>
                <a:lnTo>
                  <a:pt x="544239" y="26807"/>
                </a:lnTo>
                <a:cubicBezTo>
                  <a:pt x="747925" y="164416"/>
                  <a:pt x="993473" y="244766"/>
                  <a:pt x="1257787" y="244766"/>
                </a:cubicBezTo>
                <a:cubicBezTo>
                  <a:pt x="1522102" y="244766"/>
                  <a:pt x="1767649" y="164416"/>
                  <a:pt x="1971336" y="26807"/>
                </a:cubicBezTo>
                <a:lnTo>
                  <a:pt x="2007185" y="0"/>
                </a:lnTo>
                <a:lnTo>
                  <a:pt x="2515574" y="699738"/>
                </a:lnTo>
                <a:cubicBezTo>
                  <a:pt x="1765575" y="1244645"/>
                  <a:pt x="749999" y="1244645"/>
                  <a:pt x="0" y="699738"/>
                </a:cubicBezTo>
                <a:close/>
              </a:path>
            </a:pathLst>
          </a:custGeom>
          <a:solidFill>
            <a:srgbClr val="4D657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7810" tIns="3478530" rIns="1527810" bIns="227330" numCol="1" spcCol="1270" anchor="ctr" anchorCtr="0">
            <a:noAutofit/>
          </a:bodyPr>
          <a:lstStyle/>
          <a:p>
            <a:pPr marL="0" lvl="0" indent="0" algn="ctr" defTabSz="2266950">
              <a:lnSpc>
                <a:spcPct val="90000"/>
              </a:lnSpc>
              <a:spcBef>
                <a:spcPct val="0"/>
              </a:spcBef>
              <a:spcAft>
                <a:spcPct val="35000"/>
              </a:spcAft>
              <a:buNone/>
            </a:pPr>
            <a:endParaRPr lang="en-ZA" sz="5100" kern="1200"/>
          </a:p>
        </p:txBody>
      </p:sp>
      <p:sp>
        <p:nvSpPr>
          <p:cNvPr id="65" name="Freeform: Shape 64">
            <a:extLst>
              <a:ext uri="{FF2B5EF4-FFF2-40B4-BE49-F238E27FC236}">
                <a16:creationId xmlns:a16="http://schemas.microsoft.com/office/drawing/2014/main" id="{F263C4CF-B111-029F-A8CD-2A1FDB84682F}"/>
              </a:ext>
            </a:extLst>
          </p:cNvPr>
          <p:cNvSpPr/>
          <p:nvPr/>
        </p:nvSpPr>
        <p:spPr>
          <a:xfrm>
            <a:off x="3802238" y="2802625"/>
            <a:ext cx="1390624" cy="2392453"/>
          </a:xfrm>
          <a:custGeom>
            <a:avLst/>
            <a:gdLst/>
            <a:ahLst/>
            <a:cxnLst/>
            <a:rect l="l" t="t" r="r" b="b"/>
            <a:pathLst>
              <a:path w="1390624" h="2392453">
                <a:moveTo>
                  <a:pt x="834678" y="1556512"/>
                </a:moveTo>
                <a:cubicBezTo>
                  <a:pt x="827153" y="1556676"/>
                  <a:pt x="819856" y="1558184"/>
                  <a:pt x="812787" y="1561037"/>
                </a:cubicBezTo>
                <a:cubicBezTo>
                  <a:pt x="798147" y="1564238"/>
                  <a:pt x="786120" y="1569942"/>
                  <a:pt x="776704" y="1578150"/>
                </a:cubicBezTo>
                <a:cubicBezTo>
                  <a:pt x="762465" y="1590561"/>
                  <a:pt x="753646" y="1605755"/>
                  <a:pt x="750245" y="1623733"/>
                </a:cubicBezTo>
                <a:cubicBezTo>
                  <a:pt x="747149" y="1639343"/>
                  <a:pt x="748898" y="1658835"/>
                  <a:pt x="755492" y="1682208"/>
                </a:cubicBezTo>
                <a:lnTo>
                  <a:pt x="763581" y="1711785"/>
                </a:lnTo>
                <a:cubicBezTo>
                  <a:pt x="771488" y="1739981"/>
                  <a:pt x="767817" y="1760725"/>
                  <a:pt x="752567" y="1774018"/>
                </a:cubicBezTo>
                <a:cubicBezTo>
                  <a:pt x="748790" y="1777310"/>
                  <a:pt x="744367" y="1779921"/>
                  <a:pt x="739298" y="1781851"/>
                </a:cubicBezTo>
                <a:cubicBezTo>
                  <a:pt x="734229" y="1783781"/>
                  <a:pt x="729318" y="1784749"/>
                  <a:pt x="724564" y="1784755"/>
                </a:cubicBezTo>
                <a:cubicBezTo>
                  <a:pt x="712704" y="1784876"/>
                  <a:pt x="702404" y="1779923"/>
                  <a:pt x="693664" y="1769896"/>
                </a:cubicBezTo>
                <a:cubicBezTo>
                  <a:pt x="687631" y="1762974"/>
                  <a:pt x="683978" y="1755325"/>
                  <a:pt x="682708" y="1746950"/>
                </a:cubicBezTo>
                <a:cubicBezTo>
                  <a:pt x="681437" y="1738574"/>
                  <a:pt x="682455" y="1728914"/>
                  <a:pt x="685760" y="1717969"/>
                </a:cubicBezTo>
                <a:cubicBezTo>
                  <a:pt x="687633" y="1711768"/>
                  <a:pt x="690164" y="1705649"/>
                  <a:pt x="693351" y="1699611"/>
                </a:cubicBezTo>
                <a:cubicBezTo>
                  <a:pt x="696538" y="1693574"/>
                  <a:pt x="702157" y="1684371"/>
                  <a:pt x="710209" y="1672002"/>
                </a:cubicBezTo>
                <a:lnTo>
                  <a:pt x="702418" y="1663063"/>
                </a:lnTo>
                <a:lnTo>
                  <a:pt x="638753" y="1720595"/>
                </a:lnTo>
                <a:lnTo>
                  <a:pt x="646549" y="1729539"/>
                </a:lnTo>
                <a:cubicBezTo>
                  <a:pt x="652605" y="1726341"/>
                  <a:pt x="656434" y="1725662"/>
                  <a:pt x="658037" y="1727501"/>
                </a:cubicBezTo>
                <a:cubicBezTo>
                  <a:pt x="658994" y="1728598"/>
                  <a:pt x="659926" y="1730162"/>
                  <a:pt x="660832" y="1732191"/>
                </a:cubicBezTo>
                <a:cubicBezTo>
                  <a:pt x="661738" y="1734220"/>
                  <a:pt x="663113" y="1737869"/>
                  <a:pt x="664958" y="1743140"/>
                </a:cubicBezTo>
                <a:cubicBezTo>
                  <a:pt x="668400" y="1753427"/>
                  <a:pt x="671460" y="1761094"/>
                  <a:pt x="674138" y="1766142"/>
                </a:cubicBezTo>
                <a:cubicBezTo>
                  <a:pt x="676817" y="1771190"/>
                  <a:pt x="680258" y="1776125"/>
                  <a:pt x="684461" y="1780948"/>
                </a:cubicBezTo>
                <a:cubicBezTo>
                  <a:pt x="697617" y="1796041"/>
                  <a:pt x="714093" y="1804660"/>
                  <a:pt x="733889" y="1806804"/>
                </a:cubicBezTo>
                <a:cubicBezTo>
                  <a:pt x="744964" y="1808053"/>
                  <a:pt x="756007" y="1806936"/>
                  <a:pt x="767016" y="1803454"/>
                </a:cubicBezTo>
                <a:cubicBezTo>
                  <a:pt x="778025" y="1799972"/>
                  <a:pt x="787829" y="1794484"/>
                  <a:pt x="796429" y="1786988"/>
                </a:cubicBezTo>
                <a:cubicBezTo>
                  <a:pt x="810559" y="1774672"/>
                  <a:pt x="818609" y="1759743"/>
                  <a:pt x="820578" y="1742203"/>
                </a:cubicBezTo>
                <a:cubicBezTo>
                  <a:pt x="821283" y="1736017"/>
                  <a:pt x="821060" y="1728814"/>
                  <a:pt x="819910" y="1720592"/>
                </a:cubicBezTo>
                <a:cubicBezTo>
                  <a:pt x="818759" y="1712370"/>
                  <a:pt x="816465" y="1701528"/>
                  <a:pt x="813027" y="1688066"/>
                </a:cubicBezTo>
                <a:cubicBezTo>
                  <a:pt x="809181" y="1672798"/>
                  <a:pt x="806794" y="1661212"/>
                  <a:pt x="805867" y="1653308"/>
                </a:cubicBezTo>
                <a:cubicBezTo>
                  <a:pt x="804940" y="1645404"/>
                  <a:pt x="805107" y="1638541"/>
                  <a:pt x="806369" y="1632718"/>
                </a:cubicBezTo>
                <a:cubicBezTo>
                  <a:pt x="807595" y="1627172"/>
                  <a:pt x="810018" y="1621458"/>
                  <a:pt x="813637" y="1615576"/>
                </a:cubicBezTo>
                <a:cubicBezTo>
                  <a:pt x="817257" y="1609694"/>
                  <a:pt x="821365" y="1604750"/>
                  <a:pt x="825961" y="1600743"/>
                </a:cubicBezTo>
                <a:cubicBezTo>
                  <a:pt x="836781" y="1591312"/>
                  <a:pt x="848648" y="1586958"/>
                  <a:pt x="861562" y="1587681"/>
                </a:cubicBezTo>
                <a:cubicBezTo>
                  <a:pt x="874476" y="1588405"/>
                  <a:pt x="885513" y="1594021"/>
                  <a:pt x="894674" y="1604530"/>
                </a:cubicBezTo>
                <a:cubicBezTo>
                  <a:pt x="907866" y="1619665"/>
                  <a:pt x="911091" y="1639090"/>
                  <a:pt x="904349" y="1662806"/>
                </a:cubicBezTo>
                <a:cubicBezTo>
                  <a:pt x="900519" y="1675866"/>
                  <a:pt x="892202" y="1691891"/>
                  <a:pt x="879398" y="1710880"/>
                </a:cubicBezTo>
                <a:lnTo>
                  <a:pt x="886868" y="1720059"/>
                </a:lnTo>
                <a:lnTo>
                  <a:pt x="954367" y="1662057"/>
                </a:lnTo>
                <a:lnTo>
                  <a:pt x="946803" y="1653379"/>
                </a:lnTo>
                <a:cubicBezTo>
                  <a:pt x="940528" y="1655729"/>
                  <a:pt x="935967" y="1655272"/>
                  <a:pt x="933121" y="1652007"/>
                </a:cubicBezTo>
                <a:cubicBezTo>
                  <a:pt x="932163" y="1650907"/>
                  <a:pt x="931409" y="1649701"/>
                  <a:pt x="930859" y="1648389"/>
                </a:cubicBezTo>
                <a:cubicBezTo>
                  <a:pt x="930309" y="1647076"/>
                  <a:pt x="928724" y="1642286"/>
                  <a:pt x="926105" y="1634018"/>
                </a:cubicBezTo>
                <a:cubicBezTo>
                  <a:pt x="920735" y="1617426"/>
                  <a:pt x="912315" y="1602551"/>
                  <a:pt x="900848" y="1589394"/>
                </a:cubicBezTo>
                <a:cubicBezTo>
                  <a:pt x="888198" y="1574883"/>
                  <a:pt x="873894" y="1565102"/>
                  <a:pt x="857935" y="1560053"/>
                </a:cubicBezTo>
                <a:cubicBezTo>
                  <a:pt x="849955" y="1557528"/>
                  <a:pt x="842203" y="1556348"/>
                  <a:pt x="834678" y="1556512"/>
                </a:cubicBezTo>
                <a:close/>
                <a:moveTo>
                  <a:pt x="670636" y="1357539"/>
                </a:moveTo>
                <a:cubicBezTo>
                  <a:pt x="686614" y="1359695"/>
                  <a:pt x="699627" y="1364061"/>
                  <a:pt x="709674" y="1370638"/>
                </a:cubicBezTo>
                <a:cubicBezTo>
                  <a:pt x="719721" y="1377216"/>
                  <a:pt x="728851" y="1387085"/>
                  <a:pt x="737065" y="1400245"/>
                </a:cubicBezTo>
                <a:cubicBezTo>
                  <a:pt x="746345" y="1415113"/>
                  <a:pt x="749082" y="1428188"/>
                  <a:pt x="745277" y="1439470"/>
                </a:cubicBezTo>
                <a:cubicBezTo>
                  <a:pt x="743576" y="1444644"/>
                  <a:pt x="740462" y="1449429"/>
                  <a:pt x="735935" y="1453822"/>
                </a:cubicBezTo>
                <a:cubicBezTo>
                  <a:pt x="731409" y="1458215"/>
                  <a:pt x="723767" y="1463769"/>
                  <a:pt x="713010" y="1470483"/>
                </a:cubicBezTo>
                <a:lnTo>
                  <a:pt x="550990" y="1571608"/>
                </a:lnTo>
                <a:lnTo>
                  <a:pt x="540636" y="1555019"/>
                </a:lnTo>
                <a:cubicBezTo>
                  <a:pt x="531841" y="1540927"/>
                  <a:pt x="526098" y="1529573"/>
                  <a:pt x="523410" y="1520957"/>
                </a:cubicBezTo>
                <a:cubicBezTo>
                  <a:pt x="517282" y="1499741"/>
                  <a:pt x="517619" y="1478743"/>
                  <a:pt x="524420" y="1457964"/>
                </a:cubicBezTo>
                <a:cubicBezTo>
                  <a:pt x="529360" y="1442890"/>
                  <a:pt x="537299" y="1428706"/>
                  <a:pt x="548237" y="1415412"/>
                </a:cubicBezTo>
                <a:cubicBezTo>
                  <a:pt x="559175" y="1402118"/>
                  <a:pt x="572306" y="1390688"/>
                  <a:pt x="587632" y="1381123"/>
                </a:cubicBezTo>
                <a:cubicBezTo>
                  <a:pt x="601388" y="1372537"/>
                  <a:pt x="615622" y="1366329"/>
                  <a:pt x="630335" y="1362500"/>
                </a:cubicBezTo>
                <a:cubicBezTo>
                  <a:pt x="645047" y="1358671"/>
                  <a:pt x="658481" y="1357017"/>
                  <a:pt x="670636" y="1357539"/>
                </a:cubicBezTo>
                <a:close/>
                <a:moveTo>
                  <a:pt x="657330" y="1312385"/>
                </a:moveTo>
                <a:cubicBezTo>
                  <a:pt x="642194" y="1309080"/>
                  <a:pt x="626051" y="1309250"/>
                  <a:pt x="608903" y="1312896"/>
                </a:cubicBezTo>
                <a:cubicBezTo>
                  <a:pt x="591755" y="1316541"/>
                  <a:pt x="575347" y="1323253"/>
                  <a:pt x="559679" y="1333033"/>
                </a:cubicBezTo>
                <a:cubicBezTo>
                  <a:pt x="538302" y="1346375"/>
                  <a:pt x="521236" y="1363212"/>
                  <a:pt x="508481" y="1383543"/>
                </a:cubicBezTo>
                <a:cubicBezTo>
                  <a:pt x="495725" y="1403875"/>
                  <a:pt x="488681" y="1425613"/>
                  <a:pt x="487349" y="1448757"/>
                </a:cubicBezTo>
                <a:cubicBezTo>
                  <a:pt x="485955" y="1472936"/>
                  <a:pt x="491636" y="1497207"/>
                  <a:pt x="504391" y="1521570"/>
                </a:cubicBezTo>
                <a:cubicBezTo>
                  <a:pt x="508092" y="1528710"/>
                  <a:pt x="516195" y="1542299"/>
                  <a:pt x="528701" y="1562336"/>
                </a:cubicBezTo>
                <a:lnTo>
                  <a:pt x="587918" y="1657212"/>
                </a:lnTo>
                <a:lnTo>
                  <a:pt x="598269" y="1650751"/>
                </a:lnTo>
                <a:cubicBezTo>
                  <a:pt x="591495" y="1638509"/>
                  <a:pt x="587746" y="1626697"/>
                  <a:pt x="587022" y="1615315"/>
                </a:cubicBezTo>
                <a:cubicBezTo>
                  <a:pt x="589599" y="1613463"/>
                  <a:pt x="593051" y="1610235"/>
                  <a:pt x="597377" y="1605629"/>
                </a:cubicBezTo>
                <a:cubicBezTo>
                  <a:pt x="601704" y="1601023"/>
                  <a:pt x="609803" y="1595015"/>
                  <a:pt x="621675" y="1587604"/>
                </a:cubicBezTo>
                <a:lnTo>
                  <a:pt x="744340" y="1511043"/>
                </a:lnTo>
                <a:cubicBezTo>
                  <a:pt x="755315" y="1504193"/>
                  <a:pt x="763737" y="1499763"/>
                  <a:pt x="769608" y="1497753"/>
                </a:cubicBezTo>
                <a:cubicBezTo>
                  <a:pt x="775478" y="1495743"/>
                  <a:pt x="780880" y="1495275"/>
                  <a:pt x="785813" y="1496348"/>
                </a:cubicBezTo>
                <a:cubicBezTo>
                  <a:pt x="790442" y="1497347"/>
                  <a:pt x="794476" y="1499173"/>
                  <a:pt x="797916" y="1501826"/>
                </a:cubicBezTo>
                <a:cubicBezTo>
                  <a:pt x="801357" y="1504480"/>
                  <a:pt x="805851" y="1509780"/>
                  <a:pt x="811400" y="1517725"/>
                </a:cubicBezTo>
                <a:lnTo>
                  <a:pt x="821701" y="1511296"/>
                </a:lnTo>
                <a:lnTo>
                  <a:pt x="742861" y="1384981"/>
                </a:lnTo>
                <a:cubicBezTo>
                  <a:pt x="733797" y="1370457"/>
                  <a:pt x="723621" y="1357033"/>
                  <a:pt x="712335" y="1344707"/>
                </a:cubicBezTo>
                <a:cubicBezTo>
                  <a:pt x="696773" y="1327751"/>
                  <a:pt x="678438" y="1316977"/>
                  <a:pt x="657330" y="1312385"/>
                </a:cubicBezTo>
                <a:close/>
                <a:moveTo>
                  <a:pt x="457318" y="1003997"/>
                </a:moveTo>
                <a:lnTo>
                  <a:pt x="446159" y="1008533"/>
                </a:lnTo>
                <a:lnTo>
                  <a:pt x="496316" y="1131920"/>
                </a:lnTo>
                <a:lnTo>
                  <a:pt x="507803" y="1127251"/>
                </a:lnTo>
                <a:cubicBezTo>
                  <a:pt x="501106" y="1110778"/>
                  <a:pt x="498946" y="1098726"/>
                  <a:pt x="501321" y="1091095"/>
                </a:cubicBezTo>
                <a:cubicBezTo>
                  <a:pt x="503695" y="1083464"/>
                  <a:pt x="510285" y="1077453"/>
                  <a:pt x="521088" y="1073062"/>
                </a:cubicBezTo>
                <a:cubicBezTo>
                  <a:pt x="533207" y="1068135"/>
                  <a:pt x="546832" y="1066765"/>
                  <a:pt x="561963" y="1068953"/>
                </a:cubicBezTo>
                <a:cubicBezTo>
                  <a:pt x="566653" y="1072104"/>
                  <a:pt x="572351" y="1076737"/>
                  <a:pt x="579058" y="1082852"/>
                </a:cubicBezTo>
                <a:cubicBezTo>
                  <a:pt x="585764" y="1088966"/>
                  <a:pt x="590887" y="1096375"/>
                  <a:pt x="594425" y="1105079"/>
                </a:cubicBezTo>
                <a:cubicBezTo>
                  <a:pt x="603405" y="1127170"/>
                  <a:pt x="600651" y="1150193"/>
                  <a:pt x="586163" y="1174149"/>
                </a:cubicBezTo>
                <a:cubicBezTo>
                  <a:pt x="578582" y="1186642"/>
                  <a:pt x="568495" y="1197924"/>
                  <a:pt x="555905" y="1207993"/>
                </a:cubicBezTo>
                <a:cubicBezTo>
                  <a:pt x="543315" y="1218063"/>
                  <a:pt x="528869" y="1226411"/>
                  <a:pt x="512568" y="1233038"/>
                </a:cubicBezTo>
                <a:cubicBezTo>
                  <a:pt x="478547" y="1246868"/>
                  <a:pt x="442748" y="1250842"/>
                  <a:pt x="405171" y="1244961"/>
                </a:cubicBezTo>
                <a:cubicBezTo>
                  <a:pt x="392991" y="1240413"/>
                  <a:pt x="382124" y="1234365"/>
                  <a:pt x="372568" y="1226817"/>
                </a:cubicBezTo>
                <a:cubicBezTo>
                  <a:pt x="363012" y="1219269"/>
                  <a:pt x="355451" y="1208649"/>
                  <a:pt x="349885" y="1194957"/>
                </a:cubicBezTo>
                <a:cubicBezTo>
                  <a:pt x="342796" y="1177519"/>
                  <a:pt x="342988" y="1159995"/>
                  <a:pt x="350460" y="1142387"/>
                </a:cubicBezTo>
                <a:cubicBezTo>
                  <a:pt x="357933" y="1124779"/>
                  <a:pt x="373888" y="1105904"/>
                  <a:pt x="398325" y="1085763"/>
                </a:cubicBezTo>
                <a:lnTo>
                  <a:pt x="393238" y="1075165"/>
                </a:lnTo>
                <a:lnTo>
                  <a:pt x="308172" y="1112524"/>
                </a:lnTo>
                <a:lnTo>
                  <a:pt x="312664" y="1123573"/>
                </a:lnTo>
                <a:cubicBezTo>
                  <a:pt x="321560" y="1122921"/>
                  <a:pt x="326628" y="1124120"/>
                  <a:pt x="327868" y="1127171"/>
                </a:cubicBezTo>
                <a:cubicBezTo>
                  <a:pt x="328552" y="1128852"/>
                  <a:pt x="328891" y="1130993"/>
                  <a:pt x="328887" y="1133594"/>
                </a:cubicBezTo>
                <a:lnTo>
                  <a:pt x="328449" y="1144142"/>
                </a:lnTo>
                <a:cubicBezTo>
                  <a:pt x="328095" y="1156723"/>
                  <a:pt x="328728" y="1167699"/>
                  <a:pt x="330350" y="1177068"/>
                </a:cubicBezTo>
                <a:cubicBezTo>
                  <a:pt x="331972" y="1186437"/>
                  <a:pt x="334787" y="1196053"/>
                  <a:pt x="338796" y="1205914"/>
                </a:cubicBezTo>
                <a:cubicBezTo>
                  <a:pt x="345757" y="1223039"/>
                  <a:pt x="355110" y="1238205"/>
                  <a:pt x="366853" y="1251411"/>
                </a:cubicBezTo>
                <a:cubicBezTo>
                  <a:pt x="378597" y="1264617"/>
                  <a:pt x="391947" y="1275105"/>
                  <a:pt x="406905" y="1282875"/>
                </a:cubicBezTo>
                <a:cubicBezTo>
                  <a:pt x="425328" y="1292315"/>
                  <a:pt x="445690" y="1297124"/>
                  <a:pt x="467992" y="1297304"/>
                </a:cubicBezTo>
                <a:cubicBezTo>
                  <a:pt x="490294" y="1297484"/>
                  <a:pt x="512554" y="1293058"/>
                  <a:pt x="534773" y="1284026"/>
                </a:cubicBezTo>
                <a:cubicBezTo>
                  <a:pt x="550981" y="1277437"/>
                  <a:pt x="565383" y="1269016"/>
                  <a:pt x="577978" y="1258762"/>
                </a:cubicBezTo>
                <a:cubicBezTo>
                  <a:pt x="590573" y="1248508"/>
                  <a:pt x="600454" y="1237099"/>
                  <a:pt x="607620" y="1224534"/>
                </a:cubicBezTo>
                <a:cubicBezTo>
                  <a:pt x="617156" y="1207815"/>
                  <a:pt x="622076" y="1189090"/>
                  <a:pt x="622380" y="1168361"/>
                </a:cubicBezTo>
                <a:cubicBezTo>
                  <a:pt x="622684" y="1147631"/>
                  <a:pt x="618400" y="1126353"/>
                  <a:pt x="609528" y="1104529"/>
                </a:cubicBezTo>
                <a:cubicBezTo>
                  <a:pt x="603060" y="1088617"/>
                  <a:pt x="594937" y="1074323"/>
                  <a:pt x="585159" y="1061645"/>
                </a:cubicBezTo>
                <a:cubicBezTo>
                  <a:pt x="575382" y="1048968"/>
                  <a:pt x="564937" y="1039072"/>
                  <a:pt x="553825" y="1031956"/>
                </a:cubicBezTo>
                <a:cubicBezTo>
                  <a:pt x="549262" y="1028702"/>
                  <a:pt x="546611" y="1026167"/>
                  <a:pt x="545873" y="1024351"/>
                </a:cubicBezTo>
                <a:cubicBezTo>
                  <a:pt x="545221" y="1022747"/>
                  <a:pt x="544163" y="1017714"/>
                  <a:pt x="542699" y="1009251"/>
                </a:cubicBezTo>
                <a:lnTo>
                  <a:pt x="534533" y="1013083"/>
                </a:lnTo>
                <a:cubicBezTo>
                  <a:pt x="526455" y="1016873"/>
                  <a:pt x="519906" y="1019788"/>
                  <a:pt x="514884" y="1021829"/>
                </a:cubicBezTo>
                <a:cubicBezTo>
                  <a:pt x="499441" y="1028107"/>
                  <a:pt x="489857" y="1031400"/>
                  <a:pt x="486131" y="1031710"/>
                </a:cubicBezTo>
                <a:cubicBezTo>
                  <a:pt x="479588" y="1031230"/>
                  <a:pt x="474698" y="1029487"/>
                  <a:pt x="471462" y="1026481"/>
                </a:cubicBezTo>
                <a:cubicBezTo>
                  <a:pt x="468226" y="1023474"/>
                  <a:pt x="463511" y="1015979"/>
                  <a:pt x="457318" y="1003997"/>
                </a:cubicBezTo>
                <a:close/>
                <a:moveTo>
                  <a:pt x="419689" y="725380"/>
                </a:moveTo>
                <a:cubicBezTo>
                  <a:pt x="384794" y="731510"/>
                  <a:pt x="366242" y="754539"/>
                  <a:pt x="364032" y="794467"/>
                </a:cubicBezTo>
                <a:cubicBezTo>
                  <a:pt x="359860" y="783916"/>
                  <a:pt x="354175" y="775627"/>
                  <a:pt x="346976" y="769601"/>
                </a:cubicBezTo>
                <a:cubicBezTo>
                  <a:pt x="331506" y="756633"/>
                  <a:pt x="313919" y="751880"/>
                  <a:pt x="294216" y="755341"/>
                </a:cubicBezTo>
                <a:cubicBezTo>
                  <a:pt x="284967" y="756966"/>
                  <a:pt x="276529" y="760395"/>
                  <a:pt x="268902" y="765629"/>
                </a:cubicBezTo>
                <a:cubicBezTo>
                  <a:pt x="261275" y="770862"/>
                  <a:pt x="255029" y="777568"/>
                  <a:pt x="250162" y="785745"/>
                </a:cubicBezTo>
                <a:cubicBezTo>
                  <a:pt x="245201" y="794024"/>
                  <a:pt x="241894" y="803594"/>
                  <a:pt x="240239" y="814455"/>
                </a:cubicBezTo>
                <a:cubicBezTo>
                  <a:pt x="238584" y="825316"/>
                  <a:pt x="238707" y="836156"/>
                  <a:pt x="240607" y="846975"/>
                </a:cubicBezTo>
                <a:cubicBezTo>
                  <a:pt x="243823" y="865279"/>
                  <a:pt x="251581" y="880143"/>
                  <a:pt x="263882" y="891566"/>
                </a:cubicBezTo>
                <a:cubicBezTo>
                  <a:pt x="276183" y="902989"/>
                  <a:pt x="289555" y="907432"/>
                  <a:pt x="303997" y="904895"/>
                </a:cubicBezTo>
                <a:cubicBezTo>
                  <a:pt x="314012" y="903136"/>
                  <a:pt x="321590" y="898460"/>
                  <a:pt x="326730" y="890868"/>
                </a:cubicBezTo>
                <a:cubicBezTo>
                  <a:pt x="331871" y="883276"/>
                  <a:pt x="333534" y="874312"/>
                  <a:pt x="331718" y="863978"/>
                </a:cubicBezTo>
                <a:cubicBezTo>
                  <a:pt x="330861" y="859096"/>
                  <a:pt x="328433" y="853400"/>
                  <a:pt x="324436" y="846887"/>
                </a:cubicBezTo>
                <a:lnTo>
                  <a:pt x="315584" y="849521"/>
                </a:lnTo>
                <a:cubicBezTo>
                  <a:pt x="314967" y="856954"/>
                  <a:pt x="312551" y="862718"/>
                  <a:pt x="308337" y="866814"/>
                </a:cubicBezTo>
                <a:cubicBezTo>
                  <a:pt x="304123" y="870910"/>
                  <a:pt x="298445" y="873585"/>
                  <a:pt x="291303" y="874840"/>
                </a:cubicBezTo>
                <a:cubicBezTo>
                  <a:pt x="281832" y="876504"/>
                  <a:pt x="273587" y="874779"/>
                  <a:pt x="266567" y="869666"/>
                </a:cubicBezTo>
                <a:cubicBezTo>
                  <a:pt x="259548" y="864553"/>
                  <a:pt x="255192" y="857180"/>
                  <a:pt x="253500" y="847546"/>
                </a:cubicBezTo>
                <a:cubicBezTo>
                  <a:pt x="251437" y="835802"/>
                  <a:pt x="254520" y="825023"/>
                  <a:pt x="262750" y="815210"/>
                </a:cubicBezTo>
                <a:cubicBezTo>
                  <a:pt x="267567" y="809400"/>
                  <a:pt x="273683" y="804457"/>
                  <a:pt x="281099" y="800383"/>
                </a:cubicBezTo>
                <a:cubicBezTo>
                  <a:pt x="288515" y="796308"/>
                  <a:pt x="296415" y="793534"/>
                  <a:pt x="304801" y="792061"/>
                </a:cubicBezTo>
                <a:cubicBezTo>
                  <a:pt x="322138" y="789015"/>
                  <a:pt x="336874" y="791800"/>
                  <a:pt x="349007" y="800415"/>
                </a:cubicBezTo>
                <a:cubicBezTo>
                  <a:pt x="357498" y="806473"/>
                  <a:pt x="362431" y="813417"/>
                  <a:pt x="363807" y="821249"/>
                </a:cubicBezTo>
                <a:cubicBezTo>
                  <a:pt x="364219" y="823596"/>
                  <a:pt x="364333" y="825810"/>
                  <a:pt x="364148" y="827889"/>
                </a:cubicBezTo>
                <a:lnTo>
                  <a:pt x="363469" y="835579"/>
                </a:lnTo>
                <a:cubicBezTo>
                  <a:pt x="363239" y="838077"/>
                  <a:pt x="363360" y="840668"/>
                  <a:pt x="363831" y="843352"/>
                </a:cubicBezTo>
                <a:cubicBezTo>
                  <a:pt x="364853" y="849166"/>
                  <a:pt x="367316" y="853797"/>
                  <a:pt x="371221" y="857242"/>
                </a:cubicBezTo>
                <a:cubicBezTo>
                  <a:pt x="375126" y="860688"/>
                  <a:pt x="379651" y="861959"/>
                  <a:pt x="384797" y="861055"/>
                </a:cubicBezTo>
                <a:cubicBezTo>
                  <a:pt x="389416" y="860244"/>
                  <a:pt x="392876" y="857936"/>
                  <a:pt x="395179" y="854131"/>
                </a:cubicBezTo>
                <a:cubicBezTo>
                  <a:pt x="397481" y="850327"/>
                  <a:pt x="398210" y="846024"/>
                  <a:pt x="397367" y="841223"/>
                </a:cubicBezTo>
                <a:cubicBezTo>
                  <a:pt x="396344" y="835402"/>
                  <a:pt x="391687" y="828882"/>
                  <a:pt x="383394" y="821662"/>
                </a:cubicBezTo>
                <a:cubicBezTo>
                  <a:pt x="382148" y="819699"/>
                  <a:pt x="381034" y="817935"/>
                  <a:pt x="380052" y="816372"/>
                </a:cubicBezTo>
                <a:cubicBezTo>
                  <a:pt x="379070" y="814809"/>
                  <a:pt x="378431" y="813184"/>
                  <a:pt x="378134" y="811495"/>
                </a:cubicBezTo>
                <a:cubicBezTo>
                  <a:pt x="376903" y="804490"/>
                  <a:pt x="378851" y="795913"/>
                  <a:pt x="383975" y="785763"/>
                </a:cubicBezTo>
                <a:cubicBezTo>
                  <a:pt x="387996" y="782367"/>
                  <a:pt x="394355" y="778158"/>
                  <a:pt x="403052" y="773137"/>
                </a:cubicBezTo>
                <a:cubicBezTo>
                  <a:pt x="411750" y="768116"/>
                  <a:pt x="420970" y="764749"/>
                  <a:pt x="430714" y="763038"/>
                </a:cubicBezTo>
                <a:cubicBezTo>
                  <a:pt x="439471" y="761499"/>
                  <a:pt x="448412" y="761349"/>
                  <a:pt x="457538" y="762588"/>
                </a:cubicBezTo>
                <a:cubicBezTo>
                  <a:pt x="466663" y="763826"/>
                  <a:pt x="474705" y="766294"/>
                  <a:pt x="481664" y="769992"/>
                </a:cubicBezTo>
                <a:cubicBezTo>
                  <a:pt x="495861" y="777434"/>
                  <a:pt x="504372" y="789199"/>
                  <a:pt x="507198" y="805285"/>
                </a:cubicBezTo>
                <a:cubicBezTo>
                  <a:pt x="508660" y="813605"/>
                  <a:pt x="508321" y="821531"/>
                  <a:pt x="506180" y="829063"/>
                </a:cubicBezTo>
                <a:cubicBezTo>
                  <a:pt x="504040" y="836596"/>
                  <a:pt x="500476" y="842841"/>
                  <a:pt x="495488" y="847800"/>
                </a:cubicBezTo>
                <a:cubicBezTo>
                  <a:pt x="487912" y="855563"/>
                  <a:pt x="479011" y="860342"/>
                  <a:pt x="468787" y="862138"/>
                </a:cubicBezTo>
                <a:cubicBezTo>
                  <a:pt x="462139" y="863306"/>
                  <a:pt x="456335" y="863170"/>
                  <a:pt x="451374" y="861731"/>
                </a:cubicBezTo>
                <a:cubicBezTo>
                  <a:pt x="446413" y="860292"/>
                  <a:pt x="440592" y="856784"/>
                  <a:pt x="433913" y="851209"/>
                </a:cubicBezTo>
                <a:lnTo>
                  <a:pt x="425262" y="854375"/>
                </a:lnTo>
                <a:cubicBezTo>
                  <a:pt x="427726" y="868401"/>
                  <a:pt x="433854" y="878719"/>
                  <a:pt x="443647" y="885329"/>
                </a:cubicBezTo>
                <a:cubicBezTo>
                  <a:pt x="453440" y="891939"/>
                  <a:pt x="464354" y="894187"/>
                  <a:pt x="476390" y="892072"/>
                </a:cubicBezTo>
                <a:cubicBezTo>
                  <a:pt x="483354" y="890849"/>
                  <a:pt x="489906" y="888159"/>
                  <a:pt x="496047" y="884003"/>
                </a:cubicBezTo>
                <a:cubicBezTo>
                  <a:pt x="502188" y="879847"/>
                  <a:pt x="507227" y="874698"/>
                  <a:pt x="511166" y="868558"/>
                </a:cubicBezTo>
                <a:cubicBezTo>
                  <a:pt x="516121" y="860813"/>
                  <a:pt x="519397" y="851363"/>
                  <a:pt x="520994" y="840207"/>
                </a:cubicBezTo>
                <a:cubicBezTo>
                  <a:pt x="522590" y="829050"/>
                  <a:pt x="522331" y="817452"/>
                  <a:pt x="520216" y="805412"/>
                </a:cubicBezTo>
                <a:cubicBezTo>
                  <a:pt x="516711" y="785461"/>
                  <a:pt x="509263" y="768563"/>
                  <a:pt x="497873" y="754718"/>
                </a:cubicBezTo>
                <a:cubicBezTo>
                  <a:pt x="486482" y="740874"/>
                  <a:pt x="472394" y="731670"/>
                  <a:pt x="455608" y="727106"/>
                </a:cubicBezTo>
                <a:cubicBezTo>
                  <a:pt x="443626" y="723853"/>
                  <a:pt x="431653" y="723278"/>
                  <a:pt x="419689" y="725380"/>
                </a:cubicBezTo>
                <a:close/>
                <a:moveTo>
                  <a:pt x="104879" y="0"/>
                </a:moveTo>
                <a:lnTo>
                  <a:pt x="926578" y="266986"/>
                </a:lnTo>
                <a:lnTo>
                  <a:pt x="921174" y="281748"/>
                </a:lnTo>
                <a:cubicBezTo>
                  <a:pt x="883886" y="401635"/>
                  <a:pt x="863798" y="529101"/>
                  <a:pt x="863798" y="661258"/>
                </a:cubicBezTo>
                <a:cubicBezTo>
                  <a:pt x="863798" y="1057730"/>
                  <a:pt x="1044588" y="1411976"/>
                  <a:pt x="1328225" y="1646054"/>
                </a:cubicBezTo>
                <a:lnTo>
                  <a:pt x="1390624" y="1692716"/>
                </a:lnTo>
                <a:lnTo>
                  <a:pt x="882234" y="2392453"/>
                </a:lnTo>
                <a:cubicBezTo>
                  <a:pt x="132235" y="1847547"/>
                  <a:pt x="-181596" y="881677"/>
                  <a:pt x="104879" y="0"/>
                </a:cubicBezTo>
                <a:close/>
              </a:path>
            </a:pathLst>
          </a:custGeom>
          <a:solidFill>
            <a:srgbClr val="4D657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97" tIns="2141643" rIns="3062817" bIns="1431799" numCol="1" spcCol="1270" anchor="ctr" anchorCtr="0">
            <a:noAutofit/>
          </a:bodyPr>
          <a:lstStyle/>
          <a:p>
            <a:pPr marL="0" lvl="0" indent="0" algn="ctr" defTabSz="2889250">
              <a:lnSpc>
                <a:spcPct val="90000"/>
              </a:lnSpc>
              <a:spcBef>
                <a:spcPct val="0"/>
              </a:spcBef>
              <a:spcAft>
                <a:spcPct val="35000"/>
              </a:spcAft>
              <a:buNone/>
            </a:pPr>
            <a:endParaRPr lang="en-ZA" sz="6500" kern="1200"/>
          </a:p>
        </p:txBody>
      </p:sp>
      <p:sp>
        <p:nvSpPr>
          <p:cNvPr id="56" name="Freeform: Shape 55">
            <a:extLst>
              <a:ext uri="{FF2B5EF4-FFF2-40B4-BE49-F238E27FC236}">
                <a16:creationId xmlns:a16="http://schemas.microsoft.com/office/drawing/2014/main" id="{4455AC78-489E-D3F4-13B4-E9AE739A334A}"/>
              </a:ext>
            </a:extLst>
          </p:cNvPr>
          <p:cNvSpPr/>
          <p:nvPr/>
        </p:nvSpPr>
        <p:spPr>
          <a:xfrm>
            <a:off x="3931548" y="1264073"/>
            <a:ext cx="2035142" cy="1745604"/>
          </a:xfrm>
          <a:custGeom>
            <a:avLst/>
            <a:gdLst/>
            <a:ahLst/>
            <a:cxnLst/>
            <a:rect l="l" t="t" r="r" b="b"/>
            <a:pathLst>
              <a:path w="2035142" h="1745604">
                <a:moveTo>
                  <a:pt x="548430" y="1322662"/>
                </a:moveTo>
                <a:cubicBezTo>
                  <a:pt x="558302" y="1322194"/>
                  <a:pt x="568358" y="1323683"/>
                  <a:pt x="578601" y="1327127"/>
                </a:cubicBezTo>
                <a:cubicBezTo>
                  <a:pt x="596366" y="1333100"/>
                  <a:pt x="608517" y="1343216"/>
                  <a:pt x="615055" y="1357474"/>
                </a:cubicBezTo>
                <a:cubicBezTo>
                  <a:pt x="621593" y="1371731"/>
                  <a:pt x="621666" y="1388364"/>
                  <a:pt x="615275" y="1407371"/>
                </a:cubicBezTo>
                <a:cubicBezTo>
                  <a:pt x="610533" y="1421473"/>
                  <a:pt x="605504" y="1430397"/>
                  <a:pt x="600188" y="1434141"/>
                </a:cubicBezTo>
                <a:cubicBezTo>
                  <a:pt x="591978" y="1434915"/>
                  <a:pt x="585033" y="1435017"/>
                  <a:pt x="579353" y="1434449"/>
                </a:cubicBezTo>
                <a:cubicBezTo>
                  <a:pt x="573672" y="1433881"/>
                  <a:pt x="566279" y="1432066"/>
                  <a:pt x="557172" y="1429003"/>
                </a:cubicBezTo>
                <a:lnTo>
                  <a:pt x="484364" y="1404522"/>
                </a:lnTo>
                <a:lnTo>
                  <a:pt x="494233" y="1375170"/>
                </a:lnTo>
                <a:cubicBezTo>
                  <a:pt x="501931" y="1352279"/>
                  <a:pt x="511854" y="1337032"/>
                  <a:pt x="524004" y="1329429"/>
                </a:cubicBezTo>
                <a:cubicBezTo>
                  <a:pt x="530416" y="1325385"/>
                  <a:pt x="538558" y="1323130"/>
                  <a:pt x="548430" y="1322662"/>
                </a:cubicBezTo>
                <a:close/>
                <a:moveTo>
                  <a:pt x="420294" y="1303946"/>
                </a:moveTo>
                <a:cubicBezTo>
                  <a:pt x="429437" y="1303303"/>
                  <a:pt x="438417" y="1304465"/>
                  <a:pt x="447236" y="1307430"/>
                </a:cubicBezTo>
                <a:cubicBezTo>
                  <a:pt x="455568" y="1310232"/>
                  <a:pt x="462632" y="1314373"/>
                  <a:pt x="468426" y="1319855"/>
                </a:cubicBezTo>
                <a:cubicBezTo>
                  <a:pt x="474220" y="1325336"/>
                  <a:pt x="478384" y="1331952"/>
                  <a:pt x="480916" y="1339702"/>
                </a:cubicBezTo>
                <a:cubicBezTo>
                  <a:pt x="481873" y="1342934"/>
                  <a:pt x="482356" y="1346620"/>
                  <a:pt x="482362" y="1350760"/>
                </a:cubicBezTo>
                <a:cubicBezTo>
                  <a:pt x="482369" y="1354900"/>
                  <a:pt x="481749" y="1360506"/>
                  <a:pt x="480500" y="1367578"/>
                </a:cubicBezTo>
                <a:cubicBezTo>
                  <a:pt x="479079" y="1374812"/>
                  <a:pt x="477188" y="1381939"/>
                  <a:pt x="474827" y="1388959"/>
                </a:cubicBezTo>
                <a:lnTo>
                  <a:pt x="471095" y="1400060"/>
                </a:lnTo>
                <a:lnTo>
                  <a:pt x="368164" y="1365450"/>
                </a:lnTo>
                <a:lnTo>
                  <a:pt x="372648" y="1352115"/>
                </a:lnTo>
                <a:cubicBezTo>
                  <a:pt x="376972" y="1339257"/>
                  <a:pt x="380873" y="1329984"/>
                  <a:pt x="384351" y="1324296"/>
                </a:cubicBezTo>
                <a:cubicBezTo>
                  <a:pt x="387829" y="1318609"/>
                  <a:pt x="392194" y="1314085"/>
                  <a:pt x="397445" y="1310725"/>
                </a:cubicBezTo>
                <a:cubicBezTo>
                  <a:pt x="403535" y="1306848"/>
                  <a:pt x="411152" y="1304588"/>
                  <a:pt x="420294" y="1303946"/>
                </a:cubicBezTo>
                <a:close/>
                <a:moveTo>
                  <a:pt x="427288" y="1251619"/>
                </a:moveTo>
                <a:cubicBezTo>
                  <a:pt x="417070" y="1253426"/>
                  <a:pt x="408543" y="1257312"/>
                  <a:pt x="401709" y="1263275"/>
                </a:cubicBezTo>
                <a:cubicBezTo>
                  <a:pt x="391060" y="1272082"/>
                  <a:pt x="382707" y="1283585"/>
                  <a:pt x="376648" y="1297785"/>
                </a:cubicBezTo>
                <a:cubicBezTo>
                  <a:pt x="374791" y="1302315"/>
                  <a:pt x="371855" y="1310549"/>
                  <a:pt x="367840" y="1322490"/>
                </a:cubicBezTo>
                <a:lnTo>
                  <a:pt x="325518" y="1448354"/>
                </a:lnTo>
                <a:lnTo>
                  <a:pt x="337085" y="1452243"/>
                </a:lnTo>
                <a:cubicBezTo>
                  <a:pt x="340577" y="1443417"/>
                  <a:pt x="343739" y="1437223"/>
                  <a:pt x="346569" y="1433660"/>
                </a:cubicBezTo>
                <a:cubicBezTo>
                  <a:pt x="349399" y="1430097"/>
                  <a:pt x="353237" y="1427219"/>
                  <a:pt x="358085" y="1425025"/>
                </a:cubicBezTo>
                <a:cubicBezTo>
                  <a:pt x="362045" y="1423059"/>
                  <a:pt x="367052" y="1422392"/>
                  <a:pt x="373107" y="1423023"/>
                </a:cubicBezTo>
                <a:cubicBezTo>
                  <a:pt x="379162" y="1423653"/>
                  <a:pt x="388366" y="1426045"/>
                  <a:pt x="400719" y="1430199"/>
                </a:cubicBezTo>
                <a:lnTo>
                  <a:pt x="537776" y="1476284"/>
                </a:lnTo>
                <a:cubicBezTo>
                  <a:pt x="550166" y="1480451"/>
                  <a:pt x="558965" y="1484112"/>
                  <a:pt x="564172" y="1487268"/>
                </a:cubicBezTo>
                <a:cubicBezTo>
                  <a:pt x="569379" y="1490424"/>
                  <a:pt x="573148" y="1494347"/>
                  <a:pt x="575479" y="1499037"/>
                </a:cubicBezTo>
                <a:cubicBezTo>
                  <a:pt x="577568" y="1503053"/>
                  <a:pt x="578699" y="1507273"/>
                  <a:pt x="578873" y="1511697"/>
                </a:cubicBezTo>
                <a:cubicBezTo>
                  <a:pt x="579047" y="1516120"/>
                  <a:pt x="577830" y="1522993"/>
                  <a:pt x="575220" y="1532316"/>
                </a:cubicBezTo>
                <a:lnTo>
                  <a:pt x="586730" y="1536186"/>
                </a:lnTo>
                <a:lnTo>
                  <a:pt x="633691" y="1396526"/>
                </a:lnTo>
                <a:cubicBezTo>
                  <a:pt x="639956" y="1377894"/>
                  <a:pt x="643824" y="1362982"/>
                  <a:pt x="645296" y="1351791"/>
                </a:cubicBezTo>
                <a:cubicBezTo>
                  <a:pt x="646768" y="1340601"/>
                  <a:pt x="646123" y="1330248"/>
                  <a:pt x="643361" y="1320735"/>
                </a:cubicBezTo>
                <a:cubicBezTo>
                  <a:pt x="640153" y="1310026"/>
                  <a:pt x="634393" y="1300600"/>
                  <a:pt x="626079" y="1292457"/>
                </a:cubicBezTo>
                <a:cubicBezTo>
                  <a:pt x="617765" y="1284314"/>
                  <a:pt x="607722" y="1278263"/>
                  <a:pt x="595950" y="1274305"/>
                </a:cubicBezTo>
                <a:cubicBezTo>
                  <a:pt x="584328" y="1270397"/>
                  <a:pt x="572683" y="1269060"/>
                  <a:pt x="561018" y="1270295"/>
                </a:cubicBezTo>
                <a:cubicBezTo>
                  <a:pt x="549352" y="1271529"/>
                  <a:pt x="538511" y="1275317"/>
                  <a:pt x="528496" y="1281657"/>
                </a:cubicBezTo>
                <a:cubicBezTo>
                  <a:pt x="522415" y="1285623"/>
                  <a:pt x="516977" y="1290643"/>
                  <a:pt x="512182" y="1296716"/>
                </a:cubicBezTo>
                <a:cubicBezTo>
                  <a:pt x="507387" y="1302790"/>
                  <a:pt x="503122" y="1310700"/>
                  <a:pt x="499388" y="1320446"/>
                </a:cubicBezTo>
                <a:cubicBezTo>
                  <a:pt x="501886" y="1313447"/>
                  <a:pt x="502601" y="1307048"/>
                  <a:pt x="501530" y="1301251"/>
                </a:cubicBezTo>
                <a:cubicBezTo>
                  <a:pt x="500460" y="1295454"/>
                  <a:pt x="498704" y="1290687"/>
                  <a:pt x="496264" y="1286950"/>
                </a:cubicBezTo>
                <a:cubicBezTo>
                  <a:pt x="488354" y="1270956"/>
                  <a:pt x="475779" y="1260060"/>
                  <a:pt x="458539" y="1254263"/>
                </a:cubicBezTo>
                <a:cubicBezTo>
                  <a:pt x="447924" y="1250694"/>
                  <a:pt x="437507" y="1249813"/>
                  <a:pt x="427288" y="1251619"/>
                </a:cubicBezTo>
                <a:close/>
                <a:moveTo>
                  <a:pt x="646891" y="1146383"/>
                </a:moveTo>
                <a:lnTo>
                  <a:pt x="671707" y="1160872"/>
                </a:lnTo>
                <a:cubicBezTo>
                  <a:pt x="685494" y="1168923"/>
                  <a:pt x="694817" y="1176425"/>
                  <a:pt x="699675" y="1183379"/>
                </a:cubicBezTo>
                <a:cubicBezTo>
                  <a:pt x="703954" y="1189176"/>
                  <a:pt x="706351" y="1195123"/>
                  <a:pt x="706865" y="1201221"/>
                </a:cubicBezTo>
                <a:cubicBezTo>
                  <a:pt x="707378" y="1207319"/>
                  <a:pt x="706233" y="1212769"/>
                  <a:pt x="703430" y="1217570"/>
                </a:cubicBezTo>
                <a:cubicBezTo>
                  <a:pt x="700397" y="1222764"/>
                  <a:pt x="695831" y="1225897"/>
                  <a:pt x="689731" y="1226971"/>
                </a:cubicBezTo>
                <a:cubicBezTo>
                  <a:pt x="683630" y="1228044"/>
                  <a:pt x="677237" y="1226628"/>
                  <a:pt x="670550" y="1222724"/>
                </a:cubicBezTo>
                <a:cubicBezTo>
                  <a:pt x="662633" y="1218101"/>
                  <a:pt x="657132" y="1211721"/>
                  <a:pt x="654048" y="1203583"/>
                </a:cubicBezTo>
                <a:cubicBezTo>
                  <a:pt x="652537" y="1199516"/>
                  <a:pt x="651580" y="1195336"/>
                  <a:pt x="651180" y="1191042"/>
                </a:cubicBezTo>
                <a:cubicBezTo>
                  <a:pt x="650779" y="1186748"/>
                  <a:pt x="650664" y="1178447"/>
                  <a:pt x="650835" y="1166141"/>
                </a:cubicBezTo>
                <a:cubicBezTo>
                  <a:pt x="651490" y="1157940"/>
                  <a:pt x="650176" y="1151354"/>
                  <a:pt x="646891" y="1146383"/>
                </a:cubicBezTo>
                <a:close/>
                <a:moveTo>
                  <a:pt x="623345" y="1090913"/>
                </a:moveTo>
                <a:cubicBezTo>
                  <a:pt x="614596" y="1088557"/>
                  <a:pt x="605478" y="1090132"/>
                  <a:pt x="595991" y="1095639"/>
                </a:cubicBezTo>
                <a:cubicBezTo>
                  <a:pt x="589843" y="1099293"/>
                  <a:pt x="583526" y="1104517"/>
                  <a:pt x="577040" y="1111310"/>
                </a:cubicBezTo>
                <a:cubicBezTo>
                  <a:pt x="570554" y="1118103"/>
                  <a:pt x="565198" y="1125119"/>
                  <a:pt x="560972" y="1132356"/>
                </a:cubicBezTo>
                <a:cubicBezTo>
                  <a:pt x="557279" y="1138681"/>
                  <a:pt x="554116" y="1145668"/>
                  <a:pt x="551484" y="1153316"/>
                </a:cubicBezTo>
                <a:cubicBezTo>
                  <a:pt x="548851" y="1160964"/>
                  <a:pt x="547361" y="1167261"/>
                  <a:pt x="547013" y="1172208"/>
                </a:cubicBezTo>
                <a:cubicBezTo>
                  <a:pt x="545886" y="1185238"/>
                  <a:pt x="548912" y="1193849"/>
                  <a:pt x="556090" y="1198040"/>
                </a:cubicBezTo>
                <a:cubicBezTo>
                  <a:pt x="560915" y="1200857"/>
                  <a:pt x="565881" y="1201565"/>
                  <a:pt x="570989" y="1200164"/>
                </a:cubicBezTo>
                <a:cubicBezTo>
                  <a:pt x="576096" y="1198763"/>
                  <a:pt x="580049" y="1195665"/>
                  <a:pt x="582848" y="1190871"/>
                </a:cubicBezTo>
                <a:cubicBezTo>
                  <a:pt x="587214" y="1183394"/>
                  <a:pt x="586895" y="1176291"/>
                  <a:pt x="581892" y="1169561"/>
                </a:cubicBezTo>
                <a:lnTo>
                  <a:pt x="574566" y="1159605"/>
                </a:lnTo>
                <a:cubicBezTo>
                  <a:pt x="571912" y="1155991"/>
                  <a:pt x="570478" y="1152085"/>
                  <a:pt x="570262" y="1147887"/>
                </a:cubicBezTo>
                <a:cubicBezTo>
                  <a:pt x="570046" y="1143689"/>
                  <a:pt x="571063" y="1139663"/>
                  <a:pt x="573313" y="1135810"/>
                </a:cubicBezTo>
                <a:cubicBezTo>
                  <a:pt x="575231" y="1132525"/>
                  <a:pt x="577824" y="1129767"/>
                  <a:pt x="581091" y="1127536"/>
                </a:cubicBezTo>
                <a:cubicBezTo>
                  <a:pt x="584359" y="1125306"/>
                  <a:pt x="587778" y="1123925"/>
                  <a:pt x="591350" y="1123393"/>
                </a:cubicBezTo>
                <a:cubicBezTo>
                  <a:pt x="599418" y="1122119"/>
                  <a:pt x="609607" y="1125076"/>
                  <a:pt x="621918" y="1132264"/>
                </a:cubicBezTo>
                <a:cubicBezTo>
                  <a:pt x="627665" y="1135620"/>
                  <a:pt x="631703" y="1138757"/>
                  <a:pt x="634029" y="1141677"/>
                </a:cubicBezTo>
                <a:cubicBezTo>
                  <a:pt x="636356" y="1144596"/>
                  <a:pt x="637782" y="1148833"/>
                  <a:pt x="638310" y="1154387"/>
                </a:cubicBezTo>
                <a:cubicBezTo>
                  <a:pt x="638655" y="1157366"/>
                  <a:pt x="638336" y="1161533"/>
                  <a:pt x="637353" y="1166890"/>
                </a:cubicBezTo>
                <a:cubicBezTo>
                  <a:pt x="636370" y="1172246"/>
                  <a:pt x="635100" y="1179009"/>
                  <a:pt x="633543" y="1187178"/>
                </a:cubicBezTo>
                <a:cubicBezTo>
                  <a:pt x="629081" y="1200153"/>
                  <a:pt x="626594" y="1209635"/>
                  <a:pt x="626081" y="1215622"/>
                </a:cubicBezTo>
                <a:cubicBezTo>
                  <a:pt x="625568" y="1221609"/>
                  <a:pt x="626239" y="1226506"/>
                  <a:pt x="628095" y="1230313"/>
                </a:cubicBezTo>
                <a:cubicBezTo>
                  <a:pt x="631027" y="1243016"/>
                  <a:pt x="637625" y="1252363"/>
                  <a:pt x="647888" y="1258356"/>
                </a:cubicBezTo>
                <a:cubicBezTo>
                  <a:pt x="659157" y="1264936"/>
                  <a:pt x="670413" y="1266142"/>
                  <a:pt x="681656" y="1261974"/>
                </a:cubicBezTo>
                <a:cubicBezTo>
                  <a:pt x="692900" y="1257807"/>
                  <a:pt x="702399" y="1249082"/>
                  <a:pt x="710154" y="1235800"/>
                </a:cubicBezTo>
                <a:cubicBezTo>
                  <a:pt x="716220" y="1225411"/>
                  <a:pt x="718641" y="1216602"/>
                  <a:pt x="717417" y="1209374"/>
                </a:cubicBezTo>
                <a:cubicBezTo>
                  <a:pt x="718971" y="1200809"/>
                  <a:pt x="718203" y="1191894"/>
                  <a:pt x="715111" y="1182630"/>
                </a:cubicBezTo>
                <a:cubicBezTo>
                  <a:pt x="722302" y="1183444"/>
                  <a:pt x="728467" y="1182751"/>
                  <a:pt x="733606" y="1180551"/>
                </a:cubicBezTo>
                <a:cubicBezTo>
                  <a:pt x="741423" y="1177220"/>
                  <a:pt x="747912" y="1171135"/>
                  <a:pt x="753073" y="1162296"/>
                </a:cubicBezTo>
                <a:cubicBezTo>
                  <a:pt x="762588" y="1145999"/>
                  <a:pt x="761158" y="1131056"/>
                  <a:pt x="748782" y="1117465"/>
                </a:cubicBezTo>
                <a:lnTo>
                  <a:pt x="740803" y="1122764"/>
                </a:lnTo>
                <a:cubicBezTo>
                  <a:pt x="742946" y="1128959"/>
                  <a:pt x="744049" y="1133083"/>
                  <a:pt x="744112" y="1135136"/>
                </a:cubicBezTo>
                <a:cubicBezTo>
                  <a:pt x="744175" y="1137189"/>
                  <a:pt x="743374" y="1139642"/>
                  <a:pt x="741709" y="1142493"/>
                </a:cubicBezTo>
                <a:cubicBezTo>
                  <a:pt x="738549" y="1147905"/>
                  <a:pt x="733437" y="1149533"/>
                  <a:pt x="726372" y="1147379"/>
                </a:cubicBezTo>
                <a:cubicBezTo>
                  <a:pt x="722386" y="1146146"/>
                  <a:pt x="715182" y="1142488"/>
                  <a:pt x="704763" y="1136404"/>
                </a:cubicBezTo>
                <a:lnTo>
                  <a:pt x="642182" y="1099864"/>
                </a:lnTo>
                <a:cubicBezTo>
                  <a:pt x="634022" y="1095099"/>
                  <a:pt x="627743" y="1092115"/>
                  <a:pt x="623345" y="1090913"/>
                </a:cubicBezTo>
                <a:close/>
                <a:moveTo>
                  <a:pt x="724753" y="918603"/>
                </a:moveTo>
                <a:cubicBezTo>
                  <a:pt x="711524" y="921910"/>
                  <a:pt x="698864" y="931490"/>
                  <a:pt x="686775" y="947342"/>
                </a:cubicBezTo>
                <a:cubicBezTo>
                  <a:pt x="678118" y="958694"/>
                  <a:pt x="672126" y="970725"/>
                  <a:pt x="668799" y="983434"/>
                </a:cubicBezTo>
                <a:cubicBezTo>
                  <a:pt x="665472" y="996143"/>
                  <a:pt x="666108" y="1009912"/>
                  <a:pt x="670707" y="1024742"/>
                </a:cubicBezTo>
                <a:cubicBezTo>
                  <a:pt x="670852" y="1033373"/>
                  <a:pt x="674275" y="1042883"/>
                  <a:pt x="680975" y="1053272"/>
                </a:cubicBezTo>
                <a:cubicBezTo>
                  <a:pt x="687675" y="1063662"/>
                  <a:pt x="695804" y="1072502"/>
                  <a:pt x="705364" y="1079792"/>
                </a:cubicBezTo>
                <a:cubicBezTo>
                  <a:pt x="724957" y="1094733"/>
                  <a:pt x="745833" y="1100998"/>
                  <a:pt x="767992" y="1098586"/>
                </a:cubicBezTo>
                <a:cubicBezTo>
                  <a:pt x="790665" y="1096004"/>
                  <a:pt x="810374" y="1083735"/>
                  <a:pt x="827120" y="1061776"/>
                </a:cubicBezTo>
                <a:cubicBezTo>
                  <a:pt x="837656" y="1047959"/>
                  <a:pt x="843356" y="1035008"/>
                  <a:pt x="844218" y="1022921"/>
                </a:cubicBezTo>
                <a:cubicBezTo>
                  <a:pt x="845081" y="1010835"/>
                  <a:pt x="840177" y="997550"/>
                  <a:pt x="829505" y="983067"/>
                </a:cubicBezTo>
                <a:lnTo>
                  <a:pt x="820788" y="989654"/>
                </a:lnTo>
                <a:cubicBezTo>
                  <a:pt x="826499" y="999689"/>
                  <a:pt x="830031" y="1008095"/>
                  <a:pt x="831384" y="1014872"/>
                </a:cubicBezTo>
                <a:cubicBezTo>
                  <a:pt x="832058" y="1023720"/>
                  <a:pt x="828916" y="1032706"/>
                  <a:pt x="821958" y="1041830"/>
                </a:cubicBezTo>
                <a:cubicBezTo>
                  <a:pt x="813509" y="1052911"/>
                  <a:pt x="801779" y="1059291"/>
                  <a:pt x="786770" y="1060970"/>
                </a:cubicBezTo>
                <a:cubicBezTo>
                  <a:pt x="777020" y="1062107"/>
                  <a:pt x="766751" y="1061058"/>
                  <a:pt x="755965" y="1057824"/>
                </a:cubicBezTo>
                <a:cubicBezTo>
                  <a:pt x="745178" y="1054591"/>
                  <a:pt x="735299" y="1049553"/>
                  <a:pt x="726325" y="1042710"/>
                </a:cubicBezTo>
                <a:cubicBezTo>
                  <a:pt x="716552" y="1035256"/>
                  <a:pt x="707964" y="1025942"/>
                  <a:pt x="700561" y="1014766"/>
                </a:cubicBezTo>
                <a:cubicBezTo>
                  <a:pt x="695693" y="1007383"/>
                  <a:pt x="692282" y="1000614"/>
                  <a:pt x="690327" y="994459"/>
                </a:cubicBezTo>
                <a:cubicBezTo>
                  <a:pt x="688372" y="988303"/>
                  <a:pt x="687612" y="982066"/>
                  <a:pt x="688048" y="975747"/>
                </a:cubicBezTo>
                <a:cubicBezTo>
                  <a:pt x="688531" y="968696"/>
                  <a:pt x="690836" y="962464"/>
                  <a:pt x="694963" y="957053"/>
                </a:cubicBezTo>
                <a:cubicBezTo>
                  <a:pt x="697951" y="953135"/>
                  <a:pt x="701465" y="950593"/>
                  <a:pt x="705505" y="949428"/>
                </a:cubicBezTo>
                <a:cubicBezTo>
                  <a:pt x="707450" y="948881"/>
                  <a:pt x="709419" y="948771"/>
                  <a:pt x="711411" y="949100"/>
                </a:cubicBezTo>
                <a:cubicBezTo>
                  <a:pt x="713403" y="949428"/>
                  <a:pt x="717062" y="950545"/>
                  <a:pt x="722389" y="952451"/>
                </a:cubicBezTo>
                <a:cubicBezTo>
                  <a:pt x="736549" y="957389"/>
                  <a:pt x="746797" y="955702"/>
                  <a:pt x="753135" y="947392"/>
                </a:cubicBezTo>
                <a:cubicBezTo>
                  <a:pt x="756242" y="943317"/>
                  <a:pt x="757427" y="938764"/>
                  <a:pt x="756687" y="933733"/>
                </a:cubicBezTo>
                <a:cubicBezTo>
                  <a:pt x="755948" y="928703"/>
                  <a:pt x="753505" y="924606"/>
                  <a:pt x="749359" y="921445"/>
                </a:cubicBezTo>
                <a:cubicBezTo>
                  <a:pt x="743406" y="916904"/>
                  <a:pt x="735203" y="915957"/>
                  <a:pt x="724753" y="918603"/>
                </a:cubicBezTo>
                <a:close/>
                <a:moveTo>
                  <a:pt x="1102260" y="786516"/>
                </a:moveTo>
                <a:cubicBezTo>
                  <a:pt x="1110017" y="785932"/>
                  <a:pt x="1116585" y="788830"/>
                  <a:pt x="1121961" y="795210"/>
                </a:cubicBezTo>
                <a:cubicBezTo>
                  <a:pt x="1128867" y="803404"/>
                  <a:pt x="1130774" y="813326"/>
                  <a:pt x="1127682" y="824978"/>
                </a:cubicBezTo>
                <a:cubicBezTo>
                  <a:pt x="1124590" y="836629"/>
                  <a:pt x="1116657" y="847837"/>
                  <a:pt x="1103886" y="858601"/>
                </a:cubicBezTo>
                <a:cubicBezTo>
                  <a:pt x="1091873" y="868726"/>
                  <a:pt x="1080216" y="874519"/>
                  <a:pt x="1068913" y="875981"/>
                </a:cubicBezTo>
                <a:cubicBezTo>
                  <a:pt x="1057610" y="877443"/>
                  <a:pt x="1048976" y="874635"/>
                  <a:pt x="1043011" y="867558"/>
                </a:cubicBezTo>
                <a:cubicBezTo>
                  <a:pt x="1039290" y="863142"/>
                  <a:pt x="1037404" y="858787"/>
                  <a:pt x="1037352" y="854491"/>
                </a:cubicBezTo>
                <a:cubicBezTo>
                  <a:pt x="1037301" y="850196"/>
                  <a:pt x="1038848" y="846723"/>
                  <a:pt x="1041992" y="844073"/>
                </a:cubicBezTo>
                <a:cubicBezTo>
                  <a:pt x="1043814" y="842537"/>
                  <a:pt x="1045724" y="841654"/>
                  <a:pt x="1047720" y="841424"/>
                </a:cubicBezTo>
                <a:cubicBezTo>
                  <a:pt x="1049716" y="841193"/>
                  <a:pt x="1053253" y="841836"/>
                  <a:pt x="1058331" y="843351"/>
                </a:cubicBezTo>
                <a:lnTo>
                  <a:pt x="1064473" y="835612"/>
                </a:lnTo>
                <a:lnTo>
                  <a:pt x="1061136" y="831653"/>
                </a:lnTo>
                <a:cubicBezTo>
                  <a:pt x="1058931" y="829036"/>
                  <a:pt x="1056493" y="827028"/>
                  <a:pt x="1053823" y="825627"/>
                </a:cubicBezTo>
                <a:lnTo>
                  <a:pt x="1045631" y="823389"/>
                </a:lnTo>
                <a:lnTo>
                  <a:pt x="1052475" y="819545"/>
                </a:lnTo>
                <a:lnTo>
                  <a:pt x="1076338" y="799433"/>
                </a:lnTo>
                <a:cubicBezTo>
                  <a:pt x="1085862" y="791406"/>
                  <a:pt x="1094503" y="787100"/>
                  <a:pt x="1102260" y="786516"/>
                </a:cubicBezTo>
                <a:close/>
                <a:moveTo>
                  <a:pt x="980674" y="681123"/>
                </a:moveTo>
                <a:cubicBezTo>
                  <a:pt x="991323" y="683919"/>
                  <a:pt x="1001573" y="691160"/>
                  <a:pt x="1011422" y="702846"/>
                </a:cubicBezTo>
                <a:cubicBezTo>
                  <a:pt x="1021013" y="714226"/>
                  <a:pt x="1026555" y="724424"/>
                  <a:pt x="1028049" y="733440"/>
                </a:cubicBezTo>
                <a:cubicBezTo>
                  <a:pt x="1029543" y="742456"/>
                  <a:pt x="1027279" y="749502"/>
                  <a:pt x="1021258" y="754576"/>
                </a:cubicBezTo>
                <a:cubicBezTo>
                  <a:pt x="1015311" y="759588"/>
                  <a:pt x="1007762" y="760780"/>
                  <a:pt x="998609" y="758152"/>
                </a:cubicBezTo>
                <a:cubicBezTo>
                  <a:pt x="989457" y="755524"/>
                  <a:pt x="980580" y="749108"/>
                  <a:pt x="971980" y="738904"/>
                </a:cubicBezTo>
                <a:cubicBezTo>
                  <a:pt x="967813" y="733960"/>
                  <a:pt x="964267" y="728498"/>
                  <a:pt x="961344" y="722519"/>
                </a:cubicBezTo>
                <a:cubicBezTo>
                  <a:pt x="958420" y="716540"/>
                  <a:pt x="956584" y="711087"/>
                  <a:pt x="955837" y="706159"/>
                </a:cubicBezTo>
                <a:cubicBezTo>
                  <a:pt x="954403" y="696720"/>
                  <a:pt x="956677" y="689481"/>
                  <a:pt x="962656" y="684441"/>
                </a:cubicBezTo>
                <a:cubicBezTo>
                  <a:pt x="967564" y="680304"/>
                  <a:pt x="973570" y="679199"/>
                  <a:pt x="980674" y="681123"/>
                </a:cubicBezTo>
                <a:close/>
                <a:moveTo>
                  <a:pt x="1024402" y="621955"/>
                </a:moveTo>
                <a:cubicBezTo>
                  <a:pt x="1019285" y="622420"/>
                  <a:pt x="1013950" y="624994"/>
                  <a:pt x="1008395" y="629675"/>
                </a:cubicBezTo>
                <a:cubicBezTo>
                  <a:pt x="1003586" y="633729"/>
                  <a:pt x="999856" y="638305"/>
                  <a:pt x="997205" y="643404"/>
                </a:cubicBezTo>
                <a:cubicBezTo>
                  <a:pt x="994554" y="648503"/>
                  <a:pt x="992805" y="654345"/>
                  <a:pt x="991958" y="660930"/>
                </a:cubicBezTo>
                <a:cubicBezTo>
                  <a:pt x="976952" y="661977"/>
                  <a:pt x="964313" y="666829"/>
                  <a:pt x="954042" y="675485"/>
                </a:cubicBezTo>
                <a:cubicBezTo>
                  <a:pt x="947344" y="681131"/>
                  <a:pt x="941954" y="688043"/>
                  <a:pt x="937873" y="696221"/>
                </a:cubicBezTo>
                <a:cubicBezTo>
                  <a:pt x="933793" y="704400"/>
                  <a:pt x="932329" y="711715"/>
                  <a:pt x="933484" y="718166"/>
                </a:cubicBezTo>
                <a:cubicBezTo>
                  <a:pt x="930887" y="735906"/>
                  <a:pt x="934189" y="750233"/>
                  <a:pt x="943389" y="761150"/>
                </a:cubicBezTo>
                <a:cubicBezTo>
                  <a:pt x="950618" y="769726"/>
                  <a:pt x="959780" y="775348"/>
                  <a:pt x="970876" y="778016"/>
                </a:cubicBezTo>
                <a:cubicBezTo>
                  <a:pt x="981972" y="780684"/>
                  <a:pt x="992274" y="779537"/>
                  <a:pt x="1001782" y="774575"/>
                </a:cubicBezTo>
                <a:cubicBezTo>
                  <a:pt x="994787" y="782072"/>
                  <a:pt x="990460" y="788164"/>
                  <a:pt x="988801" y="792851"/>
                </a:cubicBezTo>
                <a:cubicBezTo>
                  <a:pt x="984976" y="804548"/>
                  <a:pt x="986532" y="814510"/>
                  <a:pt x="993468" y="822739"/>
                </a:cubicBezTo>
                <a:cubicBezTo>
                  <a:pt x="999984" y="830471"/>
                  <a:pt x="1007605" y="833220"/>
                  <a:pt x="1016331" y="830985"/>
                </a:cubicBezTo>
                <a:lnTo>
                  <a:pt x="1027343" y="829874"/>
                </a:lnTo>
                <a:lnTo>
                  <a:pt x="1019543" y="839696"/>
                </a:lnTo>
                <a:lnTo>
                  <a:pt x="1018487" y="843997"/>
                </a:lnTo>
                <a:lnTo>
                  <a:pt x="1011901" y="837660"/>
                </a:lnTo>
                <a:cubicBezTo>
                  <a:pt x="1004492" y="844178"/>
                  <a:pt x="999008" y="848030"/>
                  <a:pt x="995451" y="849215"/>
                </a:cubicBezTo>
                <a:cubicBezTo>
                  <a:pt x="989801" y="850997"/>
                  <a:pt x="985109" y="852097"/>
                  <a:pt x="981376" y="852514"/>
                </a:cubicBezTo>
                <a:cubicBezTo>
                  <a:pt x="977642" y="852931"/>
                  <a:pt x="969848" y="853580"/>
                  <a:pt x="957993" y="854462"/>
                </a:cubicBezTo>
                <a:lnTo>
                  <a:pt x="945100" y="854839"/>
                </a:lnTo>
                <a:cubicBezTo>
                  <a:pt x="945356" y="854006"/>
                  <a:pt x="941568" y="853699"/>
                  <a:pt x="933737" y="853917"/>
                </a:cubicBezTo>
                <a:lnTo>
                  <a:pt x="862796" y="851460"/>
                </a:lnTo>
                <a:lnTo>
                  <a:pt x="862157" y="822540"/>
                </a:lnTo>
                <a:lnTo>
                  <a:pt x="861208" y="812909"/>
                </a:lnTo>
                <a:cubicBezTo>
                  <a:pt x="860457" y="797959"/>
                  <a:pt x="860860" y="787543"/>
                  <a:pt x="862416" y="781661"/>
                </a:cubicBezTo>
                <a:cubicBezTo>
                  <a:pt x="863973" y="775779"/>
                  <a:pt x="868757" y="768675"/>
                  <a:pt x="876770" y="760349"/>
                </a:cubicBezTo>
                <a:lnTo>
                  <a:pt x="867980" y="751890"/>
                </a:lnTo>
                <a:lnTo>
                  <a:pt x="810070" y="812064"/>
                </a:lnTo>
                <a:lnTo>
                  <a:pt x="818705" y="820374"/>
                </a:lnTo>
                <a:cubicBezTo>
                  <a:pt x="825125" y="814427"/>
                  <a:pt x="828969" y="811179"/>
                  <a:pt x="830235" y="810632"/>
                </a:cubicBezTo>
                <a:cubicBezTo>
                  <a:pt x="835095" y="808361"/>
                  <a:pt x="838876" y="808526"/>
                  <a:pt x="841578" y="811126"/>
                </a:cubicBezTo>
                <a:cubicBezTo>
                  <a:pt x="843942" y="813401"/>
                  <a:pt x="845644" y="816599"/>
                  <a:pt x="846685" y="820719"/>
                </a:cubicBezTo>
                <a:cubicBezTo>
                  <a:pt x="847727" y="824839"/>
                  <a:pt x="848782" y="831464"/>
                  <a:pt x="849853" y="840592"/>
                </a:cubicBezTo>
                <a:lnTo>
                  <a:pt x="856870" y="889573"/>
                </a:lnTo>
                <a:lnTo>
                  <a:pt x="715458" y="753482"/>
                </a:lnTo>
                <a:lnTo>
                  <a:pt x="676067" y="805224"/>
                </a:lnTo>
                <a:lnTo>
                  <a:pt x="684322" y="813167"/>
                </a:lnTo>
                <a:cubicBezTo>
                  <a:pt x="690066" y="807943"/>
                  <a:pt x="694297" y="804850"/>
                  <a:pt x="697015" y="803889"/>
                </a:cubicBezTo>
                <a:cubicBezTo>
                  <a:pt x="699732" y="802928"/>
                  <a:pt x="702625" y="802794"/>
                  <a:pt x="705694" y="803486"/>
                </a:cubicBezTo>
                <a:cubicBezTo>
                  <a:pt x="709472" y="804205"/>
                  <a:pt x="713446" y="806143"/>
                  <a:pt x="717616" y="809300"/>
                </a:cubicBezTo>
                <a:cubicBezTo>
                  <a:pt x="721785" y="812457"/>
                  <a:pt x="728553" y="818542"/>
                  <a:pt x="737920" y="827556"/>
                </a:cubicBezTo>
                <a:lnTo>
                  <a:pt x="848823" y="934287"/>
                </a:lnTo>
                <a:cubicBezTo>
                  <a:pt x="856926" y="942084"/>
                  <a:pt x="862893" y="948219"/>
                  <a:pt x="866724" y="952691"/>
                </a:cubicBezTo>
                <a:cubicBezTo>
                  <a:pt x="870554" y="957162"/>
                  <a:pt x="873267" y="961194"/>
                  <a:pt x="874863" y="964784"/>
                </a:cubicBezTo>
                <a:cubicBezTo>
                  <a:pt x="875800" y="967803"/>
                  <a:pt x="875866" y="970846"/>
                  <a:pt x="875060" y="973915"/>
                </a:cubicBezTo>
                <a:cubicBezTo>
                  <a:pt x="874254" y="976983"/>
                  <a:pt x="870968" y="982443"/>
                  <a:pt x="865201" y="990294"/>
                </a:cubicBezTo>
                <a:lnTo>
                  <a:pt x="873471" y="998253"/>
                </a:lnTo>
                <a:lnTo>
                  <a:pt x="939232" y="929921"/>
                </a:lnTo>
                <a:lnTo>
                  <a:pt x="931144" y="922138"/>
                </a:lnTo>
                <a:cubicBezTo>
                  <a:pt x="921882" y="928752"/>
                  <a:pt x="915035" y="932143"/>
                  <a:pt x="910605" y="932309"/>
                </a:cubicBezTo>
                <a:cubicBezTo>
                  <a:pt x="907405" y="932516"/>
                  <a:pt x="904204" y="931708"/>
                  <a:pt x="901003" y="929885"/>
                </a:cubicBezTo>
                <a:cubicBezTo>
                  <a:pt x="897802" y="928062"/>
                  <a:pt x="894061" y="925091"/>
                  <a:pt x="889782" y="920973"/>
                </a:cubicBezTo>
                <a:lnTo>
                  <a:pt x="878910" y="910783"/>
                </a:lnTo>
                <a:lnTo>
                  <a:pt x="866815" y="899143"/>
                </a:lnTo>
                <a:lnTo>
                  <a:pt x="864556" y="886119"/>
                </a:lnTo>
                <a:lnTo>
                  <a:pt x="929969" y="888845"/>
                </a:lnTo>
                <a:lnTo>
                  <a:pt x="938246" y="890019"/>
                </a:lnTo>
                <a:cubicBezTo>
                  <a:pt x="943113" y="890158"/>
                  <a:pt x="946513" y="891158"/>
                  <a:pt x="948445" y="893017"/>
                </a:cubicBezTo>
                <a:cubicBezTo>
                  <a:pt x="949922" y="894438"/>
                  <a:pt x="950483" y="895983"/>
                  <a:pt x="950129" y="897652"/>
                </a:cubicBezTo>
                <a:cubicBezTo>
                  <a:pt x="949545" y="900079"/>
                  <a:pt x="946981" y="904150"/>
                  <a:pt x="942436" y="909864"/>
                </a:cubicBezTo>
                <a:lnTo>
                  <a:pt x="950794" y="917907"/>
                </a:lnTo>
                <a:lnTo>
                  <a:pt x="1017309" y="848790"/>
                </a:lnTo>
                <a:lnTo>
                  <a:pt x="1016402" y="852484"/>
                </a:lnTo>
                <a:cubicBezTo>
                  <a:pt x="1015967" y="861864"/>
                  <a:pt x="1018900" y="870292"/>
                  <a:pt x="1025201" y="877767"/>
                </a:cubicBezTo>
                <a:cubicBezTo>
                  <a:pt x="1033088" y="887126"/>
                  <a:pt x="1044130" y="891690"/>
                  <a:pt x="1058326" y="891459"/>
                </a:cubicBezTo>
                <a:cubicBezTo>
                  <a:pt x="1073401" y="893781"/>
                  <a:pt x="1092286" y="885378"/>
                  <a:pt x="1114982" y="866249"/>
                </a:cubicBezTo>
                <a:cubicBezTo>
                  <a:pt x="1136053" y="848490"/>
                  <a:pt x="1148774" y="831042"/>
                  <a:pt x="1153145" y="813905"/>
                </a:cubicBezTo>
                <a:cubicBezTo>
                  <a:pt x="1157549" y="796577"/>
                  <a:pt x="1153823" y="780879"/>
                  <a:pt x="1141967" y="766812"/>
                </a:cubicBezTo>
                <a:cubicBezTo>
                  <a:pt x="1131173" y="754005"/>
                  <a:pt x="1119878" y="749548"/>
                  <a:pt x="1108082" y="753442"/>
                </a:cubicBezTo>
                <a:cubicBezTo>
                  <a:pt x="1096370" y="751108"/>
                  <a:pt x="1086616" y="751812"/>
                  <a:pt x="1078820" y="755553"/>
                </a:cubicBezTo>
                <a:cubicBezTo>
                  <a:pt x="1071024" y="759294"/>
                  <a:pt x="1062685" y="764907"/>
                  <a:pt x="1053805" y="772392"/>
                </a:cubicBezTo>
                <a:lnTo>
                  <a:pt x="1029013" y="793287"/>
                </a:lnTo>
                <a:cubicBezTo>
                  <a:pt x="1018634" y="802035"/>
                  <a:pt x="1011607" y="804229"/>
                  <a:pt x="1007932" y="799870"/>
                </a:cubicBezTo>
                <a:cubicBezTo>
                  <a:pt x="1003394" y="794486"/>
                  <a:pt x="1007340" y="785873"/>
                  <a:pt x="1019769" y="774033"/>
                </a:cubicBezTo>
                <a:cubicBezTo>
                  <a:pt x="1029887" y="764312"/>
                  <a:pt x="1035619" y="758644"/>
                  <a:pt x="1036966" y="757029"/>
                </a:cubicBezTo>
                <a:cubicBezTo>
                  <a:pt x="1043305" y="749270"/>
                  <a:pt x="1047852" y="740806"/>
                  <a:pt x="1050608" y="731637"/>
                </a:cubicBezTo>
                <a:cubicBezTo>
                  <a:pt x="1056292" y="712737"/>
                  <a:pt x="1053167" y="696208"/>
                  <a:pt x="1041235" y="682051"/>
                </a:cubicBezTo>
                <a:cubicBezTo>
                  <a:pt x="1031830" y="670892"/>
                  <a:pt x="1019259" y="664238"/>
                  <a:pt x="1003522" y="662087"/>
                </a:cubicBezTo>
                <a:cubicBezTo>
                  <a:pt x="1004749" y="657876"/>
                  <a:pt x="1006791" y="654566"/>
                  <a:pt x="1009649" y="652158"/>
                </a:cubicBezTo>
                <a:cubicBezTo>
                  <a:pt x="1012126" y="650070"/>
                  <a:pt x="1014695" y="649295"/>
                  <a:pt x="1017358" y="649833"/>
                </a:cubicBezTo>
                <a:lnTo>
                  <a:pt x="1024561" y="651387"/>
                </a:lnTo>
                <a:cubicBezTo>
                  <a:pt x="1031288" y="652848"/>
                  <a:pt x="1036758" y="651802"/>
                  <a:pt x="1040973" y="648250"/>
                </a:cubicBezTo>
                <a:cubicBezTo>
                  <a:pt x="1044038" y="645667"/>
                  <a:pt x="1045640" y="642440"/>
                  <a:pt x="1045779" y="638570"/>
                </a:cubicBezTo>
                <a:cubicBezTo>
                  <a:pt x="1045919" y="634699"/>
                  <a:pt x="1044709" y="631246"/>
                  <a:pt x="1042150" y="628210"/>
                </a:cubicBezTo>
                <a:cubicBezTo>
                  <a:pt x="1038133" y="623444"/>
                  <a:pt x="1032217" y="621359"/>
                  <a:pt x="1024402" y="621955"/>
                </a:cubicBezTo>
                <a:close/>
                <a:moveTo>
                  <a:pt x="1146509" y="539368"/>
                </a:moveTo>
                <a:cubicBezTo>
                  <a:pt x="1142505" y="537554"/>
                  <a:pt x="1136619" y="539389"/>
                  <a:pt x="1128852" y="544872"/>
                </a:cubicBezTo>
                <a:cubicBezTo>
                  <a:pt x="1116814" y="553372"/>
                  <a:pt x="1108444" y="564309"/>
                  <a:pt x="1103744" y="577682"/>
                </a:cubicBezTo>
                <a:cubicBezTo>
                  <a:pt x="1101181" y="584975"/>
                  <a:pt x="1102070" y="591643"/>
                  <a:pt x="1106411" y="597687"/>
                </a:cubicBezTo>
                <a:cubicBezTo>
                  <a:pt x="1103117" y="593020"/>
                  <a:pt x="1096176" y="585597"/>
                  <a:pt x="1085589" y="575418"/>
                </a:cubicBezTo>
                <a:lnTo>
                  <a:pt x="1042696" y="614932"/>
                </a:lnTo>
                <a:lnTo>
                  <a:pt x="1049162" y="624091"/>
                </a:lnTo>
                <a:cubicBezTo>
                  <a:pt x="1055813" y="620031"/>
                  <a:pt x="1060562" y="617807"/>
                  <a:pt x="1063410" y="617421"/>
                </a:cubicBezTo>
                <a:cubicBezTo>
                  <a:pt x="1066259" y="617034"/>
                  <a:pt x="1069458" y="617612"/>
                  <a:pt x="1073008" y="619155"/>
                </a:cubicBezTo>
                <a:cubicBezTo>
                  <a:pt x="1075993" y="620338"/>
                  <a:pt x="1079200" y="622828"/>
                  <a:pt x="1082631" y="626625"/>
                </a:cubicBezTo>
                <a:cubicBezTo>
                  <a:pt x="1086062" y="630422"/>
                  <a:pt x="1091552" y="637666"/>
                  <a:pt x="1099100" y="648357"/>
                </a:cubicBezTo>
                <a:lnTo>
                  <a:pt x="1126941" y="687791"/>
                </a:lnTo>
                <a:cubicBezTo>
                  <a:pt x="1133405" y="696947"/>
                  <a:pt x="1138091" y="704073"/>
                  <a:pt x="1140998" y="709171"/>
                </a:cubicBezTo>
                <a:cubicBezTo>
                  <a:pt x="1143905" y="714269"/>
                  <a:pt x="1145800" y="718728"/>
                  <a:pt x="1146683" y="722547"/>
                </a:cubicBezTo>
                <a:cubicBezTo>
                  <a:pt x="1147028" y="725675"/>
                  <a:pt x="1146513" y="728667"/>
                  <a:pt x="1145140" y="731524"/>
                </a:cubicBezTo>
                <a:cubicBezTo>
                  <a:pt x="1143766" y="734381"/>
                  <a:pt x="1139505" y="739118"/>
                  <a:pt x="1132356" y="745737"/>
                </a:cubicBezTo>
                <a:lnTo>
                  <a:pt x="1138977" y="755115"/>
                </a:lnTo>
                <a:lnTo>
                  <a:pt x="1216415" y="700441"/>
                </a:lnTo>
                <a:lnTo>
                  <a:pt x="1209942" y="691272"/>
                </a:lnTo>
                <a:cubicBezTo>
                  <a:pt x="1199611" y="696011"/>
                  <a:pt x="1192256" y="698044"/>
                  <a:pt x="1187877" y="697372"/>
                </a:cubicBezTo>
                <a:cubicBezTo>
                  <a:pt x="1184704" y="696970"/>
                  <a:pt x="1181719" y="695573"/>
                  <a:pt x="1178920" y="693180"/>
                </a:cubicBezTo>
                <a:cubicBezTo>
                  <a:pt x="1176122" y="690788"/>
                  <a:pt x="1173010" y="687166"/>
                  <a:pt x="1169586" y="682316"/>
                </a:cubicBezTo>
                <a:lnTo>
                  <a:pt x="1160837" y="670266"/>
                </a:lnTo>
                <a:lnTo>
                  <a:pt x="1137399" y="637069"/>
                </a:lnTo>
                <a:cubicBezTo>
                  <a:pt x="1125846" y="620706"/>
                  <a:pt x="1118906" y="606980"/>
                  <a:pt x="1116579" y="595892"/>
                </a:cubicBezTo>
                <a:cubicBezTo>
                  <a:pt x="1114252" y="584803"/>
                  <a:pt x="1115962" y="577230"/>
                  <a:pt x="1121709" y="573173"/>
                </a:cubicBezTo>
                <a:cubicBezTo>
                  <a:pt x="1126062" y="570099"/>
                  <a:pt x="1131072" y="569126"/>
                  <a:pt x="1136739" y="570254"/>
                </a:cubicBezTo>
                <a:lnTo>
                  <a:pt x="1148641" y="571665"/>
                </a:lnTo>
                <a:cubicBezTo>
                  <a:pt x="1152570" y="573369"/>
                  <a:pt x="1156849" y="572588"/>
                  <a:pt x="1161476" y="569321"/>
                </a:cubicBezTo>
                <a:cubicBezTo>
                  <a:pt x="1165514" y="566470"/>
                  <a:pt x="1167948" y="562821"/>
                  <a:pt x="1168777" y="558375"/>
                </a:cubicBezTo>
                <a:cubicBezTo>
                  <a:pt x="1169605" y="553929"/>
                  <a:pt x="1168657" y="549775"/>
                  <a:pt x="1165930" y="545914"/>
                </a:cubicBezTo>
                <a:cubicBezTo>
                  <a:pt x="1162375" y="540878"/>
                  <a:pt x="1155901" y="538696"/>
                  <a:pt x="1146509" y="539368"/>
                </a:cubicBezTo>
                <a:close/>
                <a:moveTo>
                  <a:pt x="1268810" y="482701"/>
                </a:moveTo>
                <a:cubicBezTo>
                  <a:pt x="1275739" y="482704"/>
                  <a:pt x="1283047" y="484454"/>
                  <a:pt x="1290733" y="487952"/>
                </a:cubicBezTo>
                <a:cubicBezTo>
                  <a:pt x="1299010" y="491776"/>
                  <a:pt x="1307160" y="497493"/>
                  <a:pt x="1315184" y="505102"/>
                </a:cubicBezTo>
                <a:cubicBezTo>
                  <a:pt x="1323208" y="512712"/>
                  <a:pt x="1329727" y="520946"/>
                  <a:pt x="1334739" y="529805"/>
                </a:cubicBezTo>
                <a:cubicBezTo>
                  <a:pt x="1339610" y="538413"/>
                  <a:pt x="1343350" y="548106"/>
                  <a:pt x="1345960" y="558882"/>
                </a:cubicBezTo>
                <a:cubicBezTo>
                  <a:pt x="1348570" y="569657"/>
                  <a:pt x="1349475" y="579261"/>
                  <a:pt x="1348675" y="587691"/>
                </a:cubicBezTo>
                <a:cubicBezTo>
                  <a:pt x="1347986" y="595594"/>
                  <a:pt x="1345867" y="602609"/>
                  <a:pt x="1342318" y="608735"/>
                </a:cubicBezTo>
                <a:cubicBezTo>
                  <a:pt x="1338769" y="614861"/>
                  <a:pt x="1334241" y="619482"/>
                  <a:pt x="1328735" y="622598"/>
                </a:cubicBezTo>
                <a:cubicBezTo>
                  <a:pt x="1315611" y="630023"/>
                  <a:pt x="1298982" y="629314"/>
                  <a:pt x="1278845" y="620469"/>
                </a:cubicBezTo>
                <a:cubicBezTo>
                  <a:pt x="1265730" y="612045"/>
                  <a:pt x="1253748" y="598246"/>
                  <a:pt x="1242899" y="579073"/>
                </a:cubicBezTo>
                <a:cubicBezTo>
                  <a:pt x="1232237" y="560229"/>
                  <a:pt x="1227763" y="541835"/>
                  <a:pt x="1229477" y="523890"/>
                </a:cubicBezTo>
                <a:cubicBezTo>
                  <a:pt x="1231041" y="506459"/>
                  <a:pt x="1237601" y="494473"/>
                  <a:pt x="1249158" y="487934"/>
                </a:cubicBezTo>
                <a:cubicBezTo>
                  <a:pt x="1255330" y="484442"/>
                  <a:pt x="1261881" y="482698"/>
                  <a:pt x="1268810" y="482701"/>
                </a:cubicBezTo>
                <a:close/>
                <a:moveTo>
                  <a:pt x="1282042" y="464125"/>
                </a:moveTo>
                <a:cubicBezTo>
                  <a:pt x="1269129" y="465402"/>
                  <a:pt x="1256645" y="469452"/>
                  <a:pt x="1244589" y="476273"/>
                </a:cubicBezTo>
                <a:cubicBezTo>
                  <a:pt x="1220494" y="489906"/>
                  <a:pt x="1206827" y="509194"/>
                  <a:pt x="1203587" y="534137"/>
                </a:cubicBezTo>
                <a:cubicBezTo>
                  <a:pt x="1194156" y="560398"/>
                  <a:pt x="1194907" y="583190"/>
                  <a:pt x="1205840" y="602512"/>
                </a:cubicBezTo>
                <a:cubicBezTo>
                  <a:pt x="1211141" y="611882"/>
                  <a:pt x="1218044" y="619981"/>
                  <a:pt x="1226547" y="626810"/>
                </a:cubicBezTo>
                <a:cubicBezTo>
                  <a:pt x="1235051" y="633638"/>
                  <a:pt x="1244567" y="638761"/>
                  <a:pt x="1255097" y="642179"/>
                </a:cubicBezTo>
                <a:cubicBezTo>
                  <a:pt x="1282105" y="650965"/>
                  <a:pt x="1308312" y="648170"/>
                  <a:pt x="1333717" y="633795"/>
                </a:cubicBezTo>
                <a:cubicBezTo>
                  <a:pt x="1359176" y="619390"/>
                  <a:pt x="1375036" y="598383"/>
                  <a:pt x="1381296" y="570773"/>
                </a:cubicBezTo>
                <a:cubicBezTo>
                  <a:pt x="1386463" y="548156"/>
                  <a:pt x="1383650" y="527310"/>
                  <a:pt x="1372857" y="508237"/>
                </a:cubicBezTo>
                <a:cubicBezTo>
                  <a:pt x="1361970" y="488994"/>
                  <a:pt x="1345039" y="475785"/>
                  <a:pt x="1322065" y="468609"/>
                </a:cubicBezTo>
                <a:cubicBezTo>
                  <a:pt x="1308296" y="464342"/>
                  <a:pt x="1294955" y="462848"/>
                  <a:pt x="1282042" y="464125"/>
                </a:cubicBezTo>
                <a:close/>
                <a:moveTo>
                  <a:pt x="1680731" y="308332"/>
                </a:moveTo>
                <a:cubicBezTo>
                  <a:pt x="1657880" y="313771"/>
                  <a:pt x="1642349" y="325791"/>
                  <a:pt x="1634140" y="344390"/>
                </a:cubicBezTo>
                <a:lnTo>
                  <a:pt x="1634341" y="345232"/>
                </a:lnTo>
                <a:cubicBezTo>
                  <a:pt x="1632768" y="338624"/>
                  <a:pt x="1629612" y="330756"/>
                  <a:pt x="1624874" y="321628"/>
                </a:cubicBezTo>
                <a:lnTo>
                  <a:pt x="1567415" y="343028"/>
                </a:lnTo>
                <a:lnTo>
                  <a:pt x="1570018" y="353963"/>
                </a:lnTo>
                <a:cubicBezTo>
                  <a:pt x="1577701" y="352667"/>
                  <a:pt x="1582937" y="352369"/>
                  <a:pt x="1585725" y="353070"/>
                </a:cubicBezTo>
                <a:cubicBezTo>
                  <a:pt x="1588513" y="353770"/>
                  <a:pt x="1591267" y="355497"/>
                  <a:pt x="1593989" y="358249"/>
                </a:cubicBezTo>
                <a:cubicBezTo>
                  <a:pt x="1596320" y="360457"/>
                  <a:pt x="1598371" y="363961"/>
                  <a:pt x="1600144" y="368762"/>
                </a:cubicBezTo>
                <a:cubicBezTo>
                  <a:pt x="1601916" y="373563"/>
                  <a:pt x="1604318" y="382329"/>
                  <a:pt x="1607348" y="395060"/>
                </a:cubicBezTo>
                <a:lnTo>
                  <a:pt x="1618527" y="442020"/>
                </a:lnTo>
                <a:cubicBezTo>
                  <a:pt x="1621123" y="452923"/>
                  <a:pt x="1622822" y="461281"/>
                  <a:pt x="1623624" y="467095"/>
                </a:cubicBezTo>
                <a:cubicBezTo>
                  <a:pt x="1624427" y="472908"/>
                  <a:pt x="1624528" y="477752"/>
                  <a:pt x="1623927" y="481625"/>
                </a:cubicBezTo>
                <a:cubicBezTo>
                  <a:pt x="1623083" y="484657"/>
                  <a:pt x="1621493" y="487243"/>
                  <a:pt x="1619156" y="489384"/>
                </a:cubicBezTo>
                <a:lnTo>
                  <a:pt x="1603049" y="497308"/>
                </a:lnTo>
                <a:lnTo>
                  <a:pt x="1601072" y="492448"/>
                </a:lnTo>
                <a:cubicBezTo>
                  <a:pt x="1593574" y="494930"/>
                  <a:pt x="1588398" y="496035"/>
                  <a:pt x="1585542" y="495763"/>
                </a:cubicBezTo>
                <a:cubicBezTo>
                  <a:pt x="1582687" y="495490"/>
                  <a:pt x="1580077" y="494522"/>
                  <a:pt x="1577714" y="492859"/>
                </a:cubicBezTo>
                <a:cubicBezTo>
                  <a:pt x="1574410" y="490429"/>
                  <a:pt x="1571508" y="487021"/>
                  <a:pt x="1569009" y="482634"/>
                </a:cubicBezTo>
                <a:cubicBezTo>
                  <a:pt x="1566510" y="478247"/>
                  <a:pt x="1562726" y="469820"/>
                  <a:pt x="1557656" y="457351"/>
                </a:cubicBezTo>
                <a:lnTo>
                  <a:pt x="1516051" y="355038"/>
                </a:lnTo>
                <a:lnTo>
                  <a:pt x="1455102" y="379822"/>
                </a:lnTo>
                <a:lnTo>
                  <a:pt x="1459484" y="390599"/>
                </a:lnTo>
                <a:cubicBezTo>
                  <a:pt x="1470677" y="388134"/>
                  <a:pt x="1478253" y="387696"/>
                  <a:pt x="1482211" y="389284"/>
                </a:cubicBezTo>
                <a:cubicBezTo>
                  <a:pt x="1485343" y="390525"/>
                  <a:pt x="1487986" y="392645"/>
                  <a:pt x="1490143" y="395646"/>
                </a:cubicBezTo>
                <a:cubicBezTo>
                  <a:pt x="1492300" y="398646"/>
                  <a:pt x="1494958" y="404032"/>
                  <a:pt x="1498119" y="411805"/>
                </a:cubicBezTo>
                <a:lnTo>
                  <a:pt x="1503788" y="425223"/>
                </a:lnTo>
                <a:lnTo>
                  <a:pt x="1518235" y="460752"/>
                </a:lnTo>
                <a:cubicBezTo>
                  <a:pt x="1523906" y="474696"/>
                  <a:pt x="1527376" y="484763"/>
                  <a:pt x="1528646" y="490953"/>
                </a:cubicBezTo>
                <a:cubicBezTo>
                  <a:pt x="1529916" y="497143"/>
                  <a:pt x="1529832" y="503052"/>
                  <a:pt x="1528394" y="508681"/>
                </a:cubicBezTo>
                <a:cubicBezTo>
                  <a:pt x="1527073" y="513943"/>
                  <a:pt x="1524211" y="518881"/>
                  <a:pt x="1519807" y="523496"/>
                </a:cubicBezTo>
                <a:cubicBezTo>
                  <a:pt x="1515404" y="528111"/>
                  <a:pt x="1510081" y="531688"/>
                  <a:pt x="1503839" y="534227"/>
                </a:cubicBezTo>
                <a:cubicBezTo>
                  <a:pt x="1498202" y="536519"/>
                  <a:pt x="1492802" y="537514"/>
                  <a:pt x="1487641" y="537211"/>
                </a:cubicBezTo>
                <a:cubicBezTo>
                  <a:pt x="1482479" y="536908"/>
                  <a:pt x="1478249" y="535601"/>
                  <a:pt x="1474950" y="533290"/>
                </a:cubicBezTo>
                <a:cubicBezTo>
                  <a:pt x="1471020" y="530361"/>
                  <a:pt x="1467431" y="526129"/>
                  <a:pt x="1464184" y="520593"/>
                </a:cubicBezTo>
                <a:cubicBezTo>
                  <a:pt x="1460936" y="515057"/>
                  <a:pt x="1456692" y="505843"/>
                  <a:pt x="1451450" y="492952"/>
                </a:cubicBezTo>
                <a:lnTo>
                  <a:pt x="1412492" y="397148"/>
                </a:lnTo>
                <a:lnTo>
                  <a:pt x="1351543" y="421933"/>
                </a:lnTo>
                <a:lnTo>
                  <a:pt x="1355922" y="432701"/>
                </a:lnTo>
                <a:cubicBezTo>
                  <a:pt x="1367071" y="430272"/>
                  <a:pt x="1374275" y="429679"/>
                  <a:pt x="1377533" y="430922"/>
                </a:cubicBezTo>
                <a:cubicBezTo>
                  <a:pt x="1381366" y="432539"/>
                  <a:pt x="1384357" y="434797"/>
                  <a:pt x="1386508" y="437696"/>
                </a:cubicBezTo>
                <a:cubicBezTo>
                  <a:pt x="1388658" y="440596"/>
                  <a:pt x="1391342" y="446000"/>
                  <a:pt x="1394558" y="453910"/>
                </a:cubicBezTo>
                <a:lnTo>
                  <a:pt x="1400375" y="467693"/>
                </a:lnTo>
                <a:lnTo>
                  <a:pt x="1426041" y="530810"/>
                </a:lnTo>
                <a:cubicBezTo>
                  <a:pt x="1431947" y="545334"/>
                  <a:pt x="1441450" y="554581"/>
                  <a:pt x="1454550" y="558553"/>
                </a:cubicBezTo>
                <a:cubicBezTo>
                  <a:pt x="1467654" y="562458"/>
                  <a:pt x="1482234" y="561147"/>
                  <a:pt x="1498290" y="554618"/>
                </a:cubicBezTo>
                <a:cubicBezTo>
                  <a:pt x="1520135" y="545735"/>
                  <a:pt x="1533780" y="531432"/>
                  <a:pt x="1539227" y="511710"/>
                </a:cubicBezTo>
                <a:cubicBezTo>
                  <a:pt x="1541497" y="517293"/>
                  <a:pt x="1545598" y="524379"/>
                  <a:pt x="1551531" y="532968"/>
                </a:cubicBezTo>
                <a:lnTo>
                  <a:pt x="1603436" y="503845"/>
                </a:lnTo>
                <a:lnTo>
                  <a:pt x="1604661" y="508992"/>
                </a:lnTo>
                <a:lnTo>
                  <a:pt x="1696878" y="487039"/>
                </a:lnTo>
                <a:lnTo>
                  <a:pt x="1694279" y="476120"/>
                </a:lnTo>
                <a:cubicBezTo>
                  <a:pt x="1682925" y="476677"/>
                  <a:pt x="1675342" y="475828"/>
                  <a:pt x="1671528" y="473573"/>
                </a:cubicBezTo>
                <a:cubicBezTo>
                  <a:pt x="1668732" y="472020"/>
                  <a:pt x="1666480" y="469612"/>
                  <a:pt x="1664772" y="466348"/>
                </a:cubicBezTo>
                <a:cubicBezTo>
                  <a:pt x="1663063" y="463084"/>
                  <a:pt x="1661522" y="458564"/>
                  <a:pt x="1660146" y="452786"/>
                </a:cubicBezTo>
                <a:lnTo>
                  <a:pt x="1656595" y="438720"/>
                </a:lnTo>
                <a:lnTo>
                  <a:pt x="1646773" y="397457"/>
                </a:lnTo>
                <a:cubicBezTo>
                  <a:pt x="1643240" y="382619"/>
                  <a:pt x="1641327" y="372128"/>
                  <a:pt x="1641032" y="365986"/>
                </a:cubicBezTo>
                <a:cubicBezTo>
                  <a:pt x="1640737" y="359844"/>
                  <a:pt x="1641023" y="354765"/>
                  <a:pt x="1641892" y="350749"/>
                </a:cubicBezTo>
                <a:cubicBezTo>
                  <a:pt x="1645503" y="344257"/>
                  <a:pt x="1649809" y="339071"/>
                  <a:pt x="1654809" y="335190"/>
                </a:cubicBezTo>
                <a:cubicBezTo>
                  <a:pt x="1659810" y="331309"/>
                  <a:pt x="1665535" y="328601"/>
                  <a:pt x="1671986" y="327065"/>
                </a:cubicBezTo>
                <a:cubicBezTo>
                  <a:pt x="1677942" y="325647"/>
                  <a:pt x="1683630" y="325466"/>
                  <a:pt x="1689051" y="326523"/>
                </a:cubicBezTo>
                <a:cubicBezTo>
                  <a:pt x="1694472" y="327580"/>
                  <a:pt x="1698895" y="329724"/>
                  <a:pt x="1702320" y="332956"/>
                </a:cubicBezTo>
                <a:cubicBezTo>
                  <a:pt x="1705489" y="335863"/>
                  <a:pt x="1708266" y="340305"/>
                  <a:pt x="1710651" y="346282"/>
                </a:cubicBezTo>
                <a:cubicBezTo>
                  <a:pt x="1713035" y="352258"/>
                  <a:pt x="1715828" y="361972"/>
                  <a:pt x="1719030" y="375422"/>
                </a:cubicBezTo>
                <a:lnTo>
                  <a:pt x="1728653" y="415846"/>
                </a:lnTo>
                <a:cubicBezTo>
                  <a:pt x="1731225" y="426654"/>
                  <a:pt x="1732915" y="434973"/>
                  <a:pt x="1733722" y="440804"/>
                </a:cubicBezTo>
                <a:cubicBezTo>
                  <a:pt x="1734528" y="446635"/>
                  <a:pt x="1734633" y="451492"/>
                  <a:pt x="1734034" y="455375"/>
                </a:cubicBezTo>
                <a:cubicBezTo>
                  <a:pt x="1733192" y="458422"/>
                  <a:pt x="1731603" y="461017"/>
                  <a:pt x="1729266" y="463161"/>
                </a:cubicBezTo>
                <a:cubicBezTo>
                  <a:pt x="1726929" y="465305"/>
                  <a:pt x="1721214" y="468122"/>
                  <a:pt x="1712119" y="471613"/>
                </a:cubicBezTo>
                <a:lnTo>
                  <a:pt x="1714777" y="482778"/>
                </a:lnTo>
                <a:lnTo>
                  <a:pt x="1806995" y="460826"/>
                </a:lnTo>
                <a:lnTo>
                  <a:pt x="1804395" y="449907"/>
                </a:lnTo>
                <a:cubicBezTo>
                  <a:pt x="1793041" y="450464"/>
                  <a:pt x="1785460" y="449616"/>
                  <a:pt x="1781651" y="447362"/>
                </a:cubicBezTo>
                <a:cubicBezTo>
                  <a:pt x="1778853" y="445809"/>
                  <a:pt x="1776600" y="443402"/>
                  <a:pt x="1774892" y="440139"/>
                </a:cubicBezTo>
                <a:cubicBezTo>
                  <a:pt x="1773184" y="436876"/>
                  <a:pt x="1771334" y="431060"/>
                  <a:pt x="1769341" y="422690"/>
                </a:cubicBezTo>
                <a:lnTo>
                  <a:pt x="1750099" y="341857"/>
                </a:lnTo>
                <a:cubicBezTo>
                  <a:pt x="1746521" y="326826"/>
                  <a:pt x="1738287" y="316435"/>
                  <a:pt x="1725397" y="310685"/>
                </a:cubicBezTo>
                <a:cubicBezTo>
                  <a:pt x="1712785" y="305030"/>
                  <a:pt x="1697896" y="304245"/>
                  <a:pt x="1680731" y="308332"/>
                </a:cubicBezTo>
                <a:close/>
                <a:moveTo>
                  <a:pt x="1892012" y="296606"/>
                </a:moveTo>
                <a:cubicBezTo>
                  <a:pt x="1897557" y="296440"/>
                  <a:pt x="1903054" y="297636"/>
                  <a:pt x="1908501" y="300194"/>
                </a:cubicBezTo>
                <a:cubicBezTo>
                  <a:pt x="1913949" y="302753"/>
                  <a:pt x="1918318" y="306202"/>
                  <a:pt x="1921610" y="310543"/>
                </a:cubicBezTo>
                <a:cubicBezTo>
                  <a:pt x="1925448" y="315651"/>
                  <a:pt x="1928256" y="322580"/>
                  <a:pt x="1930035" y="331331"/>
                </a:cubicBezTo>
                <a:cubicBezTo>
                  <a:pt x="1931814" y="340082"/>
                  <a:pt x="1932968" y="353312"/>
                  <a:pt x="1933499" y="371019"/>
                </a:cubicBezTo>
                <a:cubicBezTo>
                  <a:pt x="1934008" y="387984"/>
                  <a:pt x="1933635" y="400972"/>
                  <a:pt x="1932381" y="409985"/>
                </a:cubicBezTo>
                <a:cubicBezTo>
                  <a:pt x="1931127" y="418998"/>
                  <a:pt x="1930253" y="425771"/>
                  <a:pt x="1929759" y="430305"/>
                </a:cubicBezTo>
                <a:cubicBezTo>
                  <a:pt x="1923521" y="437232"/>
                  <a:pt x="1917709" y="442296"/>
                  <a:pt x="1912325" y="445497"/>
                </a:cubicBezTo>
                <a:cubicBezTo>
                  <a:pt x="1906941" y="448698"/>
                  <a:pt x="1901188" y="450391"/>
                  <a:pt x="1895066" y="450574"/>
                </a:cubicBezTo>
                <a:cubicBezTo>
                  <a:pt x="1882260" y="450958"/>
                  <a:pt x="1871198" y="445181"/>
                  <a:pt x="1861880" y="433243"/>
                </a:cubicBezTo>
                <a:cubicBezTo>
                  <a:pt x="1856395" y="426157"/>
                  <a:pt x="1851924" y="417460"/>
                  <a:pt x="1848468" y="407152"/>
                </a:cubicBezTo>
                <a:cubicBezTo>
                  <a:pt x="1845012" y="396845"/>
                  <a:pt x="1843120" y="386230"/>
                  <a:pt x="1842793" y="375309"/>
                </a:cubicBezTo>
                <a:cubicBezTo>
                  <a:pt x="1842456" y="364089"/>
                  <a:pt x="1843780" y="353261"/>
                  <a:pt x="1846763" y="342822"/>
                </a:cubicBezTo>
                <a:cubicBezTo>
                  <a:pt x="1849746" y="332384"/>
                  <a:pt x="1854045" y="323342"/>
                  <a:pt x="1859659" y="315695"/>
                </a:cubicBezTo>
                <a:cubicBezTo>
                  <a:pt x="1868689" y="303345"/>
                  <a:pt x="1879473" y="296982"/>
                  <a:pt x="1892012" y="296606"/>
                </a:cubicBezTo>
                <a:close/>
                <a:moveTo>
                  <a:pt x="1965477" y="176357"/>
                </a:moveTo>
                <a:lnTo>
                  <a:pt x="1897555" y="186494"/>
                </a:lnTo>
                <a:lnTo>
                  <a:pt x="1897917" y="198591"/>
                </a:lnTo>
                <a:cubicBezTo>
                  <a:pt x="1910049" y="198227"/>
                  <a:pt x="1918226" y="200682"/>
                  <a:pt x="1922451" y="205955"/>
                </a:cubicBezTo>
                <a:cubicBezTo>
                  <a:pt x="1926675" y="211229"/>
                  <a:pt x="1928985" y="220480"/>
                  <a:pt x="1929382" y="233708"/>
                </a:cubicBezTo>
                <a:lnTo>
                  <a:pt x="1931434" y="302145"/>
                </a:lnTo>
                <a:cubicBezTo>
                  <a:pt x="1925905" y="295119"/>
                  <a:pt x="1919350" y="290196"/>
                  <a:pt x="1911771" y="287377"/>
                </a:cubicBezTo>
                <a:cubicBezTo>
                  <a:pt x="1904192" y="284559"/>
                  <a:pt x="1895174" y="283306"/>
                  <a:pt x="1884717" y="283620"/>
                </a:cubicBezTo>
                <a:cubicBezTo>
                  <a:pt x="1863266" y="284263"/>
                  <a:pt x="1844903" y="291419"/>
                  <a:pt x="1829630" y="305088"/>
                </a:cubicBezTo>
                <a:cubicBezTo>
                  <a:pt x="1820017" y="313884"/>
                  <a:pt x="1812679" y="324726"/>
                  <a:pt x="1807618" y="337615"/>
                </a:cubicBezTo>
                <a:cubicBezTo>
                  <a:pt x="1802557" y="350504"/>
                  <a:pt x="1800249" y="364406"/>
                  <a:pt x="1800696" y="379319"/>
                </a:cubicBezTo>
                <a:cubicBezTo>
                  <a:pt x="1801120" y="393445"/>
                  <a:pt x="1804044" y="406423"/>
                  <a:pt x="1809470" y="418254"/>
                </a:cubicBezTo>
                <a:cubicBezTo>
                  <a:pt x="1814896" y="430084"/>
                  <a:pt x="1822452" y="439831"/>
                  <a:pt x="1832140" y="447493"/>
                </a:cubicBezTo>
                <a:cubicBezTo>
                  <a:pt x="1847353" y="459552"/>
                  <a:pt x="1865383" y="465270"/>
                  <a:pt x="1886231" y="464644"/>
                </a:cubicBezTo>
                <a:cubicBezTo>
                  <a:pt x="1896459" y="464338"/>
                  <a:pt x="1906002" y="462630"/>
                  <a:pt x="1914860" y="459522"/>
                </a:cubicBezTo>
                <a:cubicBezTo>
                  <a:pt x="1923719" y="456413"/>
                  <a:pt x="1930941" y="451796"/>
                  <a:pt x="1936529" y="445670"/>
                </a:cubicBezTo>
                <a:cubicBezTo>
                  <a:pt x="1936677" y="450620"/>
                  <a:pt x="1937827" y="457474"/>
                  <a:pt x="1939978" y="466234"/>
                </a:cubicBezTo>
                <a:lnTo>
                  <a:pt x="2004255" y="455372"/>
                </a:lnTo>
                <a:lnTo>
                  <a:pt x="2003887" y="443110"/>
                </a:lnTo>
                <a:cubicBezTo>
                  <a:pt x="1991658" y="443476"/>
                  <a:pt x="1983457" y="441049"/>
                  <a:pt x="1979283" y="435827"/>
                </a:cubicBezTo>
                <a:cubicBezTo>
                  <a:pt x="1975109" y="430605"/>
                  <a:pt x="1972814" y="421039"/>
                  <a:pt x="1972397" y="407127"/>
                </a:cubicBezTo>
                <a:close/>
                <a:moveTo>
                  <a:pt x="2035142" y="0"/>
                </a:moveTo>
                <a:lnTo>
                  <a:pt x="2035142" y="863652"/>
                </a:lnTo>
                <a:cubicBezTo>
                  <a:pt x="1506513" y="863652"/>
                  <a:pt x="1052952" y="1185057"/>
                  <a:pt x="859211" y="1643112"/>
                </a:cubicBezTo>
                <a:lnTo>
                  <a:pt x="821699" y="1745604"/>
                </a:lnTo>
                <a:lnTo>
                  <a:pt x="0" y="1478618"/>
                </a:lnTo>
                <a:cubicBezTo>
                  <a:pt x="286474" y="596940"/>
                  <a:pt x="1108093" y="0"/>
                  <a:pt x="2035142" y="0"/>
                </a:cubicBezTo>
                <a:close/>
              </a:path>
            </a:pathLst>
          </a:custGeom>
          <a:solidFill>
            <a:srgbClr val="4D657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3797" tIns="773599" rIns="2423583" bIns="2881461" numCol="1" spcCol="1270" anchor="ctr" anchorCtr="0">
            <a:noAutofit/>
          </a:bodyPr>
          <a:lstStyle/>
          <a:p>
            <a:pPr marL="0" lvl="0" indent="0" algn="ctr" defTabSz="2800350">
              <a:lnSpc>
                <a:spcPct val="90000"/>
              </a:lnSpc>
              <a:spcBef>
                <a:spcPct val="0"/>
              </a:spcBef>
              <a:spcAft>
                <a:spcPct val="35000"/>
              </a:spcAft>
              <a:buNone/>
            </a:pPr>
            <a:endParaRPr lang="en-ZA" sz="6000" kern="1200" dirty="0"/>
          </a:p>
        </p:txBody>
      </p:sp>
      <p:sp>
        <p:nvSpPr>
          <p:cNvPr id="30" name="TextBox 29">
            <a:extLst>
              <a:ext uri="{FF2B5EF4-FFF2-40B4-BE49-F238E27FC236}">
                <a16:creationId xmlns:a16="http://schemas.microsoft.com/office/drawing/2014/main" id="{D274B841-B145-6FC6-9511-9815D1C4AAD0}"/>
              </a:ext>
            </a:extLst>
          </p:cNvPr>
          <p:cNvSpPr txBox="1"/>
          <p:nvPr/>
        </p:nvSpPr>
        <p:spPr>
          <a:xfrm>
            <a:off x="1790615" y="463854"/>
            <a:ext cx="2801776" cy="1600438"/>
          </a:xfrm>
          <a:prstGeom prst="rect">
            <a:avLst/>
          </a:prstGeom>
          <a:noFill/>
        </p:spPr>
        <p:txBody>
          <a:bodyPr wrap="square" rtlCol="0">
            <a:spAutoFit/>
          </a:bodyPr>
          <a:lstStyle/>
          <a:p>
            <a:pPr algn="ctr"/>
            <a:r>
              <a:rPr lang="en-GB" sz="1400" dirty="0">
                <a:latin typeface="Times New Roman" panose="02020603050405020304" pitchFamily="18" charset="0"/>
                <a:cs typeface="Times New Roman" panose="02020603050405020304" pitchFamily="18" charset="0"/>
              </a:rPr>
              <a:t>Inspired by my experience of struggling to communicate my chronic tonsillitis history during a severe episode, highlighting the need for real-time, accessible medical records to improve patient care.</a:t>
            </a:r>
            <a:endParaRPr lang="en-ZA" sz="14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7AEE2E1F-20E4-7F0F-C6A2-627EC06A43B4}"/>
              </a:ext>
            </a:extLst>
          </p:cNvPr>
          <p:cNvSpPr txBox="1"/>
          <p:nvPr/>
        </p:nvSpPr>
        <p:spPr>
          <a:xfrm>
            <a:off x="7166309" y="346199"/>
            <a:ext cx="2900994" cy="1384995"/>
          </a:xfrm>
          <a:prstGeom prst="rect">
            <a:avLst/>
          </a:prstGeom>
          <a:noFill/>
        </p:spPr>
        <p:txBody>
          <a:bodyPr wrap="square">
            <a:spAutoFit/>
          </a:bodyPr>
          <a:lstStyle/>
          <a:p>
            <a:pPr algn="ctr"/>
            <a:r>
              <a:rPr lang="en-GB" sz="1400" dirty="0">
                <a:latin typeface="Times New Roman" panose="02020603050405020304" pitchFamily="18" charset="0"/>
                <a:cs typeface="Times New Roman" panose="02020603050405020304" pitchFamily="18" charset="0"/>
              </a:rPr>
              <a:t>We transforms healthcare by enabling secure, real-time data sharing and collaboration among professionals, improving patient care and health outcomes while supporting the goal of universal health coverage.</a:t>
            </a:r>
            <a:endParaRPr lang="en-ZA"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9F38468-4AD8-4D04-5F0E-8374CCA2EE2D}"/>
              </a:ext>
            </a:extLst>
          </p:cNvPr>
          <p:cNvSpPr txBox="1"/>
          <p:nvPr/>
        </p:nvSpPr>
        <p:spPr>
          <a:xfrm>
            <a:off x="8197792" y="3306353"/>
            <a:ext cx="2900993" cy="1384995"/>
          </a:xfrm>
          <a:prstGeom prst="rect">
            <a:avLst/>
          </a:prstGeom>
          <a:noFill/>
        </p:spPr>
        <p:txBody>
          <a:bodyPr wrap="square">
            <a:spAutoFit/>
          </a:bodyPr>
          <a:lstStyle/>
          <a:p>
            <a:pPr algn="ctr"/>
            <a:r>
              <a:rPr lang="en-GB" sz="1400" dirty="0">
                <a:latin typeface="Times New Roman" panose="02020603050405020304" pitchFamily="18" charset="0"/>
                <a:cs typeface="Times New Roman" panose="02020603050405020304" pitchFamily="18" charset="0"/>
              </a:rPr>
              <a:t>To revolutionize healthcare by providing a secure, real-time collaborative platform for medical data sharing, empowering healthcare professionals to deliver more informed and effective patient care.</a:t>
            </a:r>
            <a:endParaRPr lang="en-ZA"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E942A75-3144-34F3-08EB-97D40F205E52}"/>
              </a:ext>
            </a:extLst>
          </p:cNvPr>
          <p:cNvSpPr txBox="1"/>
          <p:nvPr/>
        </p:nvSpPr>
        <p:spPr>
          <a:xfrm>
            <a:off x="4340934" y="5665066"/>
            <a:ext cx="3318161" cy="1169551"/>
          </a:xfrm>
          <a:prstGeom prst="rect">
            <a:avLst/>
          </a:prstGeom>
          <a:noFill/>
        </p:spPr>
        <p:txBody>
          <a:bodyPr wrap="square">
            <a:spAutoFit/>
          </a:bodyPr>
          <a:lstStyle/>
          <a:p>
            <a:pPr algn="ctr"/>
            <a:r>
              <a:rPr lang="en-GB" sz="1400" dirty="0">
                <a:latin typeface="Times New Roman" panose="02020603050405020304" pitchFamily="18" charset="0"/>
                <a:cs typeface="Times New Roman" panose="02020603050405020304" pitchFamily="18" charset="0"/>
              </a:rPr>
              <a:t>To create a world where seamless and secure data sharing transforms healthcare delivery, ensuring equitable access to high-quality care and improving health outcomes for all communities.</a:t>
            </a:r>
            <a:endParaRPr lang="en-ZA" sz="1400" dirty="0">
              <a:latin typeface="Times New Roman" panose="02020603050405020304" pitchFamily="18" charset="0"/>
              <a:cs typeface="Times New Roman" panose="02020603050405020304" pitchFamily="18" charset="0"/>
            </a:endParaRPr>
          </a:p>
        </p:txBody>
      </p:sp>
      <p:sp>
        <p:nvSpPr>
          <p:cNvPr id="37" name="Rectangle 1">
            <a:extLst>
              <a:ext uri="{FF2B5EF4-FFF2-40B4-BE49-F238E27FC236}">
                <a16:creationId xmlns:a16="http://schemas.microsoft.com/office/drawing/2014/main" id="{997627D4-B93D-15EF-A841-640C4E06B24B}"/>
              </a:ext>
            </a:extLst>
          </p:cNvPr>
          <p:cNvSpPr>
            <a:spLocks noChangeArrowheads="1"/>
          </p:cNvSpPr>
          <p:nvPr/>
        </p:nvSpPr>
        <p:spPr bwMode="auto">
          <a:xfrm>
            <a:off x="1038618" y="3193271"/>
            <a:ext cx="261039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Universal Health Coverage</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Health Outcomes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Healthcare</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and Partnerships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Strengthening Health Systems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Vulnerable Populations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 </a:t>
            </a:r>
          </a:p>
        </p:txBody>
      </p:sp>
    </p:spTree>
    <p:extLst>
      <p:ext uri="{BB962C8B-B14F-4D97-AF65-F5344CB8AC3E}">
        <p14:creationId xmlns:p14="http://schemas.microsoft.com/office/powerpoint/2010/main" val="1216712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17347" b="74633"/>
          <a:stretch/>
        </p:blipFill>
        <p:spPr>
          <a:xfrm>
            <a:off x="0" y="0"/>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E0FF1276-48C1-AE6E-B8BE-E31F699FD5FD}"/>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3" name="Oval 2">
            <a:extLst>
              <a:ext uri="{FF2B5EF4-FFF2-40B4-BE49-F238E27FC236}">
                <a16:creationId xmlns:a16="http://schemas.microsoft.com/office/drawing/2014/main" id="{2876720C-0C04-8CE3-E8AD-9EB665499E76}"/>
              </a:ext>
            </a:extLst>
          </p:cNvPr>
          <p:cNvSpPr/>
          <p:nvPr/>
        </p:nvSpPr>
        <p:spPr>
          <a:xfrm>
            <a:off x="2257245" y="1857195"/>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Oval 3">
            <a:extLst>
              <a:ext uri="{FF2B5EF4-FFF2-40B4-BE49-F238E27FC236}">
                <a16:creationId xmlns:a16="http://schemas.microsoft.com/office/drawing/2014/main" id="{1240FF2E-96A5-5B26-A9D7-A981476E460A}"/>
              </a:ext>
            </a:extLst>
          </p:cNvPr>
          <p:cNvSpPr/>
          <p:nvPr/>
        </p:nvSpPr>
        <p:spPr>
          <a:xfrm>
            <a:off x="5533845" y="1857195"/>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Oval 4">
            <a:extLst>
              <a:ext uri="{FF2B5EF4-FFF2-40B4-BE49-F238E27FC236}">
                <a16:creationId xmlns:a16="http://schemas.microsoft.com/office/drawing/2014/main" id="{F9348CDA-78A0-A2C5-0B2F-55EBDCB40FC3}"/>
              </a:ext>
            </a:extLst>
          </p:cNvPr>
          <p:cNvSpPr/>
          <p:nvPr/>
        </p:nvSpPr>
        <p:spPr>
          <a:xfrm>
            <a:off x="8810445" y="1857195"/>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a:extLst>
              <a:ext uri="{FF2B5EF4-FFF2-40B4-BE49-F238E27FC236}">
                <a16:creationId xmlns:a16="http://schemas.microsoft.com/office/drawing/2014/main" id="{105635E9-90A7-5394-FEA9-D953DED02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874" y="0"/>
            <a:ext cx="3721768" cy="3721768"/>
          </a:xfrm>
          <a:prstGeom prst="rect">
            <a:avLst/>
          </a:prstGeom>
        </p:spPr>
      </p:pic>
      <p:sp>
        <p:nvSpPr>
          <p:cNvPr id="7" name="TextBox 6">
            <a:extLst>
              <a:ext uri="{FF2B5EF4-FFF2-40B4-BE49-F238E27FC236}">
                <a16:creationId xmlns:a16="http://schemas.microsoft.com/office/drawing/2014/main" id="{7F1D7493-8D64-BCE5-3304-7B9AE7E4F279}"/>
              </a:ext>
            </a:extLst>
          </p:cNvPr>
          <p:cNvSpPr txBox="1"/>
          <p:nvPr/>
        </p:nvSpPr>
        <p:spPr>
          <a:xfrm>
            <a:off x="1590853" y="3429000"/>
            <a:ext cx="2685691" cy="923330"/>
          </a:xfrm>
          <a:prstGeom prst="rect">
            <a:avLst/>
          </a:prstGeom>
          <a:noFill/>
        </p:spPr>
        <p:txBody>
          <a:bodyPr wrap="square" rtlCol="0">
            <a:spAutoFit/>
          </a:bodyPr>
          <a:lstStyle/>
          <a:p>
            <a:pPr algn="ctr"/>
            <a:r>
              <a:rPr lang="en-GB" b="1" dirty="0">
                <a:solidFill>
                  <a:srgbClr val="282828"/>
                </a:solidFill>
                <a:latin typeface="Times New Roman" panose="02020603050405020304" pitchFamily="18" charset="0"/>
                <a:cs typeface="Times New Roman" panose="02020603050405020304" pitchFamily="18" charset="0"/>
              </a:rPr>
              <a:t>Fragmented Communication &amp; Collaboration</a:t>
            </a:r>
            <a:endParaRPr lang="en-ZA" b="1" dirty="0">
              <a:solidFill>
                <a:srgbClr val="282828"/>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A6CB7D-FE73-DC73-7ED0-F4A00E9B65BE}"/>
              </a:ext>
            </a:extLst>
          </p:cNvPr>
          <p:cNvSpPr txBox="1"/>
          <p:nvPr/>
        </p:nvSpPr>
        <p:spPr>
          <a:xfrm>
            <a:off x="4980983" y="3429000"/>
            <a:ext cx="2458630" cy="923330"/>
          </a:xfrm>
          <a:prstGeom prst="rect">
            <a:avLst/>
          </a:prstGeom>
          <a:noFill/>
        </p:spPr>
        <p:txBody>
          <a:bodyPr wrap="square" rtlCol="0">
            <a:spAutoFit/>
          </a:bodyPr>
          <a:lstStyle/>
          <a:p>
            <a:pPr algn="ctr"/>
            <a:r>
              <a:rPr lang="en-GB" b="1" dirty="0">
                <a:solidFill>
                  <a:srgbClr val="282828"/>
                </a:solidFill>
                <a:latin typeface="Times New Roman" panose="02020603050405020304" pitchFamily="18" charset="0"/>
                <a:cs typeface="Times New Roman" panose="02020603050405020304" pitchFamily="18" charset="0"/>
              </a:rPr>
              <a:t>Lack of secure, real-time collaboration features</a:t>
            </a:r>
            <a:endParaRPr lang="en-ZA" b="1" dirty="0">
              <a:solidFill>
                <a:srgbClr val="282828"/>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43B72E0-AA74-1284-028F-D0AFA55882B0}"/>
              </a:ext>
            </a:extLst>
          </p:cNvPr>
          <p:cNvSpPr txBox="1"/>
          <p:nvPr/>
        </p:nvSpPr>
        <p:spPr>
          <a:xfrm>
            <a:off x="8144053" y="3640793"/>
            <a:ext cx="2685691" cy="369332"/>
          </a:xfrm>
          <a:prstGeom prst="rect">
            <a:avLst/>
          </a:prstGeom>
          <a:noFill/>
        </p:spPr>
        <p:txBody>
          <a:bodyPr wrap="square" rtlCol="0">
            <a:spAutoFit/>
          </a:bodyPr>
          <a:lstStyle/>
          <a:p>
            <a:pPr algn="ctr"/>
            <a:r>
              <a:rPr lang="en-GB" b="1" dirty="0">
                <a:solidFill>
                  <a:srgbClr val="282828"/>
                </a:solidFill>
                <a:latin typeface="Times New Roman" panose="02020603050405020304" pitchFamily="18" charset="0"/>
                <a:cs typeface="Times New Roman" panose="02020603050405020304" pitchFamily="18" charset="0"/>
              </a:rPr>
              <a:t>Privacy Concerns</a:t>
            </a:r>
            <a:endParaRPr lang="en-ZA" b="1" dirty="0">
              <a:solidFill>
                <a:srgbClr val="282828"/>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719833-C700-B497-279A-4564A32BC7D8}"/>
              </a:ext>
            </a:extLst>
          </p:cNvPr>
          <p:cNvSpPr txBox="1"/>
          <p:nvPr/>
        </p:nvSpPr>
        <p:spPr>
          <a:xfrm>
            <a:off x="1590853" y="4599481"/>
            <a:ext cx="2685691" cy="646331"/>
          </a:xfrm>
          <a:prstGeom prst="rect">
            <a:avLst/>
          </a:prstGeom>
          <a:noFill/>
        </p:spPr>
        <p:txBody>
          <a:bodyPr wrap="square" rtlCol="0">
            <a:spAutoFit/>
          </a:bodyPr>
          <a:lstStyle/>
          <a:p>
            <a:pPr algn="ctr"/>
            <a:r>
              <a:rPr lang="en-GB" dirty="0">
                <a:solidFill>
                  <a:schemeClr val="bg1"/>
                </a:solidFill>
                <a:latin typeface="Times New Roman" panose="02020603050405020304" pitchFamily="18" charset="0"/>
                <a:cs typeface="Times New Roman" panose="02020603050405020304" pitchFamily="18" charset="0"/>
              </a:rPr>
              <a:t>Real-time collaborative healthcare Software</a:t>
            </a:r>
            <a:endParaRPr lang="en-ZA"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013D61C-692D-2DAD-8670-11B959FFF008}"/>
              </a:ext>
            </a:extLst>
          </p:cNvPr>
          <p:cNvSpPr txBox="1"/>
          <p:nvPr/>
        </p:nvSpPr>
        <p:spPr>
          <a:xfrm>
            <a:off x="4980983" y="4404835"/>
            <a:ext cx="2685691" cy="1200329"/>
          </a:xfrm>
          <a:prstGeom prst="rect">
            <a:avLst/>
          </a:prstGeom>
          <a:noFill/>
        </p:spPr>
        <p:txBody>
          <a:bodyPr wrap="square" rtlCol="0">
            <a:spAutoFit/>
          </a:bodyPr>
          <a:lstStyle/>
          <a:p>
            <a:pPr algn="ctr"/>
            <a:r>
              <a:rPr lang="en-GB" dirty="0">
                <a:solidFill>
                  <a:schemeClr val="bg1"/>
                </a:solidFill>
                <a:latin typeface="Times New Roman" panose="02020603050405020304" pitchFamily="18" charset="0"/>
                <a:cs typeface="Times New Roman" panose="02020603050405020304" pitchFamily="18" charset="0"/>
              </a:rPr>
              <a:t>Enables sharing of medical records, real-time updates, and collaborative treatment planning.</a:t>
            </a:r>
            <a:endParaRPr lang="en-ZA"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B768C19-E980-9A1A-FFFB-ABA6E8558D3C}"/>
              </a:ext>
            </a:extLst>
          </p:cNvPr>
          <p:cNvSpPr txBox="1"/>
          <p:nvPr/>
        </p:nvSpPr>
        <p:spPr>
          <a:xfrm>
            <a:off x="8371113" y="4460981"/>
            <a:ext cx="2685691" cy="923330"/>
          </a:xfrm>
          <a:prstGeom prst="rect">
            <a:avLst/>
          </a:prstGeom>
          <a:noFill/>
        </p:spPr>
        <p:txBody>
          <a:bodyPr wrap="square" rtlCol="0">
            <a:spAutoFit/>
          </a:bodyPr>
          <a:lstStyle/>
          <a:p>
            <a:pPr algn="ctr"/>
            <a:r>
              <a:rPr lang="en-GB" dirty="0">
                <a:solidFill>
                  <a:schemeClr val="bg1"/>
                </a:solidFill>
                <a:latin typeface="Times New Roman" panose="02020603050405020304" pitchFamily="18" charset="0"/>
                <a:cs typeface="Times New Roman" panose="02020603050405020304" pitchFamily="18" charset="0"/>
              </a:rPr>
              <a:t>Seamless and secure collaboration among healthcare professionals.</a:t>
            </a:r>
            <a:endParaRPr lang="en-ZA" dirty="0">
              <a:solidFill>
                <a:schemeClr val="bg1"/>
              </a:solidFill>
              <a:latin typeface="Times New Roman" panose="02020603050405020304" pitchFamily="18" charset="0"/>
              <a:cs typeface="Times New Roman" panose="02020603050405020304" pitchFamily="18" charset="0"/>
            </a:endParaRP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B58E681A-64BB-E0D5-4573-5611643C4F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7923" y="1901980"/>
            <a:ext cx="1291549" cy="1291549"/>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5E23E277-C509-2C4F-AF9A-FC9234C8F2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0445" y="1888559"/>
            <a:ext cx="1321545" cy="1321545"/>
          </a:xfrm>
          <a:prstGeom prst="rect">
            <a:avLst/>
          </a:prstGeom>
        </p:spPr>
      </p:pic>
      <p:pic>
        <p:nvPicPr>
          <p:cNvPr id="19" name="Picture 18" descr="A black and white circle with a circle with a symbol of handshake&#10;&#10;Description automatically generated">
            <a:extLst>
              <a:ext uri="{FF2B5EF4-FFF2-40B4-BE49-F238E27FC236}">
                <a16:creationId xmlns:a16="http://schemas.microsoft.com/office/drawing/2014/main" id="{02F949D8-EA80-44E4-E377-15A2254FFE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33843" y="1871299"/>
            <a:ext cx="1352909" cy="1352909"/>
          </a:xfrm>
          <a:prstGeom prst="rect">
            <a:avLst/>
          </a:prstGeom>
        </p:spPr>
      </p:pic>
    </p:spTree>
    <p:extLst>
      <p:ext uri="{BB962C8B-B14F-4D97-AF65-F5344CB8AC3E}">
        <p14:creationId xmlns:p14="http://schemas.microsoft.com/office/powerpoint/2010/main" val="138528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25367" b="66613"/>
          <a:stretch/>
        </p:blipFill>
        <p:spPr>
          <a:xfrm>
            <a:off x="0" y="0"/>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A907E8E6-D233-7F76-D471-01EFC511AADA}"/>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pic>
        <p:nvPicPr>
          <p:cNvPr id="4" name="Picture 3">
            <a:extLst>
              <a:ext uri="{FF2B5EF4-FFF2-40B4-BE49-F238E27FC236}">
                <a16:creationId xmlns:a16="http://schemas.microsoft.com/office/drawing/2014/main" id="{5084F5F5-03A0-88CE-0538-281418183C9B}"/>
              </a:ext>
            </a:extLst>
          </p:cNvPr>
          <p:cNvPicPr>
            <a:picLocks noChangeAspect="1"/>
          </p:cNvPicPr>
          <p:nvPr/>
        </p:nvPicPr>
        <p:blipFill>
          <a:blip r:embed="rId5"/>
          <a:srcRect l="34303" t="26874" r="35574" b="14299"/>
          <a:stretch/>
        </p:blipFill>
        <p:spPr>
          <a:xfrm>
            <a:off x="6096000" y="538674"/>
            <a:ext cx="5551358" cy="6095165"/>
          </a:xfrm>
          <a:prstGeom prst="rect">
            <a:avLst/>
          </a:prstGeom>
        </p:spPr>
      </p:pic>
      <p:sp>
        <p:nvSpPr>
          <p:cNvPr id="6" name="TextBox 5">
            <a:extLst>
              <a:ext uri="{FF2B5EF4-FFF2-40B4-BE49-F238E27FC236}">
                <a16:creationId xmlns:a16="http://schemas.microsoft.com/office/drawing/2014/main" id="{82017241-E82C-20D1-05AC-6CE24F4329A1}"/>
              </a:ext>
            </a:extLst>
          </p:cNvPr>
          <p:cNvSpPr txBox="1"/>
          <p:nvPr/>
        </p:nvSpPr>
        <p:spPr>
          <a:xfrm>
            <a:off x="333639" y="538674"/>
            <a:ext cx="5475336" cy="6680675"/>
          </a:xfrm>
          <a:prstGeom prst="rect">
            <a:avLst/>
          </a:prstGeom>
          <a:noFill/>
        </p:spPr>
        <p:txBody>
          <a:bodyPr wrap="square">
            <a:spAutoFit/>
          </a:bodyPr>
          <a:lstStyle/>
          <a:p>
            <a:pPr algn="ctr">
              <a:lnSpc>
                <a:spcPct val="115000"/>
              </a:lnSpc>
              <a:spcAft>
                <a:spcPts val="800"/>
              </a:spcAft>
            </a:pPr>
            <a:r>
              <a:rPr lang="en-ZA" sz="2400" b="1" kern="100" dirty="0">
                <a:effectLst/>
                <a:latin typeface="Times New Roman" panose="02020603050405020304" pitchFamily="18" charset="0"/>
                <a:ea typeface="Aptos" panose="020B0004020202020204" pitchFamily="34" charset="0"/>
                <a:cs typeface="Times New Roman" panose="02020603050405020304" pitchFamily="18" charset="0"/>
              </a:rPr>
              <a:t>Relationships:</a:t>
            </a:r>
          </a:p>
          <a:p>
            <a:pPr algn="ctr">
              <a:lnSpc>
                <a:spcPct val="115000"/>
              </a:lnSpc>
              <a:spcAft>
                <a:spcPts val="800"/>
              </a:spcAft>
            </a:pPr>
            <a:endParaRPr lang="en-ZA"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Patients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Medical Records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ZA" sz="1600" kern="100" dirty="0">
                <a:latin typeface="Times New Roman" panose="02020603050405020304" pitchFamily="18" charset="0"/>
                <a:ea typeface="Aptos" panose="020B0004020202020204" pitchFamily="34" charset="0"/>
                <a:cs typeface="Times New Roman" panose="02020603050405020304" pitchFamily="18" charset="0"/>
              </a:rPr>
              <a:t> </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One-to-Many (A patient can have multiple medical records).</a:t>
            </a:r>
          </a:p>
          <a:p>
            <a:pPr marL="34290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Healthcare Providers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Medical Records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One-to-Many (A healthcare provider can be associated with multiple medical records).</a:t>
            </a:r>
          </a:p>
          <a:p>
            <a:pPr marL="34290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Patients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Appointments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One-to-Many (A patient can have multiple appointments).</a:t>
            </a:r>
          </a:p>
          <a:p>
            <a:pPr marL="34290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Healthcare Providers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Appointments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One-to-Many (A healthcare provider can have multiple appointments).</a:t>
            </a:r>
          </a:p>
          <a:p>
            <a:pPr marL="342900" lvl="0" indent="-342900">
              <a:lnSpc>
                <a:spcPct val="115000"/>
              </a:lnSpc>
              <a:spcAft>
                <a:spcPts val="800"/>
              </a:spcAft>
              <a:buSzPts val="1000"/>
              <a:buFont typeface="Symbol" panose="05050102010706020507" pitchFamily="18" charset="2"/>
              <a:buChar char=""/>
              <a:tabLst>
                <a:tab pos="457200" algn="l"/>
              </a:tabLst>
            </a:pP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Medical Records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to </a:t>
            </a:r>
            <a:r>
              <a:rPr lang="en-ZA" sz="1600" b="1" kern="100" dirty="0">
                <a:effectLst/>
                <a:latin typeface="Times New Roman" panose="02020603050405020304" pitchFamily="18" charset="0"/>
                <a:ea typeface="Aptos" panose="020B0004020202020204" pitchFamily="34" charset="0"/>
                <a:cs typeface="Times New Roman" panose="02020603050405020304" pitchFamily="18" charset="0"/>
              </a:rPr>
              <a:t>Prescriptions</a:t>
            </a: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One-to-Many (A medical record can have multiple prescriptions).</a:t>
            </a:r>
          </a:p>
          <a:p>
            <a:pPr algn="ctr">
              <a:lnSpc>
                <a:spcPct val="115000"/>
              </a:lnSpc>
              <a:spcAft>
                <a:spcPts val="800"/>
              </a:spcAft>
            </a:pPr>
            <a:r>
              <a:rPr lang="en-ZA" sz="16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958089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33387" b="58593"/>
          <a:stretch/>
        </p:blipFill>
        <p:spPr>
          <a:xfrm>
            <a:off x="0" y="0"/>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5557F859-FCCE-1E79-4918-E6B782865FAC}"/>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4" name="TextBox 3">
            <a:extLst>
              <a:ext uri="{FF2B5EF4-FFF2-40B4-BE49-F238E27FC236}">
                <a16:creationId xmlns:a16="http://schemas.microsoft.com/office/drawing/2014/main" id="{64B06BC2-31F6-B3E2-B903-EAA73F24D6C0}"/>
              </a:ext>
            </a:extLst>
          </p:cNvPr>
          <p:cNvSpPr txBox="1"/>
          <p:nvPr/>
        </p:nvSpPr>
        <p:spPr>
          <a:xfrm>
            <a:off x="333639" y="1410355"/>
            <a:ext cx="3614426" cy="2308324"/>
          </a:xfrm>
          <a:prstGeom prst="rect">
            <a:avLst/>
          </a:prstGeom>
          <a:noFill/>
        </p:spPr>
        <p:txBody>
          <a:bodyPr wrap="square">
            <a:spAutoFit/>
          </a:bodyPr>
          <a:lstStyle/>
          <a:p>
            <a:r>
              <a:rPr lang="en-ZA" dirty="0">
                <a:latin typeface="Times New Roman" panose="02020603050405020304" pitchFamily="18" charset="0"/>
                <a:cs typeface="Times New Roman" panose="02020603050405020304" pitchFamily="18" charset="0"/>
              </a:rPr>
              <a:t>CREATE TABLE Patients (</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patient_id</a:t>
            </a:r>
            <a:r>
              <a:rPr lang="en-ZA" dirty="0">
                <a:latin typeface="Times New Roman" panose="02020603050405020304" pitchFamily="18" charset="0"/>
                <a:cs typeface="Times New Roman" panose="02020603050405020304" pitchFamily="18" charset="0"/>
              </a:rPr>
              <a:t> INT PRIMARY KEY,</a:t>
            </a:r>
          </a:p>
          <a:p>
            <a:r>
              <a:rPr lang="en-ZA" dirty="0">
                <a:latin typeface="Times New Roman" panose="02020603050405020304" pitchFamily="18" charset="0"/>
                <a:cs typeface="Times New Roman" panose="02020603050405020304" pitchFamily="18" charset="0"/>
              </a:rPr>
              <a:t>  name VARCHAR(100),</a:t>
            </a:r>
          </a:p>
          <a:p>
            <a:r>
              <a:rPr lang="en-ZA" dirty="0">
                <a:latin typeface="Times New Roman" panose="02020603050405020304" pitchFamily="18" charset="0"/>
                <a:cs typeface="Times New Roman" panose="02020603050405020304" pitchFamily="18" charset="0"/>
              </a:rPr>
              <a:t>  age INT,</a:t>
            </a:r>
          </a:p>
          <a:p>
            <a:r>
              <a:rPr lang="en-ZA" dirty="0">
                <a:latin typeface="Times New Roman" panose="02020603050405020304" pitchFamily="18" charset="0"/>
                <a:cs typeface="Times New Roman" panose="02020603050405020304" pitchFamily="18" charset="0"/>
              </a:rPr>
              <a:t>  gender VARCHAR(10),</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medical_history</a:t>
            </a:r>
            <a:r>
              <a:rPr lang="en-ZA" dirty="0">
                <a:latin typeface="Times New Roman" panose="02020603050405020304" pitchFamily="18" charset="0"/>
                <a:cs typeface="Times New Roman" panose="02020603050405020304" pitchFamily="18" charset="0"/>
              </a:rPr>
              <a:t> TEXT,</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current_conditions</a:t>
            </a:r>
            <a:r>
              <a:rPr lang="en-ZA" dirty="0">
                <a:latin typeface="Times New Roman" panose="02020603050405020304" pitchFamily="18" charset="0"/>
                <a:cs typeface="Times New Roman" panose="02020603050405020304" pitchFamily="18" charset="0"/>
              </a:rPr>
              <a:t> TEXT</a:t>
            </a:r>
          </a:p>
          <a:p>
            <a:r>
              <a:rPr lang="en-ZA"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BA3C2A77-708B-EC6B-FFAE-C54C91437329}"/>
              </a:ext>
            </a:extLst>
          </p:cNvPr>
          <p:cNvSpPr txBox="1"/>
          <p:nvPr/>
        </p:nvSpPr>
        <p:spPr>
          <a:xfrm>
            <a:off x="5280606" y="640437"/>
            <a:ext cx="7518401" cy="3139321"/>
          </a:xfrm>
          <a:prstGeom prst="rect">
            <a:avLst/>
          </a:prstGeom>
          <a:noFill/>
        </p:spPr>
        <p:txBody>
          <a:bodyPr wrap="square">
            <a:spAutoFit/>
          </a:bodyPr>
          <a:lstStyle/>
          <a:p>
            <a:r>
              <a:rPr lang="en-ZA" dirty="0">
                <a:latin typeface="Times New Roman" panose="02020603050405020304" pitchFamily="18" charset="0"/>
                <a:cs typeface="Times New Roman" panose="02020603050405020304" pitchFamily="18" charset="0"/>
              </a:rPr>
              <a:t>CREATE TABLE </a:t>
            </a:r>
            <a:r>
              <a:rPr lang="en-ZA" dirty="0" err="1">
                <a:latin typeface="Times New Roman" panose="02020603050405020304" pitchFamily="18" charset="0"/>
                <a:cs typeface="Times New Roman" panose="02020603050405020304" pitchFamily="18" charset="0"/>
              </a:rPr>
              <a:t>Medical_Records</a:t>
            </a:r>
            <a:r>
              <a:rPr lang="en-ZA" dirty="0">
                <a:latin typeface="Times New Roman" panose="02020603050405020304" pitchFamily="18" charset="0"/>
                <a:cs typeface="Times New Roman" panose="02020603050405020304" pitchFamily="18" charset="0"/>
              </a:rPr>
              <a:t> (</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record_id</a:t>
            </a:r>
            <a:r>
              <a:rPr lang="en-ZA" dirty="0">
                <a:latin typeface="Times New Roman" panose="02020603050405020304" pitchFamily="18" charset="0"/>
                <a:cs typeface="Times New Roman" panose="02020603050405020304" pitchFamily="18" charset="0"/>
              </a:rPr>
              <a:t> INT PRIMARY KEY,</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patient_id</a:t>
            </a:r>
            <a:r>
              <a:rPr lang="en-ZA" dirty="0">
                <a:latin typeface="Times New Roman" panose="02020603050405020304" pitchFamily="18" charset="0"/>
                <a:cs typeface="Times New Roman" panose="02020603050405020304" pitchFamily="18" charset="0"/>
              </a:rPr>
              <a:t> INT,</a:t>
            </a:r>
          </a:p>
          <a:p>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provider_id</a:t>
            </a:r>
            <a:r>
              <a:rPr lang="en-ZA" dirty="0">
                <a:latin typeface="Times New Roman" panose="02020603050405020304" pitchFamily="18" charset="0"/>
                <a:cs typeface="Times New Roman" panose="02020603050405020304" pitchFamily="18" charset="0"/>
              </a:rPr>
              <a:t> INT,</a:t>
            </a:r>
          </a:p>
          <a:p>
            <a:r>
              <a:rPr lang="en-ZA" dirty="0">
                <a:latin typeface="Times New Roman" panose="02020603050405020304" pitchFamily="18" charset="0"/>
                <a:cs typeface="Times New Roman" panose="02020603050405020304" pitchFamily="18" charset="0"/>
              </a:rPr>
              <a:t>  diagnosis TEXT,</a:t>
            </a:r>
          </a:p>
          <a:p>
            <a:r>
              <a:rPr lang="en-ZA" dirty="0">
                <a:latin typeface="Times New Roman" panose="02020603050405020304" pitchFamily="18" charset="0"/>
                <a:cs typeface="Times New Roman" panose="02020603050405020304" pitchFamily="18" charset="0"/>
              </a:rPr>
              <a:t>  treatment TEXT,</a:t>
            </a:r>
          </a:p>
          <a:p>
            <a:r>
              <a:rPr lang="en-ZA" dirty="0">
                <a:latin typeface="Times New Roman" panose="02020603050405020304" pitchFamily="18" charset="0"/>
                <a:cs typeface="Times New Roman" panose="02020603050405020304" pitchFamily="18" charset="0"/>
              </a:rPr>
              <a:t>  date </a:t>
            </a:r>
            <a:r>
              <a:rPr lang="en-ZA" dirty="0" err="1">
                <a:latin typeface="Times New Roman" panose="02020603050405020304" pitchFamily="18" charset="0"/>
                <a:cs typeface="Times New Roman" panose="02020603050405020304" pitchFamily="18" charset="0"/>
              </a:rPr>
              <a:t>DATE</a:t>
            </a:r>
            <a:r>
              <a:rPr lang="en-ZA" dirty="0">
                <a:latin typeface="Times New Roman" panose="02020603050405020304" pitchFamily="18" charset="0"/>
                <a:cs typeface="Times New Roman" panose="02020603050405020304" pitchFamily="18" charset="0"/>
              </a:rPr>
              <a:t>,</a:t>
            </a:r>
          </a:p>
          <a:p>
            <a:r>
              <a:rPr lang="en-ZA" dirty="0">
                <a:latin typeface="Times New Roman" panose="02020603050405020304" pitchFamily="18" charset="0"/>
                <a:cs typeface="Times New Roman" panose="02020603050405020304" pitchFamily="18" charset="0"/>
              </a:rPr>
              <a:t>  FOREIGN KEY (</a:t>
            </a:r>
            <a:r>
              <a:rPr lang="en-ZA" dirty="0" err="1">
                <a:latin typeface="Times New Roman" panose="02020603050405020304" pitchFamily="18" charset="0"/>
                <a:cs typeface="Times New Roman" panose="02020603050405020304" pitchFamily="18" charset="0"/>
              </a:rPr>
              <a:t>patient_id</a:t>
            </a:r>
            <a:r>
              <a:rPr lang="en-ZA" dirty="0">
                <a:latin typeface="Times New Roman" panose="02020603050405020304" pitchFamily="18" charset="0"/>
                <a:cs typeface="Times New Roman" panose="02020603050405020304" pitchFamily="18" charset="0"/>
              </a:rPr>
              <a:t>) REFERENCES Patients(</a:t>
            </a:r>
            <a:r>
              <a:rPr lang="en-ZA" dirty="0" err="1">
                <a:latin typeface="Times New Roman" panose="02020603050405020304" pitchFamily="18" charset="0"/>
                <a:cs typeface="Times New Roman" panose="02020603050405020304" pitchFamily="18" charset="0"/>
              </a:rPr>
              <a:t>patient_id</a:t>
            </a:r>
            <a:r>
              <a:rPr lang="en-ZA" dirty="0">
                <a:latin typeface="Times New Roman" panose="02020603050405020304" pitchFamily="18" charset="0"/>
                <a:cs typeface="Times New Roman" panose="02020603050405020304" pitchFamily="18" charset="0"/>
              </a:rPr>
              <a:t>),</a:t>
            </a:r>
          </a:p>
          <a:p>
            <a:r>
              <a:rPr lang="en-ZA" dirty="0">
                <a:latin typeface="Times New Roman" panose="02020603050405020304" pitchFamily="18" charset="0"/>
                <a:cs typeface="Times New Roman" panose="02020603050405020304" pitchFamily="18" charset="0"/>
              </a:rPr>
              <a:t>  FOREIGN KEY (</a:t>
            </a:r>
            <a:r>
              <a:rPr lang="en-ZA" dirty="0" err="1">
                <a:latin typeface="Times New Roman" panose="02020603050405020304" pitchFamily="18" charset="0"/>
                <a:cs typeface="Times New Roman" panose="02020603050405020304" pitchFamily="18" charset="0"/>
              </a:rPr>
              <a:t>provider_id</a:t>
            </a:r>
            <a:r>
              <a:rPr lang="en-ZA" dirty="0">
                <a:latin typeface="Times New Roman" panose="02020603050405020304" pitchFamily="18" charset="0"/>
                <a:cs typeface="Times New Roman" panose="02020603050405020304" pitchFamily="18" charset="0"/>
              </a:rPr>
              <a:t>) REFERENCES </a:t>
            </a:r>
            <a:r>
              <a:rPr lang="en-ZA" dirty="0" err="1">
                <a:latin typeface="Times New Roman" panose="02020603050405020304" pitchFamily="18" charset="0"/>
                <a:cs typeface="Times New Roman" panose="02020603050405020304" pitchFamily="18" charset="0"/>
              </a:rPr>
              <a:t>Healthcare_Providers</a:t>
            </a:r>
            <a:r>
              <a:rPr lang="en-ZA" dirty="0">
                <a:latin typeface="Times New Roman" panose="02020603050405020304" pitchFamily="18" charset="0"/>
                <a:cs typeface="Times New Roman" panose="02020603050405020304" pitchFamily="18" charset="0"/>
              </a:rPr>
              <a:t>(</a:t>
            </a:r>
            <a:r>
              <a:rPr lang="en-ZA" dirty="0" err="1">
                <a:latin typeface="Times New Roman" panose="02020603050405020304" pitchFamily="18" charset="0"/>
                <a:cs typeface="Times New Roman" panose="02020603050405020304" pitchFamily="18" charset="0"/>
              </a:rPr>
              <a:t>provider_id</a:t>
            </a:r>
            <a:r>
              <a:rPr lang="en-ZA" dirty="0">
                <a:latin typeface="Times New Roman" panose="02020603050405020304" pitchFamily="18" charset="0"/>
                <a:cs typeface="Times New Roman" panose="02020603050405020304" pitchFamily="18" charset="0"/>
              </a:rPr>
              <a:t>)</a:t>
            </a:r>
          </a:p>
          <a:p>
            <a:r>
              <a:rPr lang="en-ZA"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4560E14A-6342-61F5-6C9C-7DFF64BF5E71}"/>
              </a:ext>
            </a:extLst>
          </p:cNvPr>
          <p:cNvPicPr>
            <a:picLocks noChangeAspect="1"/>
          </p:cNvPicPr>
          <p:nvPr/>
        </p:nvPicPr>
        <p:blipFill>
          <a:blip r:embed="rId5"/>
          <a:srcRect l="35717" t="28927" r="54907" b="52133"/>
          <a:stretch/>
        </p:blipFill>
        <p:spPr>
          <a:xfrm>
            <a:off x="607007" y="3718679"/>
            <a:ext cx="2555918" cy="2902948"/>
          </a:xfrm>
          <a:prstGeom prst="rect">
            <a:avLst/>
          </a:prstGeom>
        </p:spPr>
      </p:pic>
      <p:pic>
        <p:nvPicPr>
          <p:cNvPr id="9" name="Picture 8">
            <a:extLst>
              <a:ext uri="{FF2B5EF4-FFF2-40B4-BE49-F238E27FC236}">
                <a16:creationId xmlns:a16="http://schemas.microsoft.com/office/drawing/2014/main" id="{EA931998-7EF6-EA77-77D7-B3FF8500363F}"/>
              </a:ext>
            </a:extLst>
          </p:cNvPr>
          <p:cNvPicPr>
            <a:picLocks noChangeAspect="1"/>
          </p:cNvPicPr>
          <p:nvPr/>
        </p:nvPicPr>
        <p:blipFill>
          <a:blip r:embed="rId5"/>
          <a:srcRect l="35469" t="48875" r="54526" b="31594"/>
          <a:stretch/>
        </p:blipFill>
        <p:spPr>
          <a:xfrm>
            <a:off x="6546026" y="3632454"/>
            <a:ext cx="2871914" cy="3152099"/>
          </a:xfrm>
          <a:prstGeom prst="rect">
            <a:avLst/>
          </a:prstGeom>
        </p:spPr>
      </p:pic>
    </p:spTree>
    <p:extLst>
      <p:ext uri="{BB962C8B-B14F-4D97-AF65-F5344CB8AC3E}">
        <p14:creationId xmlns:p14="http://schemas.microsoft.com/office/powerpoint/2010/main" val="2122798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41407" b="50573"/>
          <a:stretch/>
        </p:blipFill>
        <p:spPr>
          <a:xfrm>
            <a:off x="0" y="0"/>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CC558056-8A19-897A-75BE-5E88A2DCF4F3}"/>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4" name="TextBox 3">
            <a:extLst>
              <a:ext uri="{FF2B5EF4-FFF2-40B4-BE49-F238E27FC236}">
                <a16:creationId xmlns:a16="http://schemas.microsoft.com/office/drawing/2014/main" id="{E095F21D-39B9-AF99-E088-54824E88CE95}"/>
              </a:ext>
            </a:extLst>
          </p:cNvPr>
          <p:cNvSpPr txBox="1"/>
          <p:nvPr/>
        </p:nvSpPr>
        <p:spPr>
          <a:xfrm>
            <a:off x="5435600" y="617635"/>
            <a:ext cx="6197600" cy="646331"/>
          </a:xfrm>
          <a:prstGeom prst="rect">
            <a:avLst/>
          </a:prstGeom>
          <a:noFill/>
        </p:spPr>
        <p:txBody>
          <a:bodyPr wrap="square">
            <a:spAutoFit/>
          </a:bodyPr>
          <a:lstStyle/>
          <a:p>
            <a:r>
              <a:rPr lang="en-ZA" dirty="0">
                <a:latin typeface="Times New Roman" panose="02020603050405020304" pitchFamily="18" charset="0"/>
                <a:cs typeface="Times New Roman" panose="02020603050405020304" pitchFamily="18" charset="0"/>
              </a:rPr>
              <a:t>SELECT name, </a:t>
            </a:r>
            <a:r>
              <a:rPr lang="en-ZA" dirty="0" err="1">
                <a:latin typeface="Times New Roman" panose="02020603050405020304" pitchFamily="18" charset="0"/>
                <a:cs typeface="Times New Roman" panose="02020603050405020304" pitchFamily="18" charset="0"/>
              </a:rPr>
              <a:t>medical_history</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current_conditions</a:t>
            </a:r>
            <a:r>
              <a:rPr lang="en-ZA" dirty="0">
                <a:latin typeface="Times New Roman" panose="02020603050405020304" pitchFamily="18" charset="0"/>
                <a:cs typeface="Times New Roman" panose="02020603050405020304" pitchFamily="18" charset="0"/>
              </a:rPr>
              <a:t> FROM Patients WHERE </a:t>
            </a:r>
            <a:r>
              <a:rPr lang="en-ZA" dirty="0" err="1">
                <a:latin typeface="Times New Roman" panose="02020603050405020304" pitchFamily="18" charset="0"/>
                <a:cs typeface="Times New Roman" panose="02020603050405020304" pitchFamily="18" charset="0"/>
              </a:rPr>
              <a:t>patient_id</a:t>
            </a:r>
            <a:r>
              <a:rPr lang="en-ZA" dirty="0">
                <a:latin typeface="Times New Roman" panose="02020603050405020304" pitchFamily="18" charset="0"/>
                <a:cs typeface="Times New Roman" panose="02020603050405020304" pitchFamily="18" charset="0"/>
              </a:rPr>
              <a:t> = 1;</a:t>
            </a:r>
          </a:p>
        </p:txBody>
      </p:sp>
      <p:sp>
        <p:nvSpPr>
          <p:cNvPr id="6" name="TextBox 5">
            <a:extLst>
              <a:ext uri="{FF2B5EF4-FFF2-40B4-BE49-F238E27FC236}">
                <a16:creationId xmlns:a16="http://schemas.microsoft.com/office/drawing/2014/main" id="{5BE5C190-C6BB-C00E-F3B4-B55CBD001D18}"/>
              </a:ext>
            </a:extLst>
          </p:cNvPr>
          <p:cNvSpPr txBox="1"/>
          <p:nvPr/>
        </p:nvSpPr>
        <p:spPr>
          <a:xfrm>
            <a:off x="333639" y="2685855"/>
            <a:ext cx="6197600" cy="1754326"/>
          </a:xfrm>
          <a:prstGeom prst="rect">
            <a:avLst/>
          </a:prstGeom>
          <a:noFill/>
        </p:spPr>
        <p:txBody>
          <a:bodyPr wrap="square">
            <a:spAutoFit/>
          </a:bodyPr>
          <a:lstStyle/>
          <a:p>
            <a:r>
              <a:rPr lang="en-ZA" dirty="0">
                <a:latin typeface="Times New Roman" panose="02020603050405020304" pitchFamily="18" charset="0"/>
                <a:cs typeface="Times New Roman" panose="02020603050405020304" pitchFamily="18" charset="0"/>
              </a:rPr>
              <a:t>SELECT Patients.name, </a:t>
            </a:r>
            <a:r>
              <a:rPr lang="en-ZA" dirty="0" err="1">
                <a:latin typeface="Times New Roman" panose="02020603050405020304" pitchFamily="18" charset="0"/>
                <a:cs typeface="Times New Roman" panose="02020603050405020304" pitchFamily="18" charset="0"/>
              </a:rPr>
              <a:t>Medical_Records.diagnosis</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Medical_Records.treatment</a:t>
            </a:r>
            <a:r>
              <a:rPr lang="en-ZA" dirty="0">
                <a:latin typeface="Times New Roman" panose="02020603050405020304" pitchFamily="18" charset="0"/>
                <a:cs typeface="Times New Roman" panose="02020603050405020304" pitchFamily="18" charset="0"/>
              </a:rPr>
              <a:t> </a:t>
            </a:r>
          </a:p>
          <a:p>
            <a:r>
              <a:rPr lang="en-ZA" dirty="0">
                <a:latin typeface="Times New Roman" panose="02020603050405020304" pitchFamily="18" charset="0"/>
                <a:cs typeface="Times New Roman" panose="02020603050405020304" pitchFamily="18" charset="0"/>
              </a:rPr>
              <a:t>FROM </a:t>
            </a:r>
            <a:r>
              <a:rPr lang="en-ZA" dirty="0" err="1">
                <a:latin typeface="Times New Roman" panose="02020603050405020304" pitchFamily="18" charset="0"/>
                <a:cs typeface="Times New Roman" panose="02020603050405020304" pitchFamily="18" charset="0"/>
              </a:rPr>
              <a:t>Medical_Records</a:t>
            </a:r>
            <a:r>
              <a:rPr lang="en-ZA" dirty="0">
                <a:latin typeface="Times New Roman" panose="02020603050405020304" pitchFamily="18" charset="0"/>
                <a:cs typeface="Times New Roman" panose="02020603050405020304" pitchFamily="18" charset="0"/>
              </a:rPr>
              <a:t> </a:t>
            </a:r>
          </a:p>
          <a:p>
            <a:r>
              <a:rPr lang="en-ZA" dirty="0">
                <a:latin typeface="Times New Roman" panose="02020603050405020304" pitchFamily="18" charset="0"/>
                <a:cs typeface="Times New Roman" panose="02020603050405020304" pitchFamily="18" charset="0"/>
              </a:rPr>
              <a:t>JOIN Patients ON </a:t>
            </a:r>
            <a:r>
              <a:rPr lang="en-ZA" dirty="0" err="1">
                <a:latin typeface="Times New Roman" panose="02020603050405020304" pitchFamily="18" charset="0"/>
                <a:cs typeface="Times New Roman" panose="02020603050405020304" pitchFamily="18" charset="0"/>
              </a:rPr>
              <a:t>Medical_Records.patient_id</a:t>
            </a:r>
            <a:r>
              <a:rPr lang="en-ZA" dirty="0">
                <a:latin typeface="Times New Roman" panose="02020603050405020304" pitchFamily="18" charset="0"/>
                <a:cs typeface="Times New Roman" panose="02020603050405020304" pitchFamily="18" charset="0"/>
              </a:rPr>
              <a:t> = </a:t>
            </a:r>
            <a:r>
              <a:rPr lang="en-ZA" dirty="0" err="1">
                <a:latin typeface="Times New Roman" panose="02020603050405020304" pitchFamily="18" charset="0"/>
                <a:cs typeface="Times New Roman" panose="02020603050405020304" pitchFamily="18" charset="0"/>
              </a:rPr>
              <a:t>Patients.patient_id</a:t>
            </a:r>
            <a:r>
              <a:rPr lang="en-ZA" dirty="0">
                <a:latin typeface="Times New Roman" panose="02020603050405020304" pitchFamily="18" charset="0"/>
                <a:cs typeface="Times New Roman" panose="02020603050405020304" pitchFamily="18" charset="0"/>
              </a:rPr>
              <a:t> </a:t>
            </a:r>
          </a:p>
          <a:p>
            <a:r>
              <a:rPr lang="en-ZA" dirty="0">
                <a:latin typeface="Times New Roman" panose="02020603050405020304" pitchFamily="18" charset="0"/>
                <a:cs typeface="Times New Roman" panose="02020603050405020304" pitchFamily="18" charset="0"/>
              </a:rPr>
              <a:t>WHERE </a:t>
            </a:r>
            <a:r>
              <a:rPr lang="en-ZA" dirty="0" err="1">
                <a:latin typeface="Times New Roman" panose="02020603050405020304" pitchFamily="18" charset="0"/>
                <a:cs typeface="Times New Roman" panose="02020603050405020304" pitchFamily="18" charset="0"/>
              </a:rPr>
              <a:t>Medical_Records.provider_id</a:t>
            </a:r>
            <a:r>
              <a:rPr lang="en-ZA" dirty="0">
                <a:latin typeface="Times New Roman" panose="02020603050405020304" pitchFamily="18" charset="0"/>
                <a:cs typeface="Times New Roman" panose="02020603050405020304" pitchFamily="18" charset="0"/>
              </a:rPr>
              <a:t> = 1;</a:t>
            </a:r>
          </a:p>
        </p:txBody>
      </p:sp>
      <p:sp>
        <p:nvSpPr>
          <p:cNvPr id="9" name="TextBox 8">
            <a:extLst>
              <a:ext uri="{FF2B5EF4-FFF2-40B4-BE49-F238E27FC236}">
                <a16:creationId xmlns:a16="http://schemas.microsoft.com/office/drawing/2014/main" id="{1E4E9FD1-C4D9-1280-9A1B-6419CA8DE904}"/>
              </a:ext>
            </a:extLst>
          </p:cNvPr>
          <p:cNvSpPr txBox="1"/>
          <p:nvPr/>
        </p:nvSpPr>
        <p:spPr>
          <a:xfrm>
            <a:off x="6008914" y="4767445"/>
            <a:ext cx="6197600" cy="2031325"/>
          </a:xfrm>
          <a:prstGeom prst="rect">
            <a:avLst/>
          </a:prstGeom>
          <a:noFill/>
        </p:spPr>
        <p:txBody>
          <a:bodyPr wrap="square">
            <a:spAutoFit/>
          </a:bodyPr>
          <a:lstStyle/>
          <a:p>
            <a:r>
              <a:rPr lang="en-ZA" dirty="0">
                <a:latin typeface="Times New Roman" panose="02020603050405020304" pitchFamily="18" charset="0"/>
                <a:cs typeface="Times New Roman" panose="02020603050405020304" pitchFamily="18" charset="0"/>
              </a:rPr>
              <a:t>SELECT Healthcare_Providers.name, </a:t>
            </a:r>
            <a:r>
              <a:rPr lang="en-ZA" dirty="0" err="1">
                <a:latin typeface="Times New Roman" panose="02020603050405020304" pitchFamily="18" charset="0"/>
                <a:cs typeface="Times New Roman" panose="02020603050405020304" pitchFamily="18" charset="0"/>
              </a:rPr>
              <a:t>Medical_Records.diagnosis</a:t>
            </a:r>
            <a:r>
              <a:rPr lang="en-ZA" dirty="0">
                <a:latin typeface="Times New Roman" panose="02020603050405020304" pitchFamily="18" charset="0"/>
                <a:cs typeface="Times New Roman" panose="02020603050405020304" pitchFamily="18" charset="0"/>
              </a:rPr>
              <a:t>, COUNT(*) as </a:t>
            </a:r>
            <a:r>
              <a:rPr lang="en-ZA" dirty="0" err="1">
                <a:latin typeface="Times New Roman" panose="02020603050405020304" pitchFamily="18" charset="0"/>
                <a:cs typeface="Times New Roman" panose="02020603050405020304" pitchFamily="18" charset="0"/>
              </a:rPr>
              <a:t>case_count</a:t>
            </a:r>
            <a:endParaRPr lang="en-ZA" dirty="0">
              <a:latin typeface="Times New Roman" panose="02020603050405020304" pitchFamily="18" charset="0"/>
              <a:cs typeface="Times New Roman" panose="02020603050405020304" pitchFamily="18" charset="0"/>
            </a:endParaRPr>
          </a:p>
          <a:p>
            <a:r>
              <a:rPr lang="en-ZA" dirty="0">
                <a:latin typeface="Times New Roman" panose="02020603050405020304" pitchFamily="18" charset="0"/>
                <a:cs typeface="Times New Roman" panose="02020603050405020304" pitchFamily="18" charset="0"/>
              </a:rPr>
              <a:t>FROM </a:t>
            </a:r>
            <a:r>
              <a:rPr lang="en-ZA" dirty="0" err="1">
                <a:latin typeface="Times New Roman" panose="02020603050405020304" pitchFamily="18" charset="0"/>
                <a:cs typeface="Times New Roman" panose="02020603050405020304" pitchFamily="18" charset="0"/>
              </a:rPr>
              <a:t>Medical_Records</a:t>
            </a:r>
            <a:endParaRPr lang="en-ZA" dirty="0">
              <a:latin typeface="Times New Roman" panose="02020603050405020304" pitchFamily="18" charset="0"/>
              <a:cs typeface="Times New Roman" panose="02020603050405020304" pitchFamily="18" charset="0"/>
            </a:endParaRPr>
          </a:p>
          <a:p>
            <a:r>
              <a:rPr lang="en-ZA" dirty="0">
                <a:latin typeface="Times New Roman" panose="02020603050405020304" pitchFamily="18" charset="0"/>
                <a:cs typeface="Times New Roman" panose="02020603050405020304" pitchFamily="18" charset="0"/>
              </a:rPr>
              <a:t>JOIN </a:t>
            </a:r>
            <a:r>
              <a:rPr lang="en-ZA" dirty="0" err="1">
                <a:latin typeface="Times New Roman" panose="02020603050405020304" pitchFamily="18" charset="0"/>
                <a:cs typeface="Times New Roman" panose="02020603050405020304" pitchFamily="18" charset="0"/>
              </a:rPr>
              <a:t>Healthcare_Providers</a:t>
            </a:r>
            <a:r>
              <a:rPr lang="en-ZA" dirty="0">
                <a:latin typeface="Times New Roman" panose="02020603050405020304" pitchFamily="18" charset="0"/>
                <a:cs typeface="Times New Roman" panose="02020603050405020304" pitchFamily="18" charset="0"/>
              </a:rPr>
              <a:t> ON </a:t>
            </a:r>
            <a:r>
              <a:rPr lang="en-ZA" dirty="0" err="1">
                <a:latin typeface="Times New Roman" panose="02020603050405020304" pitchFamily="18" charset="0"/>
                <a:cs typeface="Times New Roman" panose="02020603050405020304" pitchFamily="18" charset="0"/>
              </a:rPr>
              <a:t>Medical_Records.provider_id</a:t>
            </a:r>
            <a:r>
              <a:rPr lang="en-ZA" dirty="0">
                <a:latin typeface="Times New Roman" panose="02020603050405020304" pitchFamily="18" charset="0"/>
                <a:cs typeface="Times New Roman" panose="02020603050405020304" pitchFamily="18" charset="0"/>
              </a:rPr>
              <a:t> = </a:t>
            </a:r>
            <a:r>
              <a:rPr lang="en-ZA" dirty="0" err="1">
                <a:latin typeface="Times New Roman" panose="02020603050405020304" pitchFamily="18" charset="0"/>
                <a:cs typeface="Times New Roman" panose="02020603050405020304" pitchFamily="18" charset="0"/>
              </a:rPr>
              <a:t>Healthcare_Providers.provider_id</a:t>
            </a:r>
            <a:endParaRPr lang="en-ZA" dirty="0">
              <a:latin typeface="Times New Roman" panose="02020603050405020304" pitchFamily="18" charset="0"/>
              <a:cs typeface="Times New Roman" panose="02020603050405020304" pitchFamily="18" charset="0"/>
            </a:endParaRPr>
          </a:p>
          <a:p>
            <a:r>
              <a:rPr lang="en-ZA" dirty="0">
                <a:latin typeface="Times New Roman" panose="02020603050405020304" pitchFamily="18" charset="0"/>
                <a:cs typeface="Times New Roman" panose="02020603050405020304" pitchFamily="18" charset="0"/>
              </a:rPr>
              <a:t>GROUP BY Healthcare_Providers.name, </a:t>
            </a:r>
            <a:r>
              <a:rPr lang="en-ZA" dirty="0" err="1">
                <a:latin typeface="Times New Roman" panose="02020603050405020304" pitchFamily="18" charset="0"/>
                <a:cs typeface="Times New Roman" panose="02020603050405020304" pitchFamily="18" charset="0"/>
              </a:rPr>
              <a:t>Medical_Records.diagnosis</a:t>
            </a:r>
            <a:r>
              <a:rPr lang="en-ZA" dirty="0">
                <a:latin typeface="Times New Roman" panose="02020603050405020304" pitchFamily="18" charset="0"/>
                <a:cs typeface="Times New Roman" panose="02020603050405020304" pitchFamily="18" charset="0"/>
              </a:rPr>
              <a:t>;</a:t>
            </a:r>
          </a:p>
        </p:txBody>
      </p:sp>
      <p:sp>
        <p:nvSpPr>
          <p:cNvPr id="10" name="Oval 9">
            <a:extLst>
              <a:ext uri="{FF2B5EF4-FFF2-40B4-BE49-F238E27FC236}">
                <a16:creationId xmlns:a16="http://schemas.microsoft.com/office/drawing/2014/main" id="{C0537E83-7D0B-417D-8C7F-0CC1EF97DAFA}"/>
              </a:ext>
            </a:extLst>
          </p:cNvPr>
          <p:cNvSpPr/>
          <p:nvPr/>
        </p:nvSpPr>
        <p:spPr>
          <a:xfrm>
            <a:off x="2755984" y="481329"/>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Oval 10">
            <a:extLst>
              <a:ext uri="{FF2B5EF4-FFF2-40B4-BE49-F238E27FC236}">
                <a16:creationId xmlns:a16="http://schemas.microsoft.com/office/drawing/2014/main" id="{71714923-E9AC-3ECE-C7AA-D350FC4FAF4E}"/>
              </a:ext>
            </a:extLst>
          </p:cNvPr>
          <p:cNvSpPr/>
          <p:nvPr/>
        </p:nvSpPr>
        <p:spPr>
          <a:xfrm>
            <a:off x="2755983" y="5023762"/>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a:extLst>
              <a:ext uri="{FF2B5EF4-FFF2-40B4-BE49-F238E27FC236}">
                <a16:creationId xmlns:a16="http://schemas.microsoft.com/office/drawing/2014/main" id="{51DC73F2-1060-DD4E-635F-3F095CF31249}"/>
              </a:ext>
            </a:extLst>
          </p:cNvPr>
          <p:cNvSpPr/>
          <p:nvPr/>
        </p:nvSpPr>
        <p:spPr>
          <a:xfrm>
            <a:off x="8008710" y="2752545"/>
            <a:ext cx="1352909" cy="1352909"/>
          </a:xfrm>
          <a:prstGeom prst="ellipse">
            <a:avLst/>
          </a:prstGeom>
          <a:solidFill>
            <a:srgbClr val="B9F5D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a16="http://schemas.microsoft.com/office/drawing/2014/main" id="{2537B3B1-E496-95E3-8050-84845021A1E1}"/>
              </a:ext>
            </a:extLst>
          </p:cNvPr>
          <p:cNvSpPr txBox="1"/>
          <p:nvPr/>
        </p:nvSpPr>
        <p:spPr>
          <a:xfrm>
            <a:off x="3089120" y="510799"/>
            <a:ext cx="2496745" cy="1323439"/>
          </a:xfrm>
          <a:prstGeom prst="rect">
            <a:avLst/>
          </a:prstGeom>
          <a:noFill/>
        </p:spPr>
        <p:txBody>
          <a:bodyPr wrap="square">
            <a:spAutoFit/>
          </a:bodyPr>
          <a:lstStyle/>
          <a:p>
            <a:r>
              <a:rPr lang="en-ZA" sz="8000" dirty="0">
                <a:latin typeface="Baskerville Old Face" panose="02020602080505020303"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9EF602E-F89D-F313-14B5-AB9FBCA6B5DE}"/>
              </a:ext>
            </a:extLst>
          </p:cNvPr>
          <p:cNvSpPr txBox="1"/>
          <p:nvPr/>
        </p:nvSpPr>
        <p:spPr>
          <a:xfrm>
            <a:off x="8342345" y="2811630"/>
            <a:ext cx="2496745" cy="1323439"/>
          </a:xfrm>
          <a:prstGeom prst="rect">
            <a:avLst/>
          </a:prstGeom>
          <a:noFill/>
        </p:spPr>
        <p:txBody>
          <a:bodyPr wrap="square">
            <a:spAutoFit/>
          </a:bodyPr>
          <a:lstStyle/>
          <a:p>
            <a:r>
              <a:rPr lang="en-GB" sz="8000" dirty="0">
                <a:latin typeface="Baskerville Old Face" panose="02020602080505020303" pitchFamily="18" charset="0"/>
                <a:cs typeface="Times New Roman" panose="02020603050405020304" pitchFamily="18" charset="0"/>
              </a:rPr>
              <a:t>2</a:t>
            </a:r>
            <a:endParaRPr lang="en-ZA" sz="8000" dirty="0">
              <a:latin typeface="Baskerville Old Face" panose="02020602080505020303"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8E64529-7DD6-5FCB-48BE-8051E9CE035F}"/>
              </a:ext>
            </a:extLst>
          </p:cNvPr>
          <p:cNvSpPr txBox="1"/>
          <p:nvPr/>
        </p:nvSpPr>
        <p:spPr>
          <a:xfrm>
            <a:off x="3089120" y="5038496"/>
            <a:ext cx="2496745" cy="1323439"/>
          </a:xfrm>
          <a:prstGeom prst="rect">
            <a:avLst/>
          </a:prstGeom>
          <a:noFill/>
        </p:spPr>
        <p:txBody>
          <a:bodyPr wrap="square">
            <a:spAutoFit/>
          </a:bodyPr>
          <a:lstStyle/>
          <a:p>
            <a:r>
              <a:rPr lang="en-GB" sz="8000" dirty="0">
                <a:latin typeface="Baskerville Old Face" panose="02020602080505020303" pitchFamily="18" charset="0"/>
                <a:cs typeface="Times New Roman" panose="02020603050405020304" pitchFamily="18" charset="0"/>
              </a:rPr>
              <a:t>3</a:t>
            </a:r>
            <a:endParaRPr lang="en-ZA" sz="8000"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3595706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ky with clouds and trees&#10;&#10;Description automatically generated">
            <a:extLst>
              <a:ext uri="{FF2B5EF4-FFF2-40B4-BE49-F238E27FC236}">
                <a16:creationId xmlns:a16="http://schemas.microsoft.com/office/drawing/2014/main" id="{16C3EF44-1D03-D241-DD58-928C3937A4B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81375" t="49427" b="42553"/>
          <a:stretch/>
        </p:blipFill>
        <p:spPr>
          <a:xfrm>
            <a:off x="0" y="0"/>
            <a:ext cx="12192000" cy="6858000"/>
          </a:xfrm>
          <a:prstGeom prst="rect">
            <a:avLst/>
          </a:prstGeom>
        </p:spPr>
      </p:pic>
      <p:pic>
        <p:nvPicPr>
          <p:cNvPr id="2" name="Picture 1" descr="A blue and black logo&#10;&#10;Description automatically generated">
            <a:extLst>
              <a:ext uri="{FF2B5EF4-FFF2-40B4-BE49-F238E27FC236}">
                <a16:creationId xmlns:a16="http://schemas.microsoft.com/office/drawing/2014/main" id="{1B5227EC-1BA7-42F4-286B-EC5A15B15E83}"/>
              </a:ext>
            </a:extLst>
          </p:cNvPr>
          <p:cNvPicPr>
            <a:picLocks noChangeAspect="1"/>
          </p:cNvPicPr>
          <p:nvPr/>
        </p:nvPicPr>
        <p:blipFill>
          <a:blip r:embed="rId4">
            <a:extLst>
              <a:ext uri="{28A0092B-C50C-407E-A947-70E740481C1C}">
                <a14:useLocalDpi xmlns:a14="http://schemas.microsoft.com/office/drawing/2010/main" val="0"/>
              </a:ext>
            </a:extLst>
          </a:blip>
          <a:srcRect r="2449" b="30545"/>
          <a:stretch/>
        </p:blipFill>
        <p:spPr>
          <a:xfrm>
            <a:off x="333639" y="538674"/>
            <a:ext cx="1247870" cy="804254"/>
          </a:xfrm>
          <a:prstGeom prst="rect">
            <a:avLst/>
          </a:prstGeom>
        </p:spPr>
      </p:pic>
      <p:sp>
        <p:nvSpPr>
          <p:cNvPr id="4" name="TextBox 3">
            <a:extLst>
              <a:ext uri="{FF2B5EF4-FFF2-40B4-BE49-F238E27FC236}">
                <a16:creationId xmlns:a16="http://schemas.microsoft.com/office/drawing/2014/main" id="{2399F10C-EAEB-4722-67E6-B366BB0149E5}"/>
              </a:ext>
            </a:extLst>
          </p:cNvPr>
          <p:cNvSpPr txBox="1"/>
          <p:nvPr/>
        </p:nvSpPr>
        <p:spPr>
          <a:xfrm>
            <a:off x="1453629" y="1342928"/>
            <a:ext cx="9284740" cy="1569660"/>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MD Vault revolutionizes healthcare by enabling seamless, real-time data sharing and collaboration among professionals. With its secure platform, MD Vault not only improves patient care and health outcomes but also aligns with the broader goal of achieving universal health coverage.</a:t>
            </a:r>
            <a:endParaRPr lang="en-ZA"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C536A1-7F0C-0BC2-63A3-E361829C51E6}"/>
              </a:ext>
            </a:extLst>
          </p:cNvPr>
          <p:cNvSpPr txBox="1"/>
          <p:nvPr/>
        </p:nvSpPr>
        <p:spPr>
          <a:xfrm>
            <a:off x="2967636" y="5010879"/>
            <a:ext cx="6256727" cy="1631216"/>
          </a:xfrm>
          <a:prstGeom prst="rect">
            <a:avLst/>
          </a:prstGeom>
          <a:noFill/>
        </p:spPr>
        <p:txBody>
          <a:bodyPr wrap="square">
            <a:spAutoFit/>
          </a:bodyPr>
          <a:lstStyle/>
          <a:p>
            <a:pPr algn="ctr"/>
            <a:r>
              <a:rPr lang="en-GB" sz="2000" dirty="0">
                <a:latin typeface="Times New Roman" panose="02020603050405020304" pitchFamily="18" charset="0"/>
                <a:cs typeface="Times New Roman" panose="02020603050405020304" pitchFamily="18" charset="0"/>
              </a:rPr>
              <a:t>Join us in transforming the future of healthcare! Support MD Vault in creating a world where healthcare professionals have the information they need, when they need it, to provide the best care possible. Together, we can make high-quality healthcare accessible to all.</a:t>
            </a:r>
            <a:endParaRPr lang="en-Z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111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656</TotalTime>
  <Words>603</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Aptos Display</vt:lpstr>
      <vt:lpstr>Arial</vt:lpstr>
      <vt:lpstr>Baskerville Old Face</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Remofilwe Semaushu</dc:creator>
  <cp:lastModifiedBy>Remofilwe Semaushu</cp:lastModifiedBy>
  <cp:revision>2</cp:revision>
  <dcterms:created xsi:type="dcterms:W3CDTF">2024-09-26T07:18:18Z</dcterms:created>
  <dcterms:modified xsi:type="dcterms:W3CDTF">2024-09-28T20:13:44Z</dcterms:modified>
</cp:coreProperties>
</file>