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853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20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1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0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E697-55E4-4AD1-81C3-70524AD7DEC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FACCF5-1A9B-41FB-B34A-10A32CC7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38262" y="1024771"/>
            <a:ext cx="982563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Healthcare Access and Disease Management in Rural Areas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Subtitle: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Solution for SDG 3: Good Health and Well-being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Rosemary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Nduati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kumimoji="0" lang="en-US" sz="240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361897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79176" y="971078"/>
            <a:ext cx="779482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Visits by Region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Highlight which regions have the highest healthcare visits and potential resource shortages.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Distribution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 which diseases are most prevalent in rural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Facility Performance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 healthcare facilities with the most visits and the need for additional resources. </a:t>
            </a:r>
          </a:p>
        </p:txBody>
      </p:sp>
    </p:spTree>
    <p:extLst>
      <p:ext uri="{BB962C8B-B14F-4D97-AF65-F5344CB8AC3E}">
        <p14:creationId xmlns:p14="http://schemas.microsoft.com/office/powerpoint/2010/main" val="200231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181" y="-674568"/>
            <a:ext cx="7766936" cy="1646302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Excel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5727" y="1531567"/>
            <a:ext cx="9316443" cy="430939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and charts for healthcare visits, disease prevalence, and facility performance.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 for filtering data by region, disease type, etc.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for real-time insights.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6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719" y="-566199"/>
            <a:ext cx="6877073" cy="162487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 and Recommendations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2514" y="1637381"/>
            <a:ext cx="108080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insights from the analysis to allocate more healthcare resources to regions with the highest demand.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Management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Target preventable diseases based on prevalence data, and allocate more healthcare professionals to high-need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Support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actionable data-driven recommendations to policymakers to improve healthcare access in rural areas. </a:t>
            </a:r>
          </a:p>
        </p:txBody>
      </p:sp>
    </p:spTree>
    <p:extLst>
      <p:ext uri="{BB962C8B-B14F-4D97-AF65-F5344CB8AC3E}">
        <p14:creationId xmlns:p14="http://schemas.microsoft.com/office/powerpoint/2010/main" val="166713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891" y="-823151"/>
            <a:ext cx="7766936" cy="1646302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Next Steps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5891" y="1366742"/>
            <a:ext cx="106731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addressing healthcare access inequalities and leveraging data, we can improve disease management and health outcomes in rural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resource allocation strategies based on the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the data system to include more regions and diseases.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with policymakers to enact changes that improve healthcare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Encourage stakeholders to use data for informed decision-making to drive positive health outcomes. </a:t>
            </a:r>
          </a:p>
        </p:txBody>
      </p:sp>
    </p:spTree>
    <p:extLst>
      <p:ext uri="{BB962C8B-B14F-4D97-AF65-F5344CB8AC3E}">
        <p14:creationId xmlns:p14="http://schemas.microsoft.com/office/powerpoint/2010/main" val="78589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263" y="-637246"/>
            <a:ext cx="7766936" cy="164630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3: Good Health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Well-being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842" y="1530222"/>
            <a:ext cx="8943219" cy="459066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SDG 3 aims to ensure healthy lives and promote well-being for all people, at all ages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Targets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maternal mortality.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preventable deaths of newborns and children under 5.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Combat communicable diseases.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health coverage and access to healthcare.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7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504" y="-618585"/>
            <a:ext cx="7766936" cy="164630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Healthcare Inequality in Rural Areas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3772" y="1531543"/>
            <a:ext cx="1026367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 of access to healthcare in rural regions leads to higher mortality rates from preventable diseases.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Disease management for preventable diseases such as malaria, hypertension, and maternal health complications.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Increased healthcare disparities and delayed treatment resulting in poorer health outcomes. </a:t>
            </a:r>
          </a:p>
        </p:txBody>
      </p:sp>
    </p:spTree>
    <p:extLst>
      <p:ext uri="{BB962C8B-B14F-4D97-AF65-F5344CB8AC3E}">
        <p14:creationId xmlns:p14="http://schemas.microsoft.com/office/powerpoint/2010/main" val="33111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-429208"/>
            <a:ext cx="7766936" cy="1774167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Solution to Improve Healthcare Access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7788" y="1550436"/>
            <a:ext cx="99529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data to track healthcare access, disease prevalence, and resource distribution in rural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 a relational database to capture healthcare visits, facility resources, and patient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 the data to provide actionable insights that inform resource allocation and policy decisions. </a:t>
            </a:r>
          </a:p>
        </p:txBody>
      </p:sp>
    </p:spTree>
    <p:extLst>
      <p:ext uri="{BB962C8B-B14F-4D97-AF65-F5344CB8AC3E}">
        <p14:creationId xmlns:p14="http://schemas.microsoft.com/office/powerpoint/2010/main" val="356892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-375988"/>
            <a:ext cx="7766936" cy="1646302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Design: Entity-Relationship Diagram (ERD)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18" y="1397597"/>
            <a:ext cx="5917825" cy="47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699247"/>
            <a:ext cx="7766936" cy="568810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(Nodes)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individuals receiving healthcare services. Each patient can have multiple healthcare visits.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Facility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medical institutions such as hospitals, clinics, or health centers where patients receive care.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the various diseases or health conditions that are treated in healthcare facilities. Each healthcare visit can be associated with one or more diseases.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Visit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the act of a patient visiting a healthcare facility. This is a central entity that connects the patient, healthcare facility, and disease.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0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15153"/>
            <a:ext cx="7766936" cy="551329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(Edges)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- Healthcare Visit (Undergoes)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relationship indicates that a patient undergoes one or more healthcare visits. Each visit is linked to a specific patient.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Facility - Healthcare Visit (Hosts)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relationship shows that a healthcare facility hosts multiple healthcare visits. Each visit occurs at a particular healthcare facility.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- Healthcare Visit (Related to)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relationship links diseases to healthcare visits, indicating that each visit may be related to one or more diseases being treated or diagnosed.</a:t>
            </a:r>
          </a:p>
        </p:txBody>
      </p:sp>
    </p:spTree>
    <p:extLst>
      <p:ext uri="{BB962C8B-B14F-4D97-AF65-F5344CB8AC3E}">
        <p14:creationId xmlns:p14="http://schemas.microsoft.com/office/powerpoint/2010/main" val="142030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793" y="-618585"/>
            <a:ext cx="7766936" cy="1646302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for Data Retrieval and Insights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01793" y="1357900"/>
            <a:ext cx="946124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SQL Queries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total healthcare visits by region.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prevalent diseases in rural areas.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healthcare visits by healthcare facility.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These queries help extract relevant data to analyze healthcare access, disease management, and resource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47784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794" y="-823151"/>
            <a:ext cx="7766936" cy="1646302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Data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54" y="111610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694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Facet</vt:lpstr>
      <vt:lpstr>Title: Improving Healthcare Access and Disease Management in Rural Areas Subtitle: A Data-Driven Solution for SDG 3: Good Health and Well-being Presented by: Rosemary Nduati Date: 29th January 2025</vt:lpstr>
      <vt:lpstr>SDG 3: Good Health and Well-being</vt:lpstr>
      <vt:lpstr>Problem: Healthcare Inequality in Rural Areas</vt:lpstr>
      <vt:lpstr>A Data-Driven Solution to Improve Healthcare Access</vt:lpstr>
      <vt:lpstr>Database Design: Entity-Relationship Diagram (ERD)</vt:lpstr>
      <vt:lpstr>PowerPoint Presentation</vt:lpstr>
      <vt:lpstr>PowerPoint Presentation</vt:lpstr>
      <vt:lpstr>SQL Queries for Data Retrieval and Insights</vt:lpstr>
      <vt:lpstr>Key Insights from Data Analysis</vt:lpstr>
      <vt:lpstr>PowerPoint Presentation</vt:lpstr>
      <vt:lpstr>Interactive Excel Dashboard</vt:lpstr>
      <vt:lpstr>Proposed Solutions and Recommendations</vt:lpstr>
      <vt:lpstr>Conclusion and 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"Improving Healthcare Access and Disease Management in Rural Areas" Subtitle: "A Data-Driven Solution for SDG 3: Good Health and Well-being" Presented by: Rosemary Nduati Date: 29th January 2025</dc:title>
  <dc:creator>hp</dc:creator>
  <cp:lastModifiedBy>hp</cp:lastModifiedBy>
  <cp:revision>5</cp:revision>
  <dcterms:created xsi:type="dcterms:W3CDTF">2025-01-29T08:16:19Z</dcterms:created>
  <dcterms:modified xsi:type="dcterms:W3CDTF">2025-01-29T09:04:33Z</dcterms:modified>
</cp:coreProperties>
</file>